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27"/>
  </p:notesMasterIdLst>
  <p:sldIdLst>
    <p:sldId id="256" r:id="rId2"/>
    <p:sldId id="258" r:id="rId3"/>
    <p:sldId id="259" r:id="rId4"/>
    <p:sldId id="260" r:id="rId5"/>
    <p:sldId id="262" r:id="rId6"/>
    <p:sldId id="263" r:id="rId7"/>
    <p:sldId id="264" r:id="rId8"/>
    <p:sldId id="265" r:id="rId9"/>
    <p:sldId id="267" r:id="rId10"/>
    <p:sldId id="268" r:id="rId11"/>
    <p:sldId id="317" r:id="rId12"/>
    <p:sldId id="318" r:id="rId13"/>
    <p:sldId id="319" r:id="rId14"/>
    <p:sldId id="324" r:id="rId15"/>
    <p:sldId id="316" r:id="rId16"/>
    <p:sldId id="269" r:id="rId17"/>
    <p:sldId id="270" r:id="rId18"/>
    <p:sldId id="321" r:id="rId19"/>
    <p:sldId id="322" r:id="rId20"/>
    <p:sldId id="323" r:id="rId21"/>
    <p:sldId id="275" r:id="rId22"/>
    <p:sldId id="325" r:id="rId23"/>
    <p:sldId id="326" r:id="rId24"/>
    <p:sldId id="283" r:id="rId25"/>
    <p:sldId id="292" r:id="rId26"/>
  </p:sldIdLst>
  <p:sldSz cx="9144000" cy="5143500" type="screen16x9"/>
  <p:notesSz cx="6858000" cy="9144000"/>
  <p:embeddedFontLst>
    <p:embeddedFont>
      <p:font typeface="Amasis MT Pro" panose="02040504050005020304" pitchFamily="18" charset="0"/>
      <p:regular r:id="rId28"/>
      <p:bold r:id="rId29"/>
      <p:italic r:id="rId30"/>
      <p:boldItalic r:id="rId31"/>
    </p:embeddedFont>
    <p:embeddedFont>
      <p:font typeface="Architects Daughter" panose="020B0604020202020204" charset="0"/>
      <p:regular r:id="rId32"/>
    </p:embeddedFont>
    <p:embeddedFont>
      <p:font typeface="Cambria Math" panose="02040503050406030204" pitchFamily="18" charset="0"/>
      <p:regular r:id="rId33"/>
    </p:embeddedFont>
    <p:embeddedFont>
      <p:font typeface="Montserrat" panose="00000500000000000000" pitchFamily="2" charset="0"/>
      <p:regular r:id="rId34"/>
      <p:bold r:id="rId35"/>
      <p:italic r:id="rId36"/>
      <p:boldItalic r:id="rId37"/>
    </p:embeddedFont>
    <p:embeddedFont>
      <p:font typeface="Titillium Web"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AF8A8B-EB70-416D-9EB5-059C74725BD8}">
  <a:tblStyle styleId="{FBAF8A8B-EB70-416D-9EB5-059C74725B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80b10891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80b10891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c7205f8999_5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c7205f8999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c7205f8999_5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c7205f8999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538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c7205f8999_5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c7205f8999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2348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c7205f8999_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c7205f8999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764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c7205f8999_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c7205f8999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139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c7205f8999_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c7205f8999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632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c7205f8999_5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c7205f8999_5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c7205f8999_5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c7205f8999_5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c7205f8999_5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c7205f8999_5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689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c7205f8999_5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c7205f8999_5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015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c6f06c5a63_1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c6f06c5a63_1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c7205f8999_5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c7205f8999_5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671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c7205f8999_5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c7205f8999_5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c7205f8999_5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c7205f8999_5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714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c7205f8999_5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c7205f8999_5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718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c7205f8999_5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c7205f8999_5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3"/>
        <p:cNvGrpSpPr/>
        <p:nvPr/>
      </p:nvGrpSpPr>
      <p:grpSpPr>
        <a:xfrm>
          <a:off x="0" y="0"/>
          <a:ext cx="0" cy="0"/>
          <a:chOff x="0" y="0"/>
          <a:chExt cx="0" cy="0"/>
        </a:xfrm>
      </p:grpSpPr>
      <p:sp>
        <p:nvSpPr>
          <p:cNvPr id="3584" name="Google Shape;3584;gc6f19fb589_2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5" name="Google Shape;3585;gc6f19fb589_2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c6f06c5a63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c6f06c5a63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c6f19fb589_2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c6f19fb589_2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c6f19fb589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c6f19fb589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c6f19fb589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c6f19fb589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c6f19fb589_2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c6f19fb589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c6f19fb589_2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c6f19fb589_2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c7205f8999_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c7205f8999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1000" y="1075075"/>
            <a:ext cx="3628200" cy="26769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500" b="1">
                <a:solidFill>
                  <a:schemeClr val="dk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756650" y="4126675"/>
            <a:ext cx="5630700" cy="299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2" name="Google Shape;12;p2"/>
          <p:cNvGrpSpPr/>
          <p:nvPr/>
        </p:nvGrpSpPr>
        <p:grpSpPr>
          <a:xfrm>
            <a:off x="257859" y="1721233"/>
            <a:ext cx="375486" cy="368036"/>
            <a:chOff x="345125" y="732100"/>
            <a:chExt cx="240650" cy="235875"/>
          </a:xfrm>
        </p:grpSpPr>
        <p:sp>
          <p:nvSpPr>
            <p:cNvPr id="13" name="Google Shape;13;p2"/>
            <p:cNvSpPr/>
            <p:nvPr/>
          </p:nvSpPr>
          <p:spPr>
            <a:xfrm>
              <a:off x="345125" y="743000"/>
              <a:ext cx="192525" cy="220550"/>
            </a:xfrm>
            <a:custGeom>
              <a:avLst/>
              <a:gdLst/>
              <a:ahLst/>
              <a:cxnLst/>
              <a:rect l="l" t="t" r="r" b="b"/>
              <a:pathLst>
                <a:path w="7701" h="8822" extrusionOk="0">
                  <a:moveTo>
                    <a:pt x="1737" y="204"/>
                  </a:moveTo>
                  <a:cubicBezTo>
                    <a:pt x="899" y="204"/>
                    <a:pt x="385" y="1160"/>
                    <a:pt x="565" y="1904"/>
                  </a:cubicBezTo>
                  <a:cubicBezTo>
                    <a:pt x="649" y="2281"/>
                    <a:pt x="712" y="2657"/>
                    <a:pt x="775" y="3034"/>
                  </a:cubicBezTo>
                  <a:cubicBezTo>
                    <a:pt x="754" y="3285"/>
                    <a:pt x="712" y="3557"/>
                    <a:pt x="691" y="3787"/>
                  </a:cubicBezTo>
                  <a:cubicBezTo>
                    <a:pt x="545" y="4917"/>
                    <a:pt x="482" y="6089"/>
                    <a:pt x="168" y="7156"/>
                  </a:cubicBezTo>
                  <a:cubicBezTo>
                    <a:pt x="1" y="7763"/>
                    <a:pt x="377" y="8558"/>
                    <a:pt x="1047" y="8662"/>
                  </a:cubicBezTo>
                  <a:cubicBezTo>
                    <a:pt x="1659" y="8770"/>
                    <a:pt x="2274" y="8822"/>
                    <a:pt x="2887" y="8822"/>
                  </a:cubicBezTo>
                  <a:cubicBezTo>
                    <a:pt x="4180" y="8822"/>
                    <a:pt x="5468" y="8593"/>
                    <a:pt x="6717" y="8181"/>
                  </a:cubicBezTo>
                  <a:cubicBezTo>
                    <a:pt x="7428" y="7951"/>
                    <a:pt x="7700" y="7323"/>
                    <a:pt x="7596" y="6591"/>
                  </a:cubicBezTo>
                  <a:cubicBezTo>
                    <a:pt x="7449" y="5587"/>
                    <a:pt x="7324" y="4603"/>
                    <a:pt x="7156" y="3599"/>
                  </a:cubicBezTo>
                  <a:cubicBezTo>
                    <a:pt x="7052" y="2867"/>
                    <a:pt x="7073" y="1925"/>
                    <a:pt x="6633" y="1276"/>
                  </a:cubicBezTo>
                  <a:cubicBezTo>
                    <a:pt x="5775" y="0"/>
                    <a:pt x="3202" y="314"/>
                    <a:pt x="1842" y="209"/>
                  </a:cubicBezTo>
                  <a:cubicBezTo>
                    <a:pt x="1806" y="206"/>
                    <a:pt x="1771" y="204"/>
                    <a:pt x="1737" y="20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51400" y="732100"/>
              <a:ext cx="234375" cy="235875"/>
            </a:xfrm>
            <a:custGeom>
              <a:avLst/>
              <a:gdLst/>
              <a:ahLst/>
              <a:cxnLst/>
              <a:rect l="l" t="t" r="r" b="b"/>
              <a:pathLst>
                <a:path w="9375" h="9435" extrusionOk="0">
                  <a:moveTo>
                    <a:pt x="4058" y="1"/>
                  </a:moveTo>
                  <a:cubicBezTo>
                    <a:pt x="3799" y="1"/>
                    <a:pt x="3547" y="15"/>
                    <a:pt x="3307" y="59"/>
                  </a:cubicBezTo>
                  <a:cubicBezTo>
                    <a:pt x="2490" y="227"/>
                    <a:pt x="1737" y="1315"/>
                    <a:pt x="1172" y="2131"/>
                  </a:cubicBezTo>
                  <a:cubicBezTo>
                    <a:pt x="1047" y="2340"/>
                    <a:pt x="921" y="2528"/>
                    <a:pt x="796" y="2675"/>
                  </a:cubicBezTo>
                  <a:lnTo>
                    <a:pt x="817" y="2759"/>
                  </a:lnTo>
                  <a:lnTo>
                    <a:pt x="1005" y="2570"/>
                  </a:lnTo>
                  <a:cubicBezTo>
                    <a:pt x="1382" y="2194"/>
                    <a:pt x="1779" y="1775"/>
                    <a:pt x="2156" y="1357"/>
                  </a:cubicBezTo>
                  <a:lnTo>
                    <a:pt x="2281" y="1189"/>
                  </a:lnTo>
                  <a:cubicBezTo>
                    <a:pt x="2907" y="504"/>
                    <a:pt x="3442" y="350"/>
                    <a:pt x="4330" y="350"/>
                  </a:cubicBezTo>
                  <a:cubicBezTo>
                    <a:pt x="4392" y="350"/>
                    <a:pt x="4455" y="351"/>
                    <a:pt x="4520" y="352"/>
                  </a:cubicBezTo>
                  <a:cubicBezTo>
                    <a:pt x="4918" y="352"/>
                    <a:pt x="5294" y="373"/>
                    <a:pt x="5671" y="373"/>
                  </a:cubicBezTo>
                  <a:lnTo>
                    <a:pt x="5713" y="373"/>
                  </a:lnTo>
                  <a:cubicBezTo>
                    <a:pt x="6206" y="396"/>
                    <a:pt x="6712" y="413"/>
                    <a:pt x="7221" y="413"/>
                  </a:cubicBezTo>
                  <a:cubicBezTo>
                    <a:pt x="7639" y="413"/>
                    <a:pt x="8059" y="402"/>
                    <a:pt x="8475" y="373"/>
                  </a:cubicBezTo>
                  <a:lnTo>
                    <a:pt x="8851" y="352"/>
                  </a:lnTo>
                  <a:lnTo>
                    <a:pt x="8600" y="645"/>
                  </a:lnTo>
                  <a:cubicBezTo>
                    <a:pt x="7910" y="1566"/>
                    <a:pt x="7094" y="2256"/>
                    <a:pt x="6152" y="2821"/>
                  </a:cubicBezTo>
                  <a:lnTo>
                    <a:pt x="6068" y="2884"/>
                  </a:lnTo>
                  <a:lnTo>
                    <a:pt x="5985" y="2863"/>
                  </a:lnTo>
                  <a:cubicBezTo>
                    <a:pt x="5828" y="2800"/>
                    <a:pt x="5629" y="2780"/>
                    <a:pt x="5412" y="2780"/>
                  </a:cubicBezTo>
                  <a:cubicBezTo>
                    <a:pt x="5195" y="2780"/>
                    <a:pt x="4959" y="2800"/>
                    <a:pt x="4729" y="2821"/>
                  </a:cubicBezTo>
                  <a:cubicBezTo>
                    <a:pt x="4562" y="2821"/>
                    <a:pt x="4374" y="2842"/>
                    <a:pt x="4248" y="2842"/>
                  </a:cubicBezTo>
                  <a:cubicBezTo>
                    <a:pt x="3327" y="2842"/>
                    <a:pt x="2218" y="2842"/>
                    <a:pt x="1151" y="2863"/>
                  </a:cubicBezTo>
                  <a:lnTo>
                    <a:pt x="796" y="2863"/>
                  </a:lnTo>
                  <a:lnTo>
                    <a:pt x="754" y="2884"/>
                  </a:lnTo>
                  <a:cubicBezTo>
                    <a:pt x="733" y="2926"/>
                    <a:pt x="712" y="2947"/>
                    <a:pt x="712" y="2989"/>
                  </a:cubicBezTo>
                  <a:cubicBezTo>
                    <a:pt x="712" y="3052"/>
                    <a:pt x="712" y="3093"/>
                    <a:pt x="733" y="3135"/>
                  </a:cubicBezTo>
                  <a:lnTo>
                    <a:pt x="754" y="3156"/>
                  </a:lnTo>
                  <a:lnTo>
                    <a:pt x="796" y="3093"/>
                  </a:lnTo>
                  <a:lnTo>
                    <a:pt x="796" y="3177"/>
                  </a:lnTo>
                  <a:lnTo>
                    <a:pt x="4729" y="3177"/>
                  </a:lnTo>
                  <a:cubicBezTo>
                    <a:pt x="4792" y="3177"/>
                    <a:pt x="4876" y="3177"/>
                    <a:pt x="4980" y="3156"/>
                  </a:cubicBezTo>
                  <a:cubicBezTo>
                    <a:pt x="5158" y="3146"/>
                    <a:pt x="5320" y="3130"/>
                    <a:pt x="5456" y="3130"/>
                  </a:cubicBezTo>
                  <a:cubicBezTo>
                    <a:pt x="5592" y="3130"/>
                    <a:pt x="5702" y="3146"/>
                    <a:pt x="5776" y="3198"/>
                  </a:cubicBezTo>
                  <a:cubicBezTo>
                    <a:pt x="6152" y="3407"/>
                    <a:pt x="6152" y="3616"/>
                    <a:pt x="6173" y="3826"/>
                  </a:cubicBezTo>
                  <a:cubicBezTo>
                    <a:pt x="6173" y="3909"/>
                    <a:pt x="6173" y="3972"/>
                    <a:pt x="6194" y="4035"/>
                  </a:cubicBezTo>
                  <a:cubicBezTo>
                    <a:pt x="6278" y="4558"/>
                    <a:pt x="6257" y="5165"/>
                    <a:pt x="6236" y="5709"/>
                  </a:cubicBezTo>
                  <a:cubicBezTo>
                    <a:pt x="6236" y="5897"/>
                    <a:pt x="6194" y="6085"/>
                    <a:pt x="6194" y="6274"/>
                  </a:cubicBezTo>
                  <a:lnTo>
                    <a:pt x="6194" y="6797"/>
                  </a:lnTo>
                  <a:cubicBezTo>
                    <a:pt x="6194" y="7278"/>
                    <a:pt x="6236" y="7843"/>
                    <a:pt x="6089" y="8261"/>
                  </a:cubicBezTo>
                  <a:cubicBezTo>
                    <a:pt x="5858" y="9026"/>
                    <a:pt x="5326" y="9126"/>
                    <a:pt x="4722" y="9126"/>
                  </a:cubicBezTo>
                  <a:cubicBezTo>
                    <a:pt x="4614" y="9126"/>
                    <a:pt x="4505" y="9123"/>
                    <a:pt x="4395" y="9119"/>
                  </a:cubicBezTo>
                  <a:lnTo>
                    <a:pt x="4164" y="9119"/>
                  </a:lnTo>
                  <a:cubicBezTo>
                    <a:pt x="2930" y="9098"/>
                    <a:pt x="1716" y="9057"/>
                    <a:pt x="503" y="9036"/>
                  </a:cubicBezTo>
                  <a:lnTo>
                    <a:pt x="314" y="9036"/>
                  </a:lnTo>
                  <a:lnTo>
                    <a:pt x="335" y="8847"/>
                  </a:lnTo>
                  <a:cubicBezTo>
                    <a:pt x="398" y="8429"/>
                    <a:pt x="440" y="7989"/>
                    <a:pt x="503" y="7550"/>
                  </a:cubicBezTo>
                  <a:cubicBezTo>
                    <a:pt x="670" y="6169"/>
                    <a:pt x="879" y="4746"/>
                    <a:pt x="733" y="3449"/>
                  </a:cubicBezTo>
                  <a:lnTo>
                    <a:pt x="733" y="3449"/>
                  </a:lnTo>
                  <a:cubicBezTo>
                    <a:pt x="335" y="4704"/>
                    <a:pt x="231" y="6127"/>
                    <a:pt x="126" y="7529"/>
                  </a:cubicBezTo>
                  <a:cubicBezTo>
                    <a:pt x="105" y="8094"/>
                    <a:pt x="42" y="8617"/>
                    <a:pt x="1" y="9140"/>
                  </a:cubicBezTo>
                  <a:cubicBezTo>
                    <a:pt x="1" y="9161"/>
                    <a:pt x="1" y="9203"/>
                    <a:pt x="22" y="9203"/>
                  </a:cubicBezTo>
                  <a:cubicBezTo>
                    <a:pt x="42" y="9224"/>
                    <a:pt x="105" y="9245"/>
                    <a:pt x="147" y="9245"/>
                  </a:cubicBezTo>
                  <a:lnTo>
                    <a:pt x="3453" y="9329"/>
                  </a:lnTo>
                  <a:cubicBezTo>
                    <a:pt x="3683" y="9329"/>
                    <a:pt x="3955" y="9350"/>
                    <a:pt x="4227" y="9370"/>
                  </a:cubicBezTo>
                  <a:cubicBezTo>
                    <a:pt x="4555" y="9406"/>
                    <a:pt x="4877" y="9434"/>
                    <a:pt x="5180" y="9434"/>
                  </a:cubicBezTo>
                  <a:cubicBezTo>
                    <a:pt x="5419" y="9434"/>
                    <a:pt x="5647" y="9416"/>
                    <a:pt x="5859" y="9370"/>
                  </a:cubicBezTo>
                  <a:cubicBezTo>
                    <a:pt x="5964" y="9350"/>
                    <a:pt x="6068" y="9308"/>
                    <a:pt x="6152" y="9224"/>
                  </a:cubicBezTo>
                  <a:lnTo>
                    <a:pt x="6215" y="9140"/>
                  </a:lnTo>
                  <a:lnTo>
                    <a:pt x="6320" y="9203"/>
                  </a:lnTo>
                  <a:lnTo>
                    <a:pt x="6382" y="9203"/>
                  </a:lnTo>
                  <a:cubicBezTo>
                    <a:pt x="7638" y="8408"/>
                    <a:pt x="8663" y="7278"/>
                    <a:pt x="9186" y="6023"/>
                  </a:cubicBezTo>
                  <a:cubicBezTo>
                    <a:pt x="9186" y="6002"/>
                    <a:pt x="9186" y="6002"/>
                    <a:pt x="9165" y="5960"/>
                  </a:cubicBezTo>
                  <a:lnTo>
                    <a:pt x="9102" y="5897"/>
                  </a:lnTo>
                  <a:lnTo>
                    <a:pt x="9102" y="5813"/>
                  </a:lnTo>
                  <a:cubicBezTo>
                    <a:pt x="9374" y="4014"/>
                    <a:pt x="9270" y="2089"/>
                    <a:pt x="9186" y="373"/>
                  </a:cubicBezTo>
                  <a:lnTo>
                    <a:pt x="9186" y="373"/>
                  </a:lnTo>
                  <a:lnTo>
                    <a:pt x="9165" y="813"/>
                  </a:lnTo>
                  <a:cubicBezTo>
                    <a:pt x="9123" y="1378"/>
                    <a:pt x="9102" y="1922"/>
                    <a:pt x="9061" y="2466"/>
                  </a:cubicBezTo>
                  <a:lnTo>
                    <a:pt x="9061" y="2507"/>
                  </a:lnTo>
                  <a:cubicBezTo>
                    <a:pt x="8977" y="3616"/>
                    <a:pt x="8914" y="4746"/>
                    <a:pt x="8914" y="5876"/>
                  </a:cubicBezTo>
                  <a:lnTo>
                    <a:pt x="8956" y="5960"/>
                  </a:lnTo>
                  <a:lnTo>
                    <a:pt x="8914" y="6002"/>
                  </a:lnTo>
                  <a:cubicBezTo>
                    <a:pt x="8328" y="7153"/>
                    <a:pt x="7596" y="8052"/>
                    <a:pt x="6696" y="8722"/>
                  </a:cubicBezTo>
                  <a:lnTo>
                    <a:pt x="6361" y="8973"/>
                  </a:lnTo>
                  <a:lnTo>
                    <a:pt x="6361" y="8973"/>
                  </a:lnTo>
                  <a:lnTo>
                    <a:pt x="6445" y="8554"/>
                  </a:lnTo>
                  <a:cubicBezTo>
                    <a:pt x="6550" y="8094"/>
                    <a:pt x="6508" y="7508"/>
                    <a:pt x="6487" y="7027"/>
                  </a:cubicBezTo>
                  <a:cubicBezTo>
                    <a:pt x="6487" y="6797"/>
                    <a:pt x="6466" y="6567"/>
                    <a:pt x="6466" y="6399"/>
                  </a:cubicBezTo>
                  <a:cubicBezTo>
                    <a:pt x="6466" y="6169"/>
                    <a:pt x="6487" y="5960"/>
                    <a:pt x="6487" y="5709"/>
                  </a:cubicBezTo>
                  <a:cubicBezTo>
                    <a:pt x="6550" y="4976"/>
                    <a:pt x="6571" y="4202"/>
                    <a:pt x="6466" y="3512"/>
                  </a:cubicBezTo>
                  <a:cubicBezTo>
                    <a:pt x="6403" y="3261"/>
                    <a:pt x="6382" y="3135"/>
                    <a:pt x="6299" y="3031"/>
                  </a:cubicBezTo>
                  <a:lnTo>
                    <a:pt x="6173" y="2863"/>
                  </a:lnTo>
                  <a:lnTo>
                    <a:pt x="6361" y="2759"/>
                  </a:lnTo>
                  <a:cubicBezTo>
                    <a:pt x="7387" y="2256"/>
                    <a:pt x="8224" y="1566"/>
                    <a:pt x="8872" y="687"/>
                  </a:cubicBezTo>
                  <a:lnTo>
                    <a:pt x="9102" y="373"/>
                  </a:lnTo>
                  <a:lnTo>
                    <a:pt x="8977" y="269"/>
                  </a:lnTo>
                  <a:lnTo>
                    <a:pt x="8977" y="227"/>
                  </a:lnTo>
                  <a:cubicBezTo>
                    <a:pt x="8977" y="164"/>
                    <a:pt x="8914" y="143"/>
                    <a:pt x="8872" y="143"/>
                  </a:cubicBezTo>
                  <a:cubicBezTo>
                    <a:pt x="8161" y="59"/>
                    <a:pt x="7449" y="59"/>
                    <a:pt x="6759" y="59"/>
                  </a:cubicBezTo>
                  <a:lnTo>
                    <a:pt x="5985" y="59"/>
                  </a:lnTo>
                  <a:cubicBezTo>
                    <a:pt x="5713" y="59"/>
                    <a:pt x="5420" y="39"/>
                    <a:pt x="5127" y="39"/>
                  </a:cubicBezTo>
                  <a:cubicBezTo>
                    <a:pt x="4766" y="26"/>
                    <a:pt x="4406" y="1"/>
                    <a:pt x="40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8155688" y="2232180"/>
            <a:ext cx="1196566" cy="538224"/>
            <a:chOff x="811725" y="381250"/>
            <a:chExt cx="1421775" cy="639525"/>
          </a:xfrm>
        </p:grpSpPr>
        <p:sp>
          <p:nvSpPr>
            <p:cNvPr id="16" name="Google Shape;16;p2"/>
            <p:cNvSpPr/>
            <p:nvPr/>
          </p:nvSpPr>
          <p:spPr>
            <a:xfrm>
              <a:off x="811725" y="381250"/>
              <a:ext cx="1407125" cy="532225"/>
            </a:xfrm>
            <a:custGeom>
              <a:avLst/>
              <a:gdLst/>
              <a:ahLst/>
              <a:cxnLst/>
              <a:rect l="l" t="t" r="r" b="b"/>
              <a:pathLst>
                <a:path w="56285" h="21289" extrusionOk="0">
                  <a:moveTo>
                    <a:pt x="5922" y="11248"/>
                  </a:moveTo>
                  <a:cubicBezTo>
                    <a:pt x="6089" y="11436"/>
                    <a:pt x="6298" y="11583"/>
                    <a:pt x="6487" y="11771"/>
                  </a:cubicBezTo>
                  <a:lnTo>
                    <a:pt x="5859" y="11373"/>
                  </a:lnTo>
                  <a:cubicBezTo>
                    <a:pt x="5859" y="11332"/>
                    <a:pt x="5880" y="11311"/>
                    <a:pt x="5922" y="11248"/>
                  </a:cubicBezTo>
                  <a:close/>
                  <a:moveTo>
                    <a:pt x="43333" y="11750"/>
                  </a:moveTo>
                  <a:cubicBezTo>
                    <a:pt x="43291" y="11876"/>
                    <a:pt x="43229" y="11980"/>
                    <a:pt x="43187" y="12106"/>
                  </a:cubicBezTo>
                  <a:cubicBezTo>
                    <a:pt x="43103" y="12294"/>
                    <a:pt x="42998" y="12503"/>
                    <a:pt x="42915" y="12712"/>
                  </a:cubicBezTo>
                  <a:cubicBezTo>
                    <a:pt x="42894" y="12671"/>
                    <a:pt x="42873" y="12629"/>
                    <a:pt x="42810" y="12587"/>
                  </a:cubicBezTo>
                  <a:cubicBezTo>
                    <a:pt x="42998" y="12294"/>
                    <a:pt x="43166" y="12043"/>
                    <a:pt x="43333" y="11750"/>
                  </a:cubicBezTo>
                  <a:close/>
                  <a:moveTo>
                    <a:pt x="29440" y="15851"/>
                  </a:moveTo>
                  <a:lnTo>
                    <a:pt x="29440" y="15851"/>
                  </a:lnTo>
                  <a:cubicBezTo>
                    <a:pt x="29524" y="15861"/>
                    <a:pt x="29602" y="15867"/>
                    <a:pt x="29681" y="15867"/>
                  </a:cubicBezTo>
                  <a:cubicBezTo>
                    <a:pt x="29759" y="15867"/>
                    <a:pt x="29837" y="15861"/>
                    <a:pt x="29921" y="15851"/>
                  </a:cubicBezTo>
                  <a:lnTo>
                    <a:pt x="29921" y="15851"/>
                  </a:lnTo>
                  <a:cubicBezTo>
                    <a:pt x="29858" y="15956"/>
                    <a:pt x="29817" y="16060"/>
                    <a:pt x="29733" y="16165"/>
                  </a:cubicBezTo>
                  <a:cubicBezTo>
                    <a:pt x="29649" y="16060"/>
                    <a:pt x="29586" y="15977"/>
                    <a:pt x="29482" y="15914"/>
                  </a:cubicBezTo>
                  <a:cubicBezTo>
                    <a:pt x="29482" y="15872"/>
                    <a:pt x="29440" y="15872"/>
                    <a:pt x="29440" y="15851"/>
                  </a:cubicBezTo>
                  <a:close/>
                  <a:moveTo>
                    <a:pt x="4457" y="15537"/>
                  </a:moveTo>
                  <a:cubicBezTo>
                    <a:pt x="4290" y="15889"/>
                    <a:pt x="4140" y="16241"/>
                    <a:pt x="4006" y="16578"/>
                  </a:cubicBezTo>
                  <a:lnTo>
                    <a:pt x="4006" y="16578"/>
                  </a:lnTo>
                  <a:lnTo>
                    <a:pt x="4415" y="15537"/>
                  </a:lnTo>
                  <a:close/>
                  <a:moveTo>
                    <a:pt x="13789" y="18383"/>
                  </a:moveTo>
                  <a:cubicBezTo>
                    <a:pt x="13915" y="18467"/>
                    <a:pt x="14040" y="18550"/>
                    <a:pt x="14207" y="18592"/>
                  </a:cubicBezTo>
                  <a:cubicBezTo>
                    <a:pt x="14228" y="18634"/>
                    <a:pt x="14249" y="18634"/>
                    <a:pt x="14312" y="18655"/>
                  </a:cubicBezTo>
                  <a:cubicBezTo>
                    <a:pt x="14333" y="18655"/>
                    <a:pt x="14354" y="18676"/>
                    <a:pt x="14396" y="18676"/>
                  </a:cubicBezTo>
                  <a:cubicBezTo>
                    <a:pt x="14354" y="18738"/>
                    <a:pt x="14333" y="18759"/>
                    <a:pt x="14312" y="18801"/>
                  </a:cubicBezTo>
                  <a:cubicBezTo>
                    <a:pt x="14145" y="18676"/>
                    <a:pt x="13977" y="18508"/>
                    <a:pt x="13789" y="18383"/>
                  </a:cubicBezTo>
                  <a:close/>
                  <a:moveTo>
                    <a:pt x="3348" y="18132"/>
                  </a:moveTo>
                  <a:cubicBezTo>
                    <a:pt x="3249" y="18367"/>
                    <a:pt x="3149" y="18602"/>
                    <a:pt x="3055" y="18843"/>
                  </a:cubicBezTo>
                  <a:lnTo>
                    <a:pt x="3055" y="18780"/>
                  </a:lnTo>
                  <a:cubicBezTo>
                    <a:pt x="3160" y="18571"/>
                    <a:pt x="3244" y="18341"/>
                    <a:pt x="3348" y="18132"/>
                  </a:cubicBezTo>
                  <a:close/>
                  <a:moveTo>
                    <a:pt x="47788" y="0"/>
                  </a:moveTo>
                  <a:cubicBezTo>
                    <a:pt x="47296" y="0"/>
                    <a:pt x="46816" y="223"/>
                    <a:pt x="46555" y="723"/>
                  </a:cubicBezTo>
                  <a:cubicBezTo>
                    <a:pt x="44861" y="4071"/>
                    <a:pt x="42998" y="7356"/>
                    <a:pt x="41283" y="10662"/>
                  </a:cubicBezTo>
                  <a:cubicBezTo>
                    <a:pt x="39546" y="8444"/>
                    <a:pt x="37935" y="6163"/>
                    <a:pt x="36407" y="3799"/>
                  </a:cubicBezTo>
                  <a:cubicBezTo>
                    <a:pt x="36092" y="3290"/>
                    <a:pt x="35612" y="3053"/>
                    <a:pt x="35126" y="3053"/>
                  </a:cubicBezTo>
                  <a:cubicBezTo>
                    <a:pt x="34614" y="3053"/>
                    <a:pt x="34094" y="3316"/>
                    <a:pt x="33750" y="3799"/>
                  </a:cubicBezTo>
                  <a:cubicBezTo>
                    <a:pt x="32034" y="6142"/>
                    <a:pt x="30528" y="8716"/>
                    <a:pt x="29273" y="11352"/>
                  </a:cubicBezTo>
                  <a:cubicBezTo>
                    <a:pt x="28373" y="10327"/>
                    <a:pt x="27389" y="9365"/>
                    <a:pt x="26469" y="8507"/>
                  </a:cubicBezTo>
                  <a:cubicBezTo>
                    <a:pt x="25207" y="7284"/>
                    <a:pt x="22960" y="4965"/>
                    <a:pt x="20989" y="4965"/>
                  </a:cubicBezTo>
                  <a:cubicBezTo>
                    <a:pt x="20868" y="4965"/>
                    <a:pt x="20749" y="4974"/>
                    <a:pt x="20631" y="4992"/>
                  </a:cubicBezTo>
                  <a:cubicBezTo>
                    <a:pt x="19543" y="5159"/>
                    <a:pt x="18936" y="6122"/>
                    <a:pt x="18371" y="6979"/>
                  </a:cubicBezTo>
                  <a:cubicBezTo>
                    <a:pt x="17639" y="8067"/>
                    <a:pt x="16948" y="9155"/>
                    <a:pt x="16279" y="10285"/>
                  </a:cubicBezTo>
                  <a:cubicBezTo>
                    <a:pt x="15609" y="11373"/>
                    <a:pt x="14961" y="12503"/>
                    <a:pt x="14333" y="13612"/>
                  </a:cubicBezTo>
                  <a:cubicBezTo>
                    <a:pt x="14103" y="14031"/>
                    <a:pt x="13873" y="14449"/>
                    <a:pt x="13580" y="14826"/>
                  </a:cubicBezTo>
                  <a:cubicBezTo>
                    <a:pt x="12764" y="14073"/>
                    <a:pt x="11927" y="13319"/>
                    <a:pt x="11111" y="12587"/>
                  </a:cubicBezTo>
                  <a:cubicBezTo>
                    <a:pt x="9437" y="11060"/>
                    <a:pt x="7805" y="9511"/>
                    <a:pt x="6131" y="8005"/>
                  </a:cubicBezTo>
                  <a:cubicBezTo>
                    <a:pt x="5864" y="7761"/>
                    <a:pt x="5532" y="7645"/>
                    <a:pt x="5207" y="7645"/>
                  </a:cubicBezTo>
                  <a:cubicBezTo>
                    <a:pt x="4664" y="7645"/>
                    <a:pt x="4138" y="7968"/>
                    <a:pt x="3955" y="8570"/>
                  </a:cubicBezTo>
                  <a:cubicBezTo>
                    <a:pt x="3160" y="11415"/>
                    <a:pt x="2260" y="14177"/>
                    <a:pt x="1109" y="16876"/>
                  </a:cubicBezTo>
                  <a:cubicBezTo>
                    <a:pt x="712" y="17776"/>
                    <a:pt x="0" y="18801"/>
                    <a:pt x="482" y="19827"/>
                  </a:cubicBezTo>
                  <a:cubicBezTo>
                    <a:pt x="809" y="20573"/>
                    <a:pt x="1517" y="20939"/>
                    <a:pt x="2274" y="20939"/>
                  </a:cubicBezTo>
                  <a:cubicBezTo>
                    <a:pt x="2387" y="20939"/>
                    <a:pt x="2502" y="20931"/>
                    <a:pt x="2616" y="20915"/>
                  </a:cubicBezTo>
                  <a:cubicBezTo>
                    <a:pt x="2720" y="20993"/>
                    <a:pt x="2853" y="21035"/>
                    <a:pt x="2987" y="21035"/>
                  </a:cubicBezTo>
                  <a:cubicBezTo>
                    <a:pt x="3175" y="21035"/>
                    <a:pt x="3364" y="20952"/>
                    <a:pt x="3474" y="20768"/>
                  </a:cubicBezTo>
                  <a:cubicBezTo>
                    <a:pt x="4499" y="18969"/>
                    <a:pt x="5608" y="17148"/>
                    <a:pt x="6570" y="15328"/>
                  </a:cubicBezTo>
                  <a:cubicBezTo>
                    <a:pt x="7617" y="16374"/>
                    <a:pt x="8705" y="17337"/>
                    <a:pt x="9897" y="18257"/>
                  </a:cubicBezTo>
                  <a:cubicBezTo>
                    <a:pt x="10964" y="19073"/>
                    <a:pt x="12241" y="20224"/>
                    <a:pt x="13580" y="20663"/>
                  </a:cubicBezTo>
                  <a:cubicBezTo>
                    <a:pt x="13632" y="21017"/>
                    <a:pt x="13955" y="21289"/>
                    <a:pt x="14286" y="21289"/>
                  </a:cubicBezTo>
                  <a:cubicBezTo>
                    <a:pt x="14485" y="21289"/>
                    <a:pt x="14686" y="21191"/>
                    <a:pt x="14835" y="20956"/>
                  </a:cubicBezTo>
                  <a:cubicBezTo>
                    <a:pt x="16656" y="17943"/>
                    <a:pt x="18476" y="14909"/>
                    <a:pt x="20275" y="11876"/>
                  </a:cubicBezTo>
                  <a:cubicBezTo>
                    <a:pt x="21510" y="12943"/>
                    <a:pt x="22682" y="14073"/>
                    <a:pt x="23811" y="15244"/>
                  </a:cubicBezTo>
                  <a:cubicBezTo>
                    <a:pt x="25213" y="16772"/>
                    <a:pt x="26364" y="18592"/>
                    <a:pt x="27829" y="20036"/>
                  </a:cubicBezTo>
                  <a:cubicBezTo>
                    <a:pt x="27679" y="20500"/>
                    <a:pt x="28151" y="20889"/>
                    <a:pt x="28592" y="20889"/>
                  </a:cubicBezTo>
                  <a:cubicBezTo>
                    <a:pt x="28767" y="20889"/>
                    <a:pt x="28938" y="20827"/>
                    <a:pt x="29063" y="20684"/>
                  </a:cubicBezTo>
                  <a:cubicBezTo>
                    <a:pt x="31449" y="18048"/>
                    <a:pt x="33374" y="15014"/>
                    <a:pt x="35319" y="11980"/>
                  </a:cubicBezTo>
                  <a:lnTo>
                    <a:pt x="36533" y="13215"/>
                  </a:lnTo>
                  <a:cubicBezTo>
                    <a:pt x="37621" y="15098"/>
                    <a:pt x="38751" y="16939"/>
                    <a:pt x="40048" y="18655"/>
                  </a:cubicBezTo>
                  <a:cubicBezTo>
                    <a:pt x="40320" y="19031"/>
                    <a:pt x="40718" y="19199"/>
                    <a:pt x="41115" y="19220"/>
                  </a:cubicBezTo>
                  <a:cubicBezTo>
                    <a:pt x="41246" y="19272"/>
                    <a:pt x="41387" y="19300"/>
                    <a:pt x="41527" y="19300"/>
                  </a:cubicBezTo>
                  <a:cubicBezTo>
                    <a:pt x="41832" y="19300"/>
                    <a:pt x="42129" y="19166"/>
                    <a:pt x="42287" y="18864"/>
                  </a:cubicBezTo>
                  <a:cubicBezTo>
                    <a:pt x="44045" y="15684"/>
                    <a:pt x="45614" y="12440"/>
                    <a:pt x="47225" y="9239"/>
                  </a:cubicBezTo>
                  <a:cubicBezTo>
                    <a:pt x="47413" y="8863"/>
                    <a:pt x="47602" y="8465"/>
                    <a:pt x="47790" y="8109"/>
                  </a:cubicBezTo>
                  <a:cubicBezTo>
                    <a:pt x="47811" y="8047"/>
                    <a:pt x="47832" y="8005"/>
                    <a:pt x="47874" y="7984"/>
                  </a:cubicBezTo>
                  <a:cubicBezTo>
                    <a:pt x="47895" y="8005"/>
                    <a:pt x="47915" y="8005"/>
                    <a:pt x="47936" y="8026"/>
                  </a:cubicBezTo>
                  <a:cubicBezTo>
                    <a:pt x="48397" y="8298"/>
                    <a:pt x="48836" y="8570"/>
                    <a:pt x="49275" y="8842"/>
                  </a:cubicBezTo>
                  <a:cubicBezTo>
                    <a:pt x="50824" y="9783"/>
                    <a:pt x="52393" y="10955"/>
                    <a:pt x="54151" y="11478"/>
                  </a:cubicBezTo>
                  <a:cubicBezTo>
                    <a:pt x="54262" y="11510"/>
                    <a:pt x="54372" y="11525"/>
                    <a:pt x="54478" y="11525"/>
                  </a:cubicBezTo>
                  <a:cubicBezTo>
                    <a:pt x="55133" y="11525"/>
                    <a:pt x="55669" y="10960"/>
                    <a:pt x="55741" y="10348"/>
                  </a:cubicBezTo>
                  <a:cubicBezTo>
                    <a:pt x="56201" y="9783"/>
                    <a:pt x="56285" y="8988"/>
                    <a:pt x="55615" y="8381"/>
                  </a:cubicBezTo>
                  <a:lnTo>
                    <a:pt x="54193" y="7042"/>
                  </a:lnTo>
                  <a:cubicBezTo>
                    <a:pt x="52288" y="5117"/>
                    <a:pt x="50636" y="3025"/>
                    <a:pt x="49171" y="723"/>
                  </a:cubicBezTo>
                  <a:cubicBezTo>
                    <a:pt x="48876" y="265"/>
                    <a:pt x="48325" y="0"/>
                    <a:pt x="477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300" y="398050"/>
              <a:ext cx="1420200" cy="622725"/>
            </a:xfrm>
            <a:custGeom>
              <a:avLst/>
              <a:gdLst/>
              <a:ahLst/>
              <a:cxnLst/>
              <a:rect l="l" t="t" r="r" b="b"/>
              <a:pathLst>
                <a:path w="56808" h="24909" extrusionOk="0">
                  <a:moveTo>
                    <a:pt x="48459" y="6056"/>
                  </a:moveTo>
                  <a:lnTo>
                    <a:pt x="54464" y="11706"/>
                  </a:lnTo>
                  <a:cubicBezTo>
                    <a:pt x="54501" y="11730"/>
                    <a:pt x="54523" y="11740"/>
                    <a:pt x="54548" y="11740"/>
                  </a:cubicBezTo>
                  <a:cubicBezTo>
                    <a:pt x="54566" y="11740"/>
                    <a:pt x="54585" y="11735"/>
                    <a:pt x="54611" y="11727"/>
                  </a:cubicBezTo>
                  <a:lnTo>
                    <a:pt x="54820" y="11643"/>
                  </a:lnTo>
                  <a:lnTo>
                    <a:pt x="54820" y="11852"/>
                  </a:lnTo>
                  <a:cubicBezTo>
                    <a:pt x="54862" y="13087"/>
                    <a:pt x="54841" y="14300"/>
                    <a:pt x="54736" y="15451"/>
                  </a:cubicBezTo>
                  <a:lnTo>
                    <a:pt x="54715" y="15765"/>
                  </a:lnTo>
                  <a:lnTo>
                    <a:pt x="54464" y="15556"/>
                  </a:lnTo>
                  <a:cubicBezTo>
                    <a:pt x="52958" y="14196"/>
                    <a:pt x="51514" y="12689"/>
                    <a:pt x="50112" y="11266"/>
                  </a:cubicBezTo>
                  <a:lnTo>
                    <a:pt x="49296" y="10429"/>
                  </a:lnTo>
                  <a:lnTo>
                    <a:pt x="49505" y="10325"/>
                  </a:lnTo>
                  <a:cubicBezTo>
                    <a:pt x="49526" y="10325"/>
                    <a:pt x="49526" y="10283"/>
                    <a:pt x="49526" y="10283"/>
                  </a:cubicBezTo>
                  <a:cubicBezTo>
                    <a:pt x="49401" y="9090"/>
                    <a:pt x="49108" y="7877"/>
                    <a:pt x="48689" y="6684"/>
                  </a:cubicBezTo>
                  <a:lnTo>
                    <a:pt x="48459" y="6056"/>
                  </a:lnTo>
                  <a:close/>
                  <a:moveTo>
                    <a:pt x="3082" y="20239"/>
                  </a:moveTo>
                  <a:lnTo>
                    <a:pt x="3076" y="20243"/>
                  </a:lnTo>
                  <a:lnTo>
                    <a:pt x="3097" y="20347"/>
                  </a:lnTo>
                  <a:cubicBezTo>
                    <a:pt x="3098" y="20353"/>
                    <a:pt x="3100" y="20358"/>
                    <a:pt x="3101" y="20364"/>
                  </a:cubicBezTo>
                  <a:lnTo>
                    <a:pt x="3101" y="20364"/>
                  </a:lnTo>
                  <a:cubicBezTo>
                    <a:pt x="3100" y="20351"/>
                    <a:pt x="3098" y="20339"/>
                    <a:pt x="3097" y="20326"/>
                  </a:cubicBezTo>
                  <a:lnTo>
                    <a:pt x="3082" y="20239"/>
                  </a:lnTo>
                  <a:close/>
                  <a:moveTo>
                    <a:pt x="48229" y="323"/>
                  </a:moveTo>
                  <a:lnTo>
                    <a:pt x="48376" y="512"/>
                  </a:lnTo>
                  <a:cubicBezTo>
                    <a:pt x="49715" y="1934"/>
                    <a:pt x="51054" y="3294"/>
                    <a:pt x="52351" y="4550"/>
                  </a:cubicBezTo>
                  <a:cubicBezTo>
                    <a:pt x="53042" y="5240"/>
                    <a:pt x="53774" y="5910"/>
                    <a:pt x="54464" y="6579"/>
                  </a:cubicBezTo>
                  <a:lnTo>
                    <a:pt x="54506" y="6600"/>
                  </a:lnTo>
                  <a:cubicBezTo>
                    <a:pt x="55343" y="7354"/>
                    <a:pt x="55992" y="7939"/>
                    <a:pt x="56410" y="8211"/>
                  </a:cubicBezTo>
                  <a:lnTo>
                    <a:pt x="56536" y="8295"/>
                  </a:lnTo>
                  <a:lnTo>
                    <a:pt x="56431" y="8463"/>
                  </a:lnTo>
                  <a:lnTo>
                    <a:pt x="56410" y="8483"/>
                  </a:lnTo>
                  <a:cubicBezTo>
                    <a:pt x="56389" y="8504"/>
                    <a:pt x="56389" y="8567"/>
                    <a:pt x="56410" y="8588"/>
                  </a:cubicBezTo>
                  <a:lnTo>
                    <a:pt x="56431" y="8672"/>
                  </a:lnTo>
                  <a:lnTo>
                    <a:pt x="56389" y="8735"/>
                  </a:lnTo>
                  <a:cubicBezTo>
                    <a:pt x="56117" y="9153"/>
                    <a:pt x="55866" y="9634"/>
                    <a:pt x="55615" y="10053"/>
                  </a:cubicBezTo>
                  <a:cubicBezTo>
                    <a:pt x="55385" y="10471"/>
                    <a:pt x="55155" y="10911"/>
                    <a:pt x="54883" y="11329"/>
                  </a:cubicBezTo>
                  <a:lnTo>
                    <a:pt x="54778" y="11496"/>
                  </a:lnTo>
                  <a:lnTo>
                    <a:pt x="54757" y="11455"/>
                  </a:lnTo>
                  <a:lnTo>
                    <a:pt x="48689" y="5763"/>
                  </a:lnTo>
                  <a:cubicBezTo>
                    <a:pt x="48668" y="5742"/>
                    <a:pt x="48585" y="5701"/>
                    <a:pt x="48543" y="5701"/>
                  </a:cubicBezTo>
                  <a:cubicBezTo>
                    <a:pt x="48480" y="5701"/>
                    <a:pt x="48459" y="5742"/>
                    <a:pt x="48459" y="5763"/>
                  </a:cubicBezTo>
                  <a:lnTo>
                    <a:pt x="42015" y="18213"/>
                  </a:lnTo>
                  <a:lnTo>
                    <a:pt x="41868" y="18025"/>
                  </a:lnTo>
                  <a:cubicBezTo>
                    <a:pt x="39441" y="15367"/>
                    <a:pt x="37202" y="12522"/>
                    <a:pt x="35256" y="9530"/>
                  </a:cubicBezTo>
                  <a:cubicBezTo>
                    <a:pt x="35215" y="9488"/>
                    <a:pt x="35152" y="9446"/>
                    <a:pt x="35110" y="9446"/>
                  </a:cubicBezTo>
                  <a:cubicBezTo>
                    <a:pt x="35089" y="9446"/>
                    <a:pt x="35026" y="9446"/>
                    <a:pt x="34984" y="9530"/>
                  </a:cubicBezTo>
                  <a:cubicBezTo>
                    <a:pt x="32934" y="12940"/>
                    <a:pt x="31009" y="16455"/>
                    <a:pt x="29272" y="20012"/>
                  </a:cubicBezTo>
                  <a:lnTo>
                    <a:pt x="29189" y="20222"/>
                  </a:lnTo>
                  <a:lnTo>
                    <a:pt x="29021" y="20075"/>
                  </a:lnTo>
                  <a:cubicBezTo>
                    <a:pt x="26510" y="17502"/>
                    <a:pt x="24230" y="14677"/>
                    <a:pt x="22075" y="11957"/>
                  </a:cubicBezTo>
                  <a:lnTo>
                    <a:pt x="22033" y="11936"/>
                  </a:lnTo>
                  <a:cubicBezTo>
                    <a:pt x="21614" y="11413"/>
                    <a:pt x="21175" y="10890"/>
                    <a:pt x="20756" y="10346"/>
                  </a:cubicBezTo>
                  <a:cubicBezTo>
                    <a:pt x="20756" y="10304"/>
                    <a:pt x="20735" y="10304"/>
                    <a:pt x="20735" y="10304"/>
                  </a:cubicBezTo>
                  <a:cubicBezTo>
                    <a:pt x="20715" y="10304"/>
                    <a:pt x="20673" y="10346"/>
                    <a:pt x="20652" y="10367"/>
                  </a:cubicBezTo>
                  <a:lnTo>
                    <a:pt x="20631" y="10388"/>
                  </a:lnTo>
                  <a:lnTo>
                    <a:pt x="20610" y="10408"/>
                  </a:lnTo>
                  <a:cubicBezTo>
                    <a:pt x="20568" y="10408"/>
                    <a:pt x="20568" y="10450"/>
                    <a:pt x="20547" y="10471"/>
                  </a:cubicBezTo>
                  <a:cubicBezTo>
                    <a:pt x="18957" y="13652"/>
                    <a:pt x="17116" y="16665"/>
                    <a:pt x="15170" y="19447"/>
                  </a:cubicBezTo>
                  <a:cubicBezTo>
                    <a:pt x="15128" y="19489"/>
                    <a:pt x="15086" y="19552"/>
                    <a:pt x="15065" y="19594"/>
                  </a:cubicBezTo>
                  <a:cubicBezTo>
                    <a:pt x="14793" y="19991"/>
                    <a:pt x="14458" y="20494"/>
                    <a:pt x="13935" y="20494"/>
                  </a:cubicBezTo>
                  <a:lnTo>
                    <a:pt x="13852" y="20494"/>
                  </a:lnTo>
                  <a:cubicBezTo>
                    <a:pt x="13621" y="20452"/>
                    <a:pt x="13349" y="20159"/>
                    <a:pt x="13015" y="19761"/>
                  </a:cubicBezTo>
                  <a:lnTo>
                    <a:pt x="12994" y="19719"/>
                  </a:lnTo>
                  <a:cubicBezTo>
                    <a:pt x="12910" y="19657"/>
                    <a:pt x="12868" y="19573"/>
                    <a:pt x="12805" y="19510"/>
                  </a:cubicBezTo>
                  <a:lnTo>
                    <a:pt x="9834" y="16560"/>
                  </a:lnTo>
                  <a:cubicBezTo>
                    <a:pt x="8788" y="15535"/>
                    <a:pt x="7763" y="14489"/>
                    <a:pt x="6717" y="13484"/>
                  </a:cubicBezTo>
                  <a:cubicBezTo>
                    <a:pt x="6696" y="13442"/>
                    <a:pt x="6633" y="13421"/>
                    <a:pt x="6612" y="13421"/>
                  </a:cubicBezTo>
                  <a:cubicBezTo>
                    <a:pt x="6549" y="13421"/>
                    <a:pt x="6507" y="13484"/>
                    <a:pt x="6486" y="13547"/>
                  </a:cubicBezTo>
                  <a:cubicBezTo>
                    <a:pt x="5712" y="15409"/>
                    <a:pt x="4729" y="17292"/>
                    <a:pt x="3285" y="19678"/>
                  </a:cubicBezTo>
                  <a:lnTo>
                    <a:pt x="3097" y="19991"/>
                  </a:lnTo>
                  <a:lnTo>
                    <a:pt x="3055" y="19866"/>
                  </a:lnTo>
                  <a:lnTo>
                    <a:pt x="2825" y="19761"/>
                  </a:lnTo>
                  <a:cubicBezTo>
                    <a:pt x="2637" y="19678"/>
                    <a:pt x="2448" y="19594"/>
                    <a:pt x="2302" y="19510"/>
                  </a:cubicBezTo>
                  <a:cubicBezTo>
                    <a:pt x="2134" y="19468"/>
                    <a:pt x="1946" y="19385"/>
                    <a:pt x="1800" y="19301"/>
                  </a:cubicBezTo>
                  <a:cubicBezTo>
                    <a:pt x="1486" y="19155"/>
                    <a:pt x="1172" y="18987"/>
                    <a:pt x="879" y="18841"/>
                  </a:cubicBezTo>
                  <a:lnTo>
                    <a:pt x="837" y="18820"/>
                  </a:lnTo>
                  <a:cubicBezTo>
                    <a:pt x="670" y="18736"/>
                    <a:pt x="544" y="18652"/>
                    <a:pt x="377" y="18569"/>
                  </a:cubicBezTo>
                  <a:lnTo>
                    <a:pt x="230" y="18506"/>
                  </a:lnTo>
                  <a:lnTo>
                    <a:pt x="314" y="18338"/>
                  </a:lnTo>
                  <a:cubicBezTo>
                    <a:pt x="2323" y="14635"/>
                    <a:pt x="3913" y="10597"/>
                    <a:pt x="5231" y="7144"/>
                  </a:cubicBezTo>
                  <a:lnTo>
                    <a:pt x="5294" y="6914"/>
                  </a:lnTo>
                  <a:lnTo>
                    <a:pt x="5482" y="7103"/>
                  </a:lnTo>
                  <a:cubicBezTo>
                    <a:pt x="8307" y="9885"/>
                    <a:pt x="10985" y="12856"/>
                    <a:pt x="13433" y="15890"/>
                  </a:cubicBezTo>
                  <a:cubicBezTo>
                    <a:pt x="13433" y="15911"/>
                    <a:pt x="13496" y="15911"/>
                    <a:pt x="13538" y="15911"/>
                  </a:cubicBezTo>
                  <a:cubicBezTo>
                    <a:pt x="13600" y="15911"/>
                    <a:pt x="13621" y="15890"/>
                    <a:pt x="13621" y="15890"/>
                  </a:cubicBezTo>
                  <a:cubicBezTo>
                    <a:pt x="16321" y="12459"/>
                    <a:pt x="18852" y="8881"/>
                    <a:pt x="21133" y="5178"/>
                  </a:cubicBezTo>
                  <a:lnTo>
                    <a:pt x="21238" y="5031"/>
                  </a:lnTo>
                  <a:lnTo>
                    <a:pt x="21384" y="5157"/>
                  </a:lnTo>
                  <a:cubicBezTo>
                    <a:pt x="24104" y="7584"/>
                    <a:pt x="26489" y="10388"/>
                    <a:pt x="28456" y="13421"/>
                  </a:cubicBezTo>
                  <a:lnTo>
                    <a:pt x="28477" y="13484"/>
                  </a:lnTo>
                  <a:lnTo>
                    <a:pt x="28477" y="13526"/>
                  </a:lnTo>
                  <a:cubicBezTo>
                    <a:pt x="28477" y="13547"/>
                    <a:pt x="28498" y="13610"/>
                    <a:pt x="28561" y="13631"/>
                  </a:cubicBezTo>
                  <a:cubicBezTo>
                    <a:pt x="28575" y="13638"/>
                    <a:pt x="28584" y="13640"/>
                    <a:pt x="28591" y="13640"/>
                  </a:cubicBezTo>
                  <a:cubicBezTo>
                    <a:pt x="28605" y="13640"/>
                    <a:pt x="28610" y="13631"/>
                    <a:pt x="28624" y="13631"/>
                  </a:cubicBezTo>
                  <a:lnTo>
                    <a:pt x="28707" y="13547"/>
                  </a:lnTo>
                  <a:cubicBezTo>
                    <a:pt x="28770" y="13526"/>
                    <a:pt x="28791" y="13505"/>
                    <a:pt x="28791" y="13442"/>
                  </a:cubicBezTo>
                  <a:lnTo>
                    <a:pt x="28791" y="13401"/>
                  </a:lnTo>
                  <a:lnTo>
                    <a:pt x="28812" y="13380"/>
                  </a:lnTo>
                  <a:cubicBezTo>
                    <a:pt x="29712" y="12229"/>
                    <a:pt x="30402" y="10890"/>
                    <a:pt x="31093" y="9613"/>
                  </a:cubicBezTo>
                  <a:lnTo>
                    <a:pt x="31637" y="8588"/>
                  </a:lnTo>
                  <a:cubicBezTo>
                    <a:pt x="32641" y="6726"/>
                    <a:pt x="33645" y="4864"/>
                    <a:pt x="34650" y="3022"/>
                  </a:cubicBezTo>
                  <a:lnTo>
                    <a:pt x="34754" y="2813"/>
                  </a:lnTo>
                  <a:lnTo>
                    <a:pt x="34901" y="2981"/>
                  </a:lnTo>
                  <a:cubicBezTo>
                    <a:pt x="35612" y="3859"/>
                    <a:pt x="36303" y="4717"/>
                    <a:pt x="36951" y="5575"/>
                  </a:cubicBezTo>
                  <a:cubicBezTo>
                    <a:pt x="38604" y="7667"/>
                    <a:pt x="40299" y="9823"/>
                    <a:pt x="42078" y="11810"/>
                  </a:cubicBezTo>
                  <a:lnTo>
                    <a:pt x="42119" y="11831"/>
                  </a:lnTo>
                  <a:lnTo>
                    <a:pt x="42161" y="11873"/>
                  </a:lnTo>
                  <a:cubicBezTo>
                    <a:pt x="42161" y="11936"/>
                    <a:pt x="42203" y="11957"/>
                    <a:pt x="42224" y="11957"/>
                  </a:cubicBezTo>
                  <a:cubicBezTo>
                    <a:pt x="42224" y="11957"/>
                    <a:pt x="42266" y="11957"/>
                    <a:pt x="42287" y="11936"/>
                  </a:cubicBezTo>
                  <a:cubicBezTo>
                    <a:pt x="43856" y="9027"/>
                    <a:pt x="45363" y="6014"/>
                    <a:pt x="46806" y="3127"/>
                  </a:cubicBezTo>
                  <a:cubicBezTo>
                    <a:pt x="47246" y="2248"/>
                    <a:pt x="47664" y="1390"/>
                    <a:pt x="48124" y="532"/>
                  </a:cubicBezTo>
                  <a:lnTo>
                    <a:pt x="48229" y="323"/>
                  </a:lnTo>
                  <a:close/>
                  <a:moveTo>
                    <a:pt x="35215" y="10053"/>
                  </a:moveTo>
                  <a:lnTo>
                    <a:pt x="35780" y="10869"/>
                  </a:lnTo>
                  <a:cubicBezTo>
                    <a:pt x="37663" y="13589"/>
                    <a:pt x="39755" y="16204"/>
                    <a:pt x="41952" y="18610"/>
                  </a:cubicBezTo>
                  <a:cubicBezTo>
                    <a:pt x="41973" y="18631"/>
                    <a:pt x="41994" y="18631"/>
                    <a:pt x="42015" y="18631"/>
                  </a:cubicBezTo>
                  <a:lnTo>
                    <a:pt x="42161" y="18652"/>
                  </a:lnTo>
                  <a:lnTo>
                    <a:pt x="42182" y="18799"/>
                  </a:lnTo>
                  <a:cubicBezTo>
                    <a:pt x="42287" y="19761"/>
                    <a:pt x="42308" y="20682"/>
                    <a:pt x="42203" y="21623"/>
                  </a:cubicBezTo>
                  <a:lnTo>
                    <a:pt x="42161" y="22042"/>
                  </a:lnTo>
                  <a:lnTo>
                    <a:pt x="41889" y="21686"/>
                  </a:lnTo>
                  <a:cubicBezTo>
                    <a:pt x="41324" y="20912"/>
                    <a:pt x="40697" y="20117"/>
                    <a:pt x="40090" y="19364"/>
                  </a:cubicBezTo>
                  <a:cubicBezTo>
                    <a:pt x="39818" y="19029"/>
                    <a:pt x="39546" y="18715"/>
                    <a:pt x="39274" y="18380"/>
                  </a:cubicBezTo>
                  <a:lnTo>
                    <a:pt x="38500" y="17439"/>
                  </a:lnTo>
                  <a:cubicBezTo>
                    <a:pt x="37579" y="16330"/>
                    <a:pt x="36637" y="15200"/>
                    <a:pt x="36093" y="13903"/>
                  </a:cubicBezTo>
                  <a:cubicBezTo>
                    <a:pt x="36093" y="13903"/>
                    <a:pt x="36093" y="13882"/>
                    <a:pt x="36052" y="13882"/>
                  </a:cubicBezTo>
                  <a:lnTo>
                    <a:pt x="35926" y="13840"/>
                  </a:lnTo>
                  <a:lnTo>
                    <a:pt x="35926" y="13714"/>
                  </a:lnTo>
                  <a:cubicBezTo>
                    <a:pt x="35884" y="12773"/>
                    <a:pt x="35717" y="11852"/>
                    <a:pt x="35487" y="10994"/>
                  </a:cubicBezTo>
                  <a:lnTo>
                    <a:pt x="35215" y="10053"/>
                  </a:lnTo>
                  <a:close/>
                  <a:moveTo>
                    <a:pt x="105" y="19092"/>
                  </a:moveTo>
                  <a:cubicBezTo>
                    <a:pt x="63" y="19406"/>
                    <a:pt x="147" y="19761"/>
                    <a:pt x="230" y="20096"/>
                  </a:cubicBezTo>
                  <a:cubicBezTo>
                    <a:pt x="251" y="20201"/>
                    <a:pt x="272" y="20305"/>
                    <a:pt x="272" y="20389"/>
                  </a:cubicBezTo>
                  <a:cubicBezTo>
                    <a:pt x="314" y="20452"/>
                    <a:pt x="314" y="20535"/>
                    <a:pt x="335" y="20640"/>
                  </a:cubicBezTo>
                  <a:cubicBezTo>
                    <a:pt x="377" y="21038"/>
                    <a:pt x="460" y="21435"/>
                    <a:pt x="670" y="21686"/>
                  </a:cubicBezTo>
                  <a:cubicBezTo>
                    <a:pt x="900" y="21958"/>
                    <a:pt x="1276" y="22105"/>
                    <a:pt x="1632" y="22230"/>
                  </a:cubicBezTo>
                  <a:cubicBezTo>
                    <a:pt x="1737" y="22272"/>
                    <a:pt x="1820" y="22314"/>
                    <a:pt x="1904" y="22335"/>
                  </a:cubicBezTo>
                  <a:cubicBezTo>
                    <a:pt x="2030" y="22398"/>
                    <a:pt x="2134" y="22440"/>
                    <a:pt x="2260" y="22502"/>
                  </a:cubicBezTo>
                  <a:cubicBezTo>
                    <a:pt x="2678" y="22691"/>
                    <a:pt x="3097" y="22858"/>
                    <a:pt x="3557" y="22921"/>
                  </a:cubicBezTo>
                  <a:lnTo>
                    <a:pt x="3662" y="22921"/>
                  </a:lnTo>
                  <a:lnTo>
                    <a:pt x="3620" y="22649"/>
                  </a:lnTo>
                  <a:cubicBezTo>
                    <a:pt x="3516" y="21860"/>
                    <a:pt x="3289" y="21051"/>
                    <a:pt x="3101" y="20364"/>
                  </a:cubicBezTo>
                  <a:lnTo>
                    <a:pt x="3101" y="20364"/>
                  </a:lnTo>
                  <a:cubicBezTo>
                    <a:pt x="3185" y="21045"/>
                    <a:pt x="3310" y="21804"/>
                    <a:pt x="3494" y="22523"/>
                  </a:cubicBezTo>
                  <a:lnTo>
                    <a:pt x="3578" y="22858"/>
                  </a:lnTo>
                  <a:lnTo>
                    <a:pt x="3264" y="22712"/>
                  </a:lnTo>
                  <a:cubicBezTo>
                    <a:pt x="2992" y="22586"/>
                    <a:pt x="2720" y="22502"/>
                    <a:pt x="2448" y="22398"/>
                  </a:cubicBezTo>
                  <a:cubicBezTo>
                    <a:pt x="1883" y="22209"/>
                    <a:pt x="1297" y="22000"/>
                    <a:pt x="879" y="21540"/>
                  </a:cubicBezTo>
                  <a:cubicBezTo>
                    <a:pt x="523" y="21121"/>
                    <a:pt x="440" y="20598"/>
                    <a:pt x="356" y="20096"/>
                  </a:cubicBezTo>
                  <a:cubicBezTo>
                    <a:pt x="314" y="19761"/>
                    <a:pt x="230" y="19385"/>
                    <a:pt x="105" y="19092"/>
                  </a:cubicBezTo>
                  <a:close/>
                  <a:moveTo>
                    <a:pt x="48165" y="1"/>
                  </a:moveTo>
                  <a:cubicBezTo>
                    <a:pt x="48151" y="1"/>
                    <a:pt x="48137" y="3"/>
                    <a:pt x="48124" y="9"/>
                  </a:cubicBezTo>
                  <a:cubicBezTo>
                    <a:pt x="48062" y="9"/>
                    <a:pt x="48041" y="30"/>
                    <a:pt x="48020" y="51"/>
                  </a:cubicBezTo>
                  <a:cubicBezTo>
                    <a:pt x="47539" y="993"/>
                    <a:pt x="47078" y="1913"/>
                    <a:pt x="46597" y="2855"/>
                  </a:cubicBezTo>
                  <a:lnTo>
                    <a:pt x="46555" y="2960"/>
                  </a:lnTo>
                  <a:cubicBezTo>
                    <a:pt x="45132" y="5742"/>
                    <a:pt x="43668" y="8609"/>
                    <a:pt x="42308" y="11455"/>
                  </a:cubicBezTo>
                  <a:lnTo>
                    <a:pt x="42203" y="11706"/>
                  </a:lnTo>
                  <a:lnTo>
                    <a:pt x="42057" y="11496"/>
                  </a:lnTo>
                  <a:cubicBezTo>
                    <a:pt x="40508" y="9404"/>
                    <a:pt x="38813" y="7333"/>
                    <a:pt x="37140" y="5366"/>
                  </a:cubicBezTo>
                  <a:cubicBezTo>
                    <a:pt x="36344" y="4424"/>
                    <a:pt x="35528" y="3462"/>
                    <a:pt x="34754" y="2499"/>
                  </a:cubicBezTo>
                  <a:cubicBezTo>
                    <a:pt x="34733" y="2457"/>
                    <a:pt x="34671" y="2457"/>
                    <a:pt x="34650" y="2457"/>
                  </a:cubicBezTo>
                  <a:cubicBezTo>
                    <a:pt x="34587" y="2457"/>
                    <a:pt x="34545" y="2499"/>
                    <a:pt x="34524" y="2541"/>
                  </a:cubicBezTo>
                  <a:cubicBezTo>
                    <a:pt x="33938" y="3608"/>
                    <a:pt x="33373" y="4738"/>
                    <a:pt x="32808" y="5805"/>
                  </a:cubicBezTo>
                  <a:cubicBezTo>
                    <a:pt x="31553" y="8274"/>
                    <a:pt x="30277" y="10806"/>
                    <a:pt x="28728" y="13108"/>
                  </a:cubicBezTo>
                  <a:lnTo>
                    <a:pt x="28603" y="13317"/>
                  </a:lnTo>
                  <a:lnTo>
                    <a:pt x="28477" y="13108"/>
                  </a:lnTo>
                  <a:cubicBezTo>
                    <a:pt x="26427" y="9990"/>
                    <a:pt x="24020" y="7207"/>
                    <a:pt x="21279" y="4801"/>
                  </a:cubicBezTo>
                  <a:cubicBezTo>
                    <a:pt x="21238" y="4759"/>
                    <a:pt x="21175" y="4738"/>
                    <a:pt x="21154" y="4738"/>
                  </a:cubicBezTo>
                  <a:cubicBezTo>
                    <a:pt x="21133" y="4738"/>
                    <a:pt x="21070" y="4759"/>
                    <a:pt x="21049" y="4822"/>
                  </a:cubicBezTo>
                  <a:cubicBezTo>
                    <a:pt x="18769" y="8504"/>
                    <a:pt x="16279" y="12082"/>
                    <a:pt x="13621" y="15472"/>
                  </a:cubicBezTo>
                  <a:lnTo>
                    <a:pt x="13496" y="15618"/>
                  </a:lnTo>
                  <a:lnTo>
                    <a:pt x="13349" y="15472"/>
                  </a:lnTo>
                  <a:cubicBezTo>
                    <a:pt x="10839" y="12375"/>
                    <a:pt x="8118" y="9425"/>
                    <a:pt x="5294" y="6642"/>
                  </a:cubicBezTo>
                  <a:cubicBezTo>
                    <a:pt x="5252" y="6600"/>
                    <a:pt x="5189" y="6600"/>
                    <a:pt x="5168" y="6600"/>
                  </a:cubicBezTo>
                  <a:cubicBezTo>
                    <a:pt x="5126" y="6600"/>
                    <a:pt x="5064" y="6642"/>
                    <a:pt x="5043" y="6726"/>
                  </a:cubicBezTo>
                  <a:cubicBezTo>
                    <a:pt x="4017" y="9446"/>
                    <a:pt x="2846" y="12145"/>
                    <a:pt x="1695" y="14761"/>
                  </a:cubicBezTo>
                  <a:cubicBezTo>
                    <a:pt x="1172" y="15953"/>
                    <a:pt x="628" y="17209"/>
                    <a:pt x="105" y="18443"/>
                  </a:cubicBezTo>
                  <a:lnTo>
                    <a:pt x="63" y="18506"/>
                  </a:lnTo>
                  <a:lnTo>
                    <a:pt x="21" y="18548"/>
                  </a:lnTo>
                  <a:cubicBezTo>
                    <a:pt x="0" y="18548"/>
                    <a:pt x="0" y="18569"/>
                    <a:pt x="0" y="18610"/>
                  </a:cubicBezTo>
                  <a:cubicBezTo>
                    <a:pt x="0" y="18631"/>
                    <a:pt x="0" y="18652"/>
                    <a:pt x="21" y="18652"/>
                  </a:cubicBezTo>
                  <a:lnTo>
                    <a:pt x="272" y="18841"/>
                  </a:lnTo>
                  <a:cubicBezTo>
                    <a:pt x="691" y="19134"/>
                    <a:pt x="1151" y="19385"/>
                    <a:pt x="1674" y="19657"/>
                  </a:cubicBezTo>
                  <a:cubicBezTo>
                    <a:pt x="1737" y="19678"/>
                    <a:pt x="1820" y="19719"/>
                    <a:pt x="1925" y="19782"/>
                  </a:cubicBezTo>
                  <a:cubicBezTo>
                    <a:pt x="2239" y="19929"/>
                    <a:pt x="2616" y="20117"/>
                    <a:pt x="2950" y="20180"/>
                  </a:cubicBezTo>
                  <a:lnTo>
                    <a:pt x="3076" y="20201"/>
                  </a:lnTo>
                  <a:lnTo>
                    <a:pt x="3082" y="20239"/>
                  </a:lnTo>
                  <a:lnTo>
                    <a:pt x="3082" y="20239"/>
                  </a:lnTo>
                  <a:lnTo>
                    <a:pt x="3181" y="20180"/>
                  </a:lnTo>
                  <a:cubicBezTo>
                    <a:pt x="3201" y="20180"/>
                    <a:pt x="3201" y="20138"/>
                    <a:pt x="3201" y="20117"/>
                  </a:cubicBezTo>
                  <a:lnTo>
                    <a:pt x="3160" y="20033"/>
                  </a:lnTo>
                  <a:lnTo>
                    <a:pt x="3201" y="19971"/>
                  </a:lnTo>
                  <a:cubicBezTo>
                    <a:pt x="4394" y="18401"/>
                    <a:pt x="5398" y="16581"/>
                    <a:pt x="6340" y="14447"/>
                  </a:cubicBezTo>
                  <a:lnTo>
                    <a:pt x="6528" y="14007"/>
                  </a:lnTo>
                  <a:lnTo>
                    <a:pt x="6507" y="13819"/>
                  </a:lnTo>
                  <a:lnTo>
                    <a:pt x="6863" y="14175"/>
                  </a:lnTo>
                  <a:cubicBezTo>
                    <a:pt x="8077" y="15388"/>
                    <a:pt x="9311" y="16581"/>
                    <a:pt x="10504" y="17794"/>
                  </a:cubicBezTo>
                  <a:lnTo>
                    <a:pt x="11613" y="18862"/>
                  </a:lnTo>
                  <a:cubicBezTo>
                    <a:pt x="11822" y="19071"/>
                    <a:pt x="11989" y="19280"/>
                    <a:pt x="12199" y="19552"/>
                  </a:cubicBezTo>
                  <a:cubicBezTo>
                    <a:pt x="12659" y="20075"/>
                    <a:pt x="13119" y="20598"/>
                    <a:pt x="13642" y="20870"/>
                  </a:cubicBezTo>
                  <a:cubicBezTo>
                    <a:pt x="13852" y="20975"/>
                    <a:pt x="13956" y="21017"/>
                    <a:pt x="14082" y="21017"/>
                  </a:cubicBezTo>
                  <a:lnTo>
                    <a:pt x="14249" y="20975"/>
                  </a:lnTo>
                  <a:lnTo>
                    <a:pt x="14270" y="21142"/>
                  </a:lnTo>
                  <a:cubicBezTo>
                    <a:pt x="14375" y="22126"/>
                    <a:pt x="14354" y="23151"/>
                    <a:pt x="14165" y="24176"/>
                  </a:cubicBezTo>
                  <a:lnTo>
                    <a:pt x="14124" y="24532"/>
                  </a:lnTo>
                  <a:lnTo>
                    <a:pt x="13872" y="24260"/>
                  </a:lnTo>
                  <a:cubicBezTo>
                    <a:pt x="11948" y="21875"/>
                    <a:pt x="9583" y="19719"/>
                    <a:pt x="7135" y="17585"/>
                  </a:cubicBezTo>
                  <a:lnTo>
                    <a:pt x="7030" y="17502"/>
                  </a:lnTo>
                  <a:lnTo>
                    <a:pt x="7135" y="17355"/>
                  </a:lnTo>
                  <a:cubicBezTo>
                    <a:pt x="7156" y="17313"/>
                    <a:pt x="7156" y="17292"/>
                    <a:pt x="7135" y="17271"/>
                  </a:cubicBezTo>
                  <a:cubicBezTo>
                    <a:pt x="7135" y="17250"/>
                    <a:pt x="7114" y="17209"/>
                    <a:pt x="7072" y="17209"/>
                  </a:cubicBezTo>
                  <a:lnTo>
                    <a:pt x="7010" y="17188"/>
                  </a:lnTo>
                  <a:lnTo>
                    <a:pt x="7010" y="17104"/>
                  </a:lnTo>
                  <a:cubicBezTo>
                    <a:pt x="6905" y="16330"/>
                    <a:pt x="6800" y="15535"/>
                    <a:pt x="6696" y="14886"/>
                  </a:cubicBezTo>
                  <a:lnTo>
                    <a:pt x="6696" y="14886"/>
                  </a:lnTo>
                  <a:cubicBezTo>
                    <a:pt x="6738" y="15577"/>
                    <a:pt x="6800" y="16351"/>
                    <a:pt x="6905" y="17167"/>
                  </a:cubicBezTo>
                  <a:lnTo>
                    <a:pt x="6926" y="17292"/>
                  </a:lnTo>
                  <a:lnTo>
                    <a:pt x="6821" y="17355"/>
                  </a:lnTo>
                  <a:lnTo>
                    <a:pt x="6800" y="17376"/>
                  </a:lnTo>
                  <a:lnTo>
                    <a:pt x="6905" y="17460"/>
                  </a:lnTo>
                  <a:lnTo>
                    <a:pt x="6821" y="17585"/>
                  </a:lnTo>
                  <a:cubicBezTo>
                    <a:pt x="5775" y="19364"/>
                    <a:pt x="4771" y="21226"/>
                    <a:pt x="3913" y="22795"/>
                  </a:cubicBezTo>
                  <a:lnTo>
                    <a:pt x="3892" y="22816"/>
                  </a:lnTo>
                  <a:lnTo>
                    <a:pt x="3913" y="22837"/>
                  </a:lnTo>
                  <a:cubicBezTo>
                    <a:pt x="3934" y="22837"/>
                    <a:pt x="3934" y="22858"/>
                    <a:pt x="3976" y="22858"/>
                  </a:cubicBezTo>
                  <a:lnTo>
                    <a:pt x="3997" y="22837"/>
                  </a:lnTo>
                  <a:cubicBezTo>
                    <a:pt x="4875" y="21351"/>
                    <a:pt x="5922" y="19594"/>
                    <a:pt x="6926" y="17815"/>
                  </a:cubicBezTo>
                  <a:lnTo>
                    <a:pt x="7030" y="17627"/>
                  </a:lnTo>
                  <a:lnTo>
                    <a:pt x="7177" y="17794"/>
                  </a:lnTo>
                  <a:cubicBezTo>
                    <a:pt x="8223" y="18820"/>
                    <a:pt x="9248" y="19887"/>
                    <a:pt x="10253" y="20912"/>
                  </a:cubicBezTo>
                  <a:cubicBezTo>
                    <a:pt x="11508" y="22209"/>
                    <a:pt x="12784" y="23548"/>
                    <a:pt x="14124" y="24804"/>
                  </a:cubicBezTo>
                  <a:cubicBezTo>
                    <a:pt x="14144" y="24825"/>
                    <a:pt x="14165" y="24825"/>
                    <a:pt x="14165" y="24825"/>
                  </a:cubicBezTo>
                  <a:lnTo>
                    <a:pt x="14228" y="24825"/>
                  </a:lnTo>
                  <a:lnTo>
                    <a:pt x="14291" y="24427"/>
                  </a:lnTo>
                  <a:cubicBezTo>
                    <a:pt x="14542" y="23339"/>
                    <a:pt x="14584" y="22209"/>
                    <a:pt x="14479" y="21038"/>
                  </a:cubicBezTo>
                  <a:lnTo>
                    <a:pt x="14479" y="20954"/>
                  </a:lnTo>
                  <a:lnTo>
                    <a:pt x="14563" y="20912"/>
                  </a:lnTo>
                  <a:cubicBezTo>
                    <a:pt x="14877" y="20661"/>
                    <a:pt x="15128" y="20201"/>
                    <a:pt x="15379" y="19803"/>
                  </a:cubicBezTo>
                  <a:cubicBezTo>
                    <a:pt x="15484" y="19615"/>
                    <a:pt x="15588" y="19468"/>
                    <a:pt x="15693" y="19301"/>
                  </a:cubicBezTo>
                  <a:cubicBezTo>
                    <a:pt x="16279" y="18443"/>
                    <a:pt x="16865" y="17564"/>
                    <a:pt x="17430" y="16686"/>
                  </a:cubicBezTo>
                  <a:cubicBezTo>
                    <a:pt x="18434" y="15116"/>
                    <a:pt x="19375" y="13442"/>
                    <a:pt x="20338" y="11622"/>
                  </a:cubicBezTo>
                  <a:lnTo>
                    <a:pt x="20610" y="11099"/>
                  </a:lnTo>
                  <a:lnTo>
                    <a:pt x="20631" y="11664"/>
                  </a:lnTo>
                  <a:cubicBezTo>
                    <a:pt x="20673" y="12584"/>
                    <a:pt x="20756" y="13505"/>
                    <a:pt x="20840" y="14384"/>
                  </a:cubicBezTo>
                  <a:lnTo>
                    <a:pt x="20840" y="14489"/>
                  </a:lnTo>
                  <a:lnTo>
                    <a:pt x="20756" y="14551"/>
                  </a:lnTo>
                  <a:lnTo>
                    <a:pt x="20735" y="14572"/>
                  </a:lnTo>
                  <a:cubicBezTo>
                    <a:pt x="19919" y="15702"/>
                    <a:pt x="19187" y="16958"/>
                    <a:pt x="18476" y="18150"/>
                  </a:cubicBezTo>
                  <a:lnTo>
                    <a:pt x="18455" y="18192"/>
                  </a:lnTo>
                  <a:cubicBezTo>
                    <a:pt x="18204" y="18631"/>
                    <a:pt x="17911" y="19092"/>
                    <a:pt x="17639" y="19552"/>
                  </a:cubicBezTo>
                  <a:lnTo>
                    <a:pt x="17325" y="20033"/>
                  </a:lnTo>
                  <a:cubicBezTo>
                    <a:pt x="16969" y="20661"/>
                    <a:pt x="16572" y="21289"/>
                    <a:pt x="16174" y="21916"/>
                  </a:cubicBezTo>
                  <a:cubicBezTo>
                    <a:pt x="16153" y="21979"/>
                    <a:pt x="16069" y="22105"/>
                    <a:pt x="16007" y="22293"/>
                  </a:cubicBezTo>
                  <a:lnTo>
                    <a:pt x="16007" y="22314"/>
                  </a:lnTo>
                  <a:cubicBezTo>
                    <a:pt x="15651" y="22963"/>
                    <a:pt x="15023" y="24176"/>
                    <a:pt x="14584" y="24616"/>
                  </a:cubicBezTo>
                  <a:lnTo>
                    <a:pt x="14354" y="24846"/>
                  </a:lnTo>
                  <a:cubicBezTo>
                    <a:pt x="14458" y="24846"/>
                    <a:pt x="14500" y="24783"/>
                    <a:pt x="14668" y="24616"/>
                  </a:cubicBezTo>
                  <a:lnTo>
                    <a:pt x="14709" y="24574"/>
                  </a:lnTo>
                  <a:cubicBezTo>
                    <a:pt x="15274" y="23988"/>
                    <a:pt x="15714" y="23172"/>
                    <a:pt x="16153" y="22398"/>
                  </a:cubicBezTo>
                  <a:cubicBezTo>
                    <a:pt x="16362" y="22021"/>
                    <a:pt x="16551" y="21686"/>
                    <a:pt x="16760" y="21372"/>
                  </a:cubicBezTo>
                  <a:cubicBezTo>
                    <a:pt x="17116" y="20766"/>
                    <a:pt x="17513" y="20180"/>
                    <a:pt x="17911" y="19594"/>
                  </a:cubicBezTo>
                  <a:cubicBezTo>
                    <a:pt x="18852" y="18150"/>
                    <a:pt x="19794" y="16665"/>
                    <a:pt x="20631" y="15158"/>
                  </a:cubicBezTo>
                  <a:lnTo>
                    <a:pt x="20756" y="14907"/>
                  </a:lnTo>
                  <a:lnTo>
                    <a:pt x="20924" y="15158"/>
                  </a:lnTo>
                  <a:cubicBezTo>
                    <a:pt x="20945" y="15179"/>
                    <a:pt x="20966" y="15200"/>
                    <a:pt x="20987" y="15200"/>
                  </a:cubicBezTo>
                  <a:lnTo>
                    <a:pt x="21070" y="15200"/>
                  </a:lnTo>
                  <a:lnTo>
                    <a:pt x="21133" y="15263"/>
                  </a:lnTo>
                  <a:cubicBezTo>
                    <a:pt x="22493" y="16874"/>
                    <a:pt x="23853" y="18443"/>
                    <a:pt x="25129" y="19908"/>
                  </a:cubicBezTo>
                  <a:cubicBezTo>
                    <a:pt x="25569" y="20410"/>
                    <a:pt x="25987" y="20933"/>
                    <a:pt x="26406" y="21456"/>
                  </a:cubicBezTo>
                  <a:cubicBezTo>
                    <a:pt x="27368" y="22628"/>
                    <a:pt x="28393" y="23862"/>
                    <a:pt x="29523" y="24888"/>
                  </a:cubicBezTo>
                  <a:cubicBezTo>
                    <a:pt x="29523" y="24888"/>
                    <a:pt x="29544" y="24908"/>
                    <a:pt x="29565" y="24908"/>
                  </a:cubicBezTo>
                  <a:cubicBezTo>
                    <a:pt x="29607" y="24908"/>
                    <a:pt x="29628" y="24888"/>
                    <a:pt x="29649" y="24888"/>
                  </a:cubicBezTo>
                  <a:lnTo>
                    <a:pt x="29649" y="24846"/>
                  </a:lnTo>
                  <a:lnTo>
                    <a:pt x="29565" y="24741"/>
                  </a:lnTo>
                  <a:cubicBezTo>
                    <a:pt x="28728" y="23569"/>
                    <a:pt x="27724" y="22440"/>
                    <a:pt x="26720" y="21372"/>
                  </a:cubicBezTo>
                  <a:lnTo>
                    <a:pt x="26699" y="21351"/>
                  </a:lnTo>
                  <a:cubicBezTo>
                    <a:pt x="26280" y="20870"/>
                    <a:pt x="25841" y="20410"/>
                    <a:pt x="25422" y="19929"/>
                  </a:cubicBezTo>
                  <a:cubicBezTo>
                    <a:pt x="23979" y="18297"/>
                    <a:pt x="22556" y="16665"/>
                    <a:pt x="21091" y="15095"/>
                  </a:cubicBezTo>
                  <a:lnTo>
                    <a:pt x="21070" y="15053"/>
                  </a:lnTo>
                  <a:lnTo>
                    <a:pt x="21070" y="14991"/>
                  </a:lnTo>
                  <a:cubicBezTo>
                    <a:pt x="20966" y="13861"/>
                    <a:pt x="20840" y="12689"/>
                    <a:pt x="20673" y="11287"/>
                  </a:cubicBezTo>
                  <a:lnTo>
                    <a:pt x="20610" y="10597"/>
                  </a:lnTo>
                  <a:lnTo>
                    <a:pt x="20610" y="10597"/>
                  </a:lnTo>
                  <a:lnTo>
                    <a:pt x="20987" y="11183"/>
                  </a:lnTo>
                  <a:cubicBezTo>
                    <a:pt x="23393" y="14802"/>
                    <a:pt x="26469" y="18087"/>
                    <a:pt x="29126" y="20766"/>
                  </a:cubicBezTo>
                  <a:cubicBezTo>
                    <a:pt x="29141" y="20796"/>
                    <a:pt x="29190" y="20816"/>
                    <a:pt x="29240" y="20816"/>
                  </a:cubicBezTo>
                  <a:cubicBezTo>
                    <a:pt x="29258" y="20816"/>
                    <a:pt x="29276" y="20813"/>
                    <a:pt x="29293" y="20807"/>
                  </a:cubicBezTo>
                  <a:lnTo>
                    <a:pt x="29461" y="20745"/>
                  </a:lnTo>
                  <a:lnTo>
                    <a:pt x="29502" y="20954"/>
                  </a:lnTo>
                  <a:cubicBezTo>
                    <a:pt x="29607" y="22209"/>
                    <a:pt x="29733" y="23444"/>
                    <a:pt x="29879" y="24616"/>
                  </a:cubicBezTo>
                  <a:lnTo>
                    <a:pt x="29942" y="24846"/>
                  </a:lnTo>
                  <a:cubicBezTo>
                    <a:pt x="29942" y="24846"/>
                    <a:pt x="29963" y="24888"/>
                    <a:pt x="29984" y="24888"/>
                  </a:cubicBezTo>
                  <a:lnTo>
                    <a:pt x="30026" y="24888"/>
                  </a:lnTo>
                  <a:lnTo>
                    <a:pt x="29984" y="24490"/>
                  </a:lnTo>
                  <a:cubicBezTo>
                    <a:pt x="29921" y="23151"/>
                    <a:pt x="29816" y="21812"/>
                    <a:pt x="29649" y="20515"/>
                  </a:cubicBezTo>
                  <a:cubicBezTo>
                    <a:pt x="29649" y="20494"/>
                    <a:pt x="29649" y="20494"/>
                    <a:pt x="29628" y="20452"/>
                  </a:cubicBezTo>
                  <a:lnTo>
                    <a:pt x="29565" y="20389"/>
                  </a:lnTo>
                  <a:lnTo>
                    <a:pt x="29628" y="20284"/>
                  </a:lnTo>
                  <a:cubicBezTo>
                    <a:pt x="31281" y="16937"/>
                    <a:pt x="33059" y="13610"/>
                    <a:pt x="34963" y="10408"/>
                  </a:cubicBezTo>
                  <a:lnTo>
                    <a:pt x="35152" y="10116"/>
                  </a:lnTo>
                  <a:lnTo>
                    <a:pt x="35256" y="10471"/>
                  </a:lnTo>
                  <a:cubicBezTo>
                    <a:pt x="35549" y="11601"/>
                    <a:pt x="35780" y="12668"/>
                    <a:pt x="35821" y="13777"/>
                  </a:cubicBezTo>
                  <a:lnTo>
                    <a:pt x="35821" y="13840"/>
                  </a:lnTo>
                  <a:lnTo>
                    <a:pt x="35738" y="13924"/>
                  </a:lnTo>
                  <a:cubicBezTo>
                    <a:pt x="33687" y="16958"/>
                    <a:pt x="31783" y="20640"/>
                    <a:pt x="30277" y="24574"/>
                  </a:cubicBezTo>
                  <a:lnTo>
                    <a:pt x="30151" y="24888"/>
                  </a:lnTo>
                  <a:lnTo>
                    <a:pt x="30235" y="24888"/>
                  </a:lnTo>
                  <a:cubicBezTo>
                    <a:pt x="30590" y="24155"/>
                    <a:pt x="30967" y="23423"/>
                    <a:pt x="31302" y="22691"/>
                  </a:cubicBezTo>
                  <a:cubicBezTo>
                    <a:pt x="31825" y="21582"/>
                    <a:pt x="32369" y="20473"/>
                    <a:pt x="32955" y="19364"/>
                  </a:cubicBezTo>
                  <a:cubicBezTo>
                    <a:pt x="33436" y="18401"/>
                    <a:pt x="34001" y="17460"/>
                    <a:pt x="34524" y="16539"/>
                  </a:cubicBezTo>
                  <a:cubicBezTo>
                    <a:pt x="34963" y="15765"/>
                    <a:pt x="35424" y="14970"/>
                    <a:pt x="35842" y="14196"/>
                  </a:cubicBezTo>
                  <a:lnTo>
                    <a:pt x="35884" y="14133"/>
                  </a:lnTo>
                  <a:lnTo>
                    <a:pt x="36093" y="14091"/>
                  </a:lnTo>
                  <a:lnTo>
                    <a:pt x="36135" y="14217"/>
                  </a:lnTo>
                  <a:cubicBezTo>
                    <a:pt x="36554" y="15388"/>
                    <a:pt x="37370" y="16393"/>
                    <a:pt x="38123" y="17355"/>
                  </a:cubicBezTo>
                  <a:lnTo>
                    <a:pt x="38416" y="17711"/>
                  </a:lnTo>
                  <a:cubicBezTo>
                    <a:pt x="38772" y="18192"/>
                    <a:pt x="39148" y="18652"/>
                    <a:pt x="39483" y="19113"/>
                  </a:cubicBezTo>
                  <a:cubicBezTo>
                    <a:pt x="40320" y="20201"/>
                    <a:pt x="41178" y="21331"/>
                    <a:pt x="42098" y="22356"/>
                  </a:cubicBezTo>
                  <a:cubicBezTo>
                    <a:pt x="42105" y="22363"/>
                    <a:pt x="42117" y="22365"/>
                    <a:pt x="42129" y="22365"/>
                  </a:cubicBezTo>
                  <a:cubicBezTo>
                    <a:pt x="42154" y="22365"/>
                    <a:pt x="42182" y="22356"/>
                    <a:pt x="42182" y="22356"/>
                  </a:cubicBezTo>
                  <a:lnTo>
                    <a:pt x="42203" y="22314"/>
                  </a:lnTo>
                  <a:lnTo>
                    <a:pt x="42203" y="22293"/>
                  </a:lnTo>
                  <a:lnTo>
                    <a:pt x="42224" y="22105"/>
                  </a:lnTo>
                  <a:lnTo>
                    <a:pt x="42266" y="22105"/>
                  </a:lnTo>
                  <a:lnTo>
                    <a:pt x="42329" y="21477"/>
                  </a:lnTo>
                  <a:cubicBezTo>
                    <a:pt x="42433" y="20515"/>
                    <a:pt x="42433" y="19552"/>
                    <a:pt x="42266" y="18610"/>
                  </a:cubicBezTo>
                  <a:lnTo>
                    <a:pt x="42266" y="18548"/>
                  </a:lnTo>
                  <a:lnTo>
                    <a:pt x="48501" y="6600"/>
                  </a:lnTo>
                  <a:lnTo>
                    <a:pt x="48606" y="6998"/>
                  </a:lnTo>
                  <a:cubicBezTo>
                    <a:pt x="48878" y="7939"/>
                    <a:pt x="49108" y="8881"/>
                    <a:pt x="49275" y="9927"/>
                  </a:cubicBezTo>
                  <a:lnTo>
                    <a:pt x="49317" y="10241"/>
                  </a:lnTo>
                  <a:lnTo>
                    <a:pt x="49024" y="10074"/>
                  </a:lnTo>
                  <a:cubicBezTo>
                    <a:pt x="49017" y="10066"/>
                    <a:pt x="49009" y="10061"/>
                    <a:pt x="48999" y="10061"/>
                  </a:cubicBezTo>
                  <a:cubicBezTo>
                    <a:pt x="48982" y="10061"/>
                    <a:pt x="48959" y="10076"/>
                    <a:pt x="48920" y="10116"/>
                  </a:cubicBezTo>
                  <a:cubicBezTo>
                    <a:pt x="48166" y="11308"/>
                    <a:pt x="47497" y="12626"/>
                    <a:pt x="46827" y="13903"/>
                  </a:cubicBezTo>
                  <a:cubicBezTo>
                    <a:pt x="46471" y="14614"/>
                    <a:pt x="46074" y="15367"/>
                    <a:pt x="45676" y="16079"/>
                  </a:cubicBezTo>
                  <a:cubicBezTo>
                    <a:pt x="44630" y="17983"/>
                    <a:pt x="43542" y="19908"/>
                    <a:pt x="42601" y="21540"/>
                  </a:cubicBezTo>
                  <a:lnTo>
                    <a:pt x="42287" y="22084"/>
                  </a:lnTo>
                  <a:lnTo>
                    <a:pt x="42391" y="22105"/>
                  </a:lnTo>
                  <a:cubicBezTo>
                    <a:pt x="42404" y="22118"/>
                    <a:pt x="42417" y="22123"/>
                    <a:pt x="42429" y="22123"/>
                  </a:cubicBezTo>
                  <a:cubicBezTo>
                    <a:pt x="42455" y="22123"/>
                    <a:pt x="42475" y="22098"/>
                    <a:pt x="42475" y="22084"/>
                  </a:cubicBezTo>
                  <a:cubicBezTo>
                    <a:pt x="42789" y="21561"/>
                    <a:pt x="43124" y="21017"/>
                    <a:pt x="43438" y="20494"/>
                  </a:cubicBezTo>
                  <a:cubicBezTo>
                    <a:pt x="45363" y="17292"/>
                    <a:pt x="47350" y="14007"/>
                    <a:pt x="48857" y="10639"/>
                  </a:cubicBezTo>
                  <a:lnTo>
                    <a:pt x="48961" y="10388"/>
                  </a:lnTo>
                  <a:lnTo>
                    <a:pt x="49108" y="10597"/>
                  </a:lnTo>
                  <a:cubicBezTo>
                    <a:pt x="50845" y="12752"/>
                    <a:pt x="52853" y="14635"/>
                    <a:pt x="54611" y="16204"/>
                  </a:cubicBezTo>
                  <a:cubicBezTo>
                    <a:pt x="54632" y="16225"/>
                    <a:pt x="54647" y="16230"/>
                    <a:pt x="54663" y="16230"/>
                  </a:cubicBezTo>
                  <a:cubicBezTo>
                    <a:pt x="54679" y="16230"/>
                    <a:pt x="54694" y="16225"/>
                    <a:pt x="54715" y="16225"/>
                  </a:cubicBezTo>
                  <a:lnTo>
                    <a:pt x="54862" y="16016"/>
                  </a:lnTo>
                  <a:lnTo>
                    <a:pt x="54925" y="15472"/>
                  </a:lnTo>
                  <a:cubicBezTo>
                    <a:pt x="55050" y="14154"/>
                    <a:pt x="55071" y="12961"/>
                    <a:pt x="54987" y="11789"/>
                  </a:cubicBezTo>
                  <a:lnTo>
                    <a:pt x="54987" y="11706"/>
                  </a:lnTo>
                  <a:lnTo>
                    <a:pt x="55029" y="11643"/>
                  </a:lnTo>
                  <a:cubicBezTo>
                    <a:pt x="55552" y="10952"/>
                    <a:pt x="56117" y="10136"/>
                    <a:pt x="56515" y="9258"/>
                  </a:cubicBezTo>
                  <a:lnTo>
                    <a:pt x="56808" y="8609"/>
                  </a:lnTo>
                  <a:lnTo>
                    <a:pt x="56808" y="8588"/>
                  </a:lnTo>
                  <a:cubicBezTo>
                    <a:pt x="56724" y="8274"/>
                    <a:pt x="56452" y="8065"/>
                    <a:pt x="56180" y="7856"/>
                  </a:cubicBezTo>
                  <a:cubicBezTo>
                    <a:pt x="56096" y="7772"/>
                    <a:pt x="55992" y="7688"/>
                    <a:pt x="55908" y="7626"/>
                  </a:cubicBezTo>
                  <a:cubicBezTo>
                    <a:pt x="55029" y="6810"/>
                    <a:pt x="54109" y="5973"/>
                    <a:pt x="53209" y="5115"/>
                  </a:cubicBezTo>
                  <a:cubicBezTo>
                    <a:pt x="51577" y="3545"/>
                    <a:pt x="49945" y="1872"/>
                    <a:pt x="48250" y="30"/>
                  </a:cubicBezTo>
                  <a:cubicBezTo>
                    <a:pt x="48235" y="16"/>
                    <a:pt x="48199" y="1"/>
                    <a:pt x="481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2330650">
            <a:off x="7630497" y="3721270"/>
            <a:ext cx="606832" cy="1747908"/>
            <a:chOff x="3217925" y="402700"/>
            <a:chExt cx="326450" cy="940300"/>
          </a:xfrm>
        </p:grpSpPr>
        <p:sp>
          <p:nvSpPr>
            <p:cNvPr id="19" name="Google Shape;19;p2"/>
            <p:cNvSpPr/>
            <p:nvPr/>
          </p:nvSpPr>
          <p:spPr>
            <a:xfrm>
              <a:off x="3217925" y="402700"/>
              <a:ext cx="269425" cy="925950"/>
            </a:xfrm>
            <a:custGeom>
              <a:avLst/>
              <a:gdLst/>
              <a:ahLst/>
              <a:cxnLst/>
              <a:rect l="l" t="t" r="r" b="b"/>
              <a:pathLst>
                <a:path w="10777" h="37038" extrusionOk="0">
                  <a:moveTo>
                    <a:pt x="6027" y="8507"/>
                  </a:moveTo>
                  <a:lnTo>
                    <a:pt x="6027" y="8507"/>
                  </a:lnTo>
                  <a:cubicBezTo>
                    <a:pt x="6655" y="8821"/>
                    <a:pt x="7324" y="9093"/>
                    <a:pt x="7847" y="9511"/>
                  </a:cubicBezTo>
                  <a:cubicBezTo>
                    <a:pt x="7345" y="9218"/>
                    <a:pt x="6801" y="8988"/>
                    <a:pt x="6341" y="8737"/>
                  </a:cubicBezTo>
                  <a:lnTo>
                    <a:pt x="6027" y="8507"/>
                  </a:lnTo>
                  <a:close/>
                  <a:moveTo>
                    <a:pt x="7847" y="24953"/>
                  </a:moveTo>
                  <a:lnTo>
                    <a:pt x="7847" y="24953"/>
                  </a:lnTo>
                  <a:cubicBezTo>
                    <a:pt x="7973" y="25099"/>
                    <a:pt x="8119" y="25225"/>
                    <a:pt x="8224" y="25371"/>
                  </a:cubicBezTo>
                  <a:cubicBezTo>
                    <a:pt x="8182" y="25350"/>
                    <a:pt x="8161" y="25329"/>
                    <a:pt x="8119" y="25308"/>
                  </a:cubicBezTo>
                  <a:cubicBezTo>
                    <a:pt x="8057" y="25267"/>
                    <a:pt x="8036" y="25246"/>
                    <a:pt x="7973" y="25225"/>
                  </a:cubicBezTo>
                  <a:cubicBezTo>
                    <a:pt x="7931" y="25141"/>
                    <a:pt x="7910" y="25036"/>
                    <a:pt x="7847" y="24953"/>
                  </a:cubicBezTo>
                  <a:close/>
                  <a:moveTo>
                    <a:pt x="3684" y="32945"/>
                  </a:moveTo>
                  <a:lnTo>
                    <a:pt x="3684" y="32945"/>
                  </a:lnTo>
                  <a:cubicBezTo>
                    <a:pt x="3663" y="33092"/>
                    <a:pt x="3642" y="33217"/>
                    <a:pt x="3621" y="33385"/>
                  </a:cubicBezTo>
                  <a:lnTo>
                    <a:pt x="3579" y="33385"/>
                  </a:lnTo>
                  <a:lnTo>
                    <a:pt x="3579" y="33343"/>
                  </a:lnTo>
                  <a:cubicBezTo>
                    <a:pt x="3621" y="33217"/>
                    <a:pt x="3642" y="33071"/>
                    <a:pt x="3684" y="32945"/>
                  </a:cubicBezTo>
                  <a:close/>
                  <a:moveTo>
                    <a:pt x="4397" y="0"/>
                  </a:moveTo>
                  <a:cubicBezTo>
                    <a:pt x="4320" y="0"/>
                    <a:pt x="4242" y="11"/>
                    <a:pt x="4165" y="33"/>
                  </a:cubicBezTo>
                  <a:cubicBezTo>
                    <a:pt x="1382" y="849"/>
                    <a:pt x="1" y="4448"/>
                    <a:pt x="1466" y="6937"/>
                  </a:cubicBezTo>
                  <a:cubicBezTo>
                    <a:pt x="2177" y="8172"/>
                    <a:pt x="3474" y="8862"/>
                    <a:pt x="4625" y="9637"/>
                  </a:cubicBezTo>
                  <a:cubicBezTo>
                    <a:pt x="5713" y="10327"/>
                    <a:pt x="6989" y="11290"/>
                    <a:pt x="6383" y="12733"/>
                  </a:cubicBezTo>
                  <a:cubicBezTo>
                    <a:pt x="5734" y="14365"/>
                    <a:pt x="3956" y="15223"/>
                    <a:pt x="2930" y="16562"/>
                  </a:cubicBezTo>
                  <a:cubicBezTo>
                    <a:pt x="1759" y="18090"/>
                    <a:pt x="1549" y="20098"/>
                    <a:pt x="2533" y="21772"/>
                  </a:cubicBezTo>
                  <a:cubicBezTo>
                    <a:pt x="3453" y="23279"/>
                    <a:pt x="5127" y="24011"/>
                    <a:pt x="6173" y="25392"/>
                  </a:cubicBezTo>
                  <a:cubicBezTo>
                    <a:pt x="7199" y="26731"/>
                    <a:pt x="6717" y="27861"/>
                    <a:pt x="5567" y="28886"/>
                  </a:cubicBezTo>
                  <a:cubicBezTo>
                    <a:pt x="4520" y="29765"/>
                    <a:pt x="3307" y="30476"/>
                    <a:pt x="2533" y="31669"/>
                  </a:cubicBezTo>
                  <a:cubicBezTo>
                    <a:pt x="2156" y="32339"/>
                    <a:pt x="1968" y="33113"/>
                    <a:pt x="2052" y="33908"/>
                  </a:cubicBezTo>
                  <a:cubicBezTo>
                    <a:pt x="2198" y="35059"/>
                    <a:pt x="2888" y="35833"/>
                    <a:pt x="3579" y="36670"/>
                  </a:cubicBezTo>
                  <a:cubicBezTo>
                    <a:pt x="3642" y="36733"/>
                    <a:pt x="3663" y="36754"/>
                    <a:pt x="3725" y="36775"/>
                  </a:cubicBezTo>
                  <a:cubicBezTo>
                    <a:pt x="3844" y="36937"/>
                    <a:pt x="4025" y="37037"/>
                    <a:pt x="4240" y="37037"/>
                  </a:cubicBezTo>
                  <a:cubicBezTo>
                    <a:pt x="4328" y="37037"/>
                    <a:pt x="4423" y="37020"/>
                    <a:pt x="4520" y="36984"/>
                  </a:cubicBezTo>
                  <a:cubicBezTo>
                    <a:pt x="5316" y="36691"/>
                    <a:pt x="5964" y="36230"/>
                    <a:pt x="6550" y="35624"/>
                  </a:cubicBezTo>
                  <a:cubicBezTo>
                    <a:pt x="6864" y="35289"/>
                    <a:pt x="6655" y="34808"/>
                    <a:pt x="6299" y="34682"/>
                  </a:cubicBezTo>
                  <a:cubicBezTo>
                    <a:pt x="5818" y="33343"/>
                    <a:pt x="7282" y="31857"/>
                    <a:pt x="8140" y="31021"/>
                  </a:cubicBezTo>
                  <a:cubicBezTo>
                    <a:pt x="9186" y="30037"/>
                    <a:pt x="10316" y="28928"/>
                    <a:pt x="10484" y="27422"/>
                  </a:cubicBezTo>
                  <a:cubicBezTo>
                    <a:pt x="10693" y="25790"/>
                    <a:pt x="9793" y="24430"/>
                    <a:pt x="8642" y="23383"/>
                  </a:cubicBezTo>
                  <a:cubicBezTo>
                    <a:pt x="7513" y="22358"/>
                    <a:pt x="6027" y="21626"/>
                    <a:pt x="5211" y="20308"/>
                  </a:cubicBezTo>
                  <a:cubicBezTo>
                    <a:pt x="3788" y="18006"/>
                    <a:pt x="6822" y="16500"/>
                    <a:pt x="8266" y="15307"/>
                  </a:cubicBezTo>
                  <a:cubicBezTo>
                    <a:pt x="9166" y="14575"/>
                    <a:pt x="9961" y="13717"/>
                    <a:pt x="10337" y="12587"/>
                  </a:cubicBezTo>
                  <a:cubicBezTo>
                    <a:pt x="10777" y="11122"/>
                    <a:pt x="10316" y="9469"/>
                    <a:pt x="9186" y="8423"/>
                  </a:cubicBezTo>
                  <a:cubicBezTo>
                    <a:pt x="8015" y="7356"/>
                    <a:pt x="6173" y="7147"/>
                    <a:pt x="5127" y="5933"/>
                  </a:cubicBezTo>
                  <a:cubicBezTo>
                    <a:pt x="4248" y="4950"/>
                    <a:pt x="4374" y="3150"/>
                    <a:pt x="5420" y="2313"/>
                  </a:cubicBezTo>
                  <a:cubicBezTo>
                    <a:pt x="6027" y="1832"/>
                    <a:pt x="5734" y="974"/>
                    <a:pt x="5211" y="744"/>
                  </a:cubicBezTo>
                  <a:cubicBezTo>
                    <a:pt x="5190" y="681"/>
                    <a:pt x="5148" y="639"/>
                    <a:pt x="5148" y="577"/>
                  </a:cubicBezTo>
                  <a:cubicBezTo>
                    <a:pt x="5096" y="231"/>
                    <a:pt x="4760" y="0"/>
                    <a:pt x="4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226300" y="403625"/>
              <a:ext cx="318075" cy="939375"/>
            </a:xfrm>
            <a:custGeom>
              <a:avLst/>
              <a:gdLst/>
              <a:ahLst/>
              <a:cxnLst/>
              <a:rect l="l" t="t" r="r" b="b"/>
              <a:pathLst>
                <a:path w="12723" h="37575" extrusionOk="0">
                  <a:moveTo>
                    <a:pt x="4709" y="268"/>
                  </a:moveTo>
                  <a:lnTo>
                    <a:pt x="4813" y="309"/>
                  </a:lnTo>
                  <a:cubicBezTo>
                    <a:pt x="5294" y="540"/>
                    <a:pt x="5734" y="728"/>
                    <a:pt x="6152" y="833"/>
                  </a:cubicBezTo>
                  <a:lnTo>
                    <a:pt x="6173" y="833"/>
                  </a:lnTo>
                  <a:lnTo>
                    <a:pt x="6173" y="854"/>
                  </a:lnTo>
                  <a:lnTo>
                    <a:pt x="6173" y="895"/>
                  </a:lnTo>
                  <a:cubicBezTo>
                    <a:pt x="6278" y="1628"/>
                    <a:pt x="6403" y="2423"/>
                    <a:pt x="6571" y="3218"/>
                  </a:cubicBezTo>
                  <a:lnTo>
                    <a:pt x="6592" y="3302"/>
                  </a:lnTo>
                  <a:lnTo>
                    <a:pt x="6592" y="3302"/>
                  </a:lnTo>
                  <a:lnTo>
                    <a:pt x="6529" y="3239"/>
                  </a:lnTo>
                  <a:cubicBezTo>
                    <a:pt x="6173" y="3009"/>
                    <a:pt x="5797" y="2778"/>
                    <a:pt x="5420" y="2527"/>
                  </a:cubicBezTo>
                  <a:lnTo>
                    <a:pt x="5399" y="2527"/>
                  </a:lnTo>
                  <a:lnTo>
                    <a:pt x="5399" y="2506"/>
                  </a:lnTo>
                  <a:cubicBezTo>
                    <a:pt x="5336" y="2109"/>
                    <a:pt x="5232" y="1690"/>
                    <a:pt x="5106" y="1251"/>
                  </a:cubicBezTo>
                  <a:cubicBezTo>
                    <a:pt x="5085" y="1209"/>
                    <a:pt x="5085" y="1167"/>
                    <a:pt x="5043" y="1126"/>
                  </a:cubicBezTo>
                  <a:cubicBezTo>
                    <a:pt x="4981" y="854"/>
                    <a:pt x="4897" y="602"/>
                    <a:pt x="4771" y="372"/>
                  </a:cubicBezTo>
                  <a:lnTo>
                    <a:pt x="4709" y="268"/>
                  </a:lnTo>
                  <a:close/>
                  <a:moveTo>
                    <a:pt x="5294" y="2799"/>
                  </a:moveTo>
                  <a:cubicBezTo>
                    <a:pt x="5734" y="3092"/>
                    <a:pt x="6173" y="3343"/>
                    <a:pt x="6634" y="3615"/>
                  </a:cubicBezTo>
                  <a:lnTo>
                    <a:pt x="6654" y="3636"/>
                  </a:lnTo>
                  <a:lnTo>
                    <a:pt x="6634" y="3657"/>
                  </a:lnTo>
                  <a:cubicBezTo>
                    <a:pt x="6424" y="3887"/>
                    <a:pt x="6320" y="4201"/>
                    <a:pt x="6362" y="4515"/>
                  </a:cubicBezTo>
                  <a:cubicBezTo>
                    <a:pt x="6424" y="4975"/>
                    <a:pt x="6738" y="5415"/>
                    <a:pt x="7157" y="5666"/>
                  </a:cubicBezTo>
                  <a:cubicBezTo>
                    <a:pt x="7491" y="5875"/>
                    <a:pt x="7889" y="5980"/>
                    <a:pt x="8245" y="6126"/>
                  </a:cubicBezTo>
                  <a:cubicBezTo>
                    <a:pt x="8517" y="6189"/>
                    <a:pt x="8768" y="6273"/>
                    <a:pt x="8998" y="6377"/>
                  </a:cubicBezTo>
                  <a:cubicBezTo>
                    <a:pt x="9709" y="6670"/>
                    <a:pt x="10316" y="7172"/>
                    <a:pt x="10776" y="7821"/>
                  </a:cubicBezTo>
                  <a:cubicBezTo>
                    <a:pt x="11718" y="9056"/>
                    <a:pt x="12032" y="10562"/>
                    <a:pt x="11760" y="12152"/>
                  </a:cubicBezTo>
                  <a:cubicBezTo>
                    <a:pt x="11488" y="13596"/>
                    <a:pt x="10714" y="15019"/>
                    <a:pt x="9584" y="16128"/>
                  </a:cubicBezTo>
                  <a:cubicBezTo>
                    <a:pt x="9249" y="16483"/>
                    <a:pt x="8831" y="16797"/>
                    <a:pt x="8433" y="17069"/>
                  </a:cubicBezTo>
                  <a:cubicBezTo>
                    <a:pt x="7826" y="17530"/>
                    <a:pt x="7198" y="17990"/>
                    <a:pt x="6780" y="18597"/>
                  </a:cubicBezTo>
                  <a:cubicBezTo>
                    <a:pt x="6173" y="19476"/>
                    <a:pt x="6362" y="20564"/>
                    <a:pt x="7261" y="21338"/>
                  </a:cubicBezTo>
                  <a:cubicBezTo>
                    <a:pt x="7638" y="21652"/>
                    <a:pt x="8098" y="21882"/>
                    <a:pt x="8538" y="22133"/>
                  </a:cubicBezTo>
                  <a:cubicBezTo>
                    <a:pt x="8726" y="22196"/>
                    <a:pt x="8893" y="22300"/>
                    <a:pt x="9061" y="22384"/>
                  </a:cubicBezTo>
                  <a:cubicBezTo>
                    <a:pt x="9814" y="22802"/>
                    <a:pt x="10463" y="23346"/>
                    <a:pt x="10965" y="24037"/>
                  </a:cubicBezTo>
                  <a:cubicBezTo>
                    <a:pt x="11927" y="25313"/>
                    <a:pt x="12325" y="26903"/>
                    <a:pt x="12095" y="28431"/>
                  </a:cubicBezTo>
                  <a:cubicBezTo>
                    <a:pt x="11969" y="29289"/>
                    <a:pt x="11613" y="30126"/>
                    <a:pt x="11132" y="30879"/>
                  </a:cubicBezTo>
                  <a:cubicBezTo>
                    <a:pt x="10672" y="31569"/>
                    <a:pt x="10086" y="32009"/>
                    <a:pt x="9479" y="32511"/>
                  </a:cubicBezTo>
                  <a:cubicBezTo>
                    <a:pt x="9312" y="32616"/>
                    <a:pt x="9186" y="32741"/>
                    <a:pt x="9040" y="32846"/>
                  </a:cubicBezTo>
                  <a:cubicBezTo>
                    <a:pt x="8579" y="33118"/>
                    <a:pt x="8035" y="33787"/>
                    <a:pt x="8015" y="34478"/>
                  </a:cubicBezTo>
                  <a:cubicBezTo>
                    <a:pt x="7994" y="34833"/>
                    <a:pt x="8119" y="35147"/>
                    <a:pt x="8370" y="35419"/>
                  </a:cubicBezTo>
                  <a:lnTo>
                    <a:pt x="8433" y="35461"/>
                  </a:lnTo>
                  <a:lnTo>
                    <a:pt x="8349" y="35461"/>
                  </a:lnTo>
                  <a:cubicBezTo>
                    <a:pt x="7889" y="35440"/>
                    <a:pt x="7408" y="35377"/>
                    <a:pt x="6968" y="35336"/>
                  </a:cubicBezTo>
                  <a:cubicBezTo>
                    <a:pt x="6759" y="35315"/>
                    <a:pt x="6529" y="35273"/>
                    <a:pt x="6278" y="35252"/>
                  </a:cubicBezTo>
                  <a:cubicBezTo>
                    <a:pt x="5608" y="34729"/>
                    <a:pt x="5378" y="33850"/>
                    <a:pt x="5692" y="33118"/>
                  </a:cubicBezTo>
                  <a:cubicBezTo>
                    <a:pt x="5922" y="32595"/>
                    <a:pt x="6445" y="32281"/>
                    <a:pt x="6906" y="31967"/>
                  </a:cubicBezTo>
                  <a:cubicBezTo>
                    <a:pt x="7073" y="31862"/>
                    <a:pt x="7198" y="31779"/>
                    <a:pt x="7324" y="31695"/>
                  </a:cubicBezTo>
                  <a:cubicBezTo>
                    <a:pt x="8307" y="31025"/>
                    <a:pt x="9040" y="30105"/>
                    <a:pt x="9479" y="29059"/>
                  </a:cubicBezTo>
                  <a:cubicBezTo>
                    <a:pt x="9772" y="28368"/>
                    <a:pt x="10191" y="27071"/>
                    <a:pt x="9835" y="25753"/>
                  </a:cubicBezTo>
                  <a:cubicBezTo>
                    <a:pt x="9563" y="24685"/>
                    <a:pt x="8663" y="23974"/>
                    <a:pt x="7805" y="23325"/>
                  </a:cubicBezTo>
                  <a:cubicBezTo>
                    <a:pt x="7638" y="23200"/>
                    <a:pt x="7471" y="23074"/>
                    <a:pt x="7303" y="22928"/>
                  </a:cubicBezTo>
                  <a:cubicBezTo>
                    <a:pt x="7178" y="22823"/>
                    <a:pt x="7010" y="22698"/>
                    <a:pt x="6864" y="22572"/>
                  </a:cubicBezTo>
                  <a:cubicBezTo>
                    <a:pt x="5734" y="21714"/>
                    <a:pt x="4353" y="20605"/>
                    <a:pt x="4750" y="19057"/>
                  </a:cubicBezTo>
                  <a:cubicBezTo>
                    <a:pt x="5022" y="17906"/>
                    <a:pt x="5964" y="17216"/>
                    <a:pt x="6885" y="16525"/>
                  </a:cubicBezTo>
                  <a:cubicBezTo>
                    <a:pt x="7198" y="16295"/>
                    <a:pt x="7512" y="16065"/>
                    <a:pt x="7805" y="15814"/>
                  </a:cubicBezTo>
                  <a:cubicBezTo>
                    <a:pt x="9709" y="14140"/>
                    <a:pt x="10358" y="11525"/>
                    <a:pt x="9395" y="9474"/>
                  </a:cubicBezTo>
                  <a:cubicBezTo>
                    <a:pt x="8768" y="8135"/>
                    <a:pt x="7680" y="7507"/>
                    <a:pt x="6382" y="6880"/>
                  </a:cubicBezTo>
                  <a:cubicBezTo>
                    <a:pt x="5546" y="6461"/>
                    <a:pt x="4771" y="6022"/>
                    <a:pt x="4290" y="5289"/>
                  </a:cubicBezTo>
                  <a:cubicBezTo>
                    <a:pt x="3955" y="4766"/>
                    <a:pt x="3913" y="3992"/>
                    <a:pt x="4165" y="3469"/>
                  </a:cubicBezTo>
                  <a:cubicBezTo>
                    <a:pt x="4290" y="3197"/>
                    <a:pt x="4583" y="2841"/>
                    <a:pt x="5190" y="2799"/>
                  </a:cubicBezTo>
                  <a:close/>
                  <a:moveTo>
                    <a:pt x="6173" y="35482"/>
                  </a:moveTo>
                  <a:cubicBezTo>
                    <a:pt x="6822" y="35670"/>
                    <a:pt x="7596" y="35691"/>
                    <a:pt x="8161" y="35733"/>
                  </a:cubicBezTo>
                  <a:lnTo>
                    <a:pt x="8245" y="35733"/>
                  </a:lnTo>
                  <a:lnTo>
                    <a:pt x="8224" y="35754"/>
                  </a:lnTo>
                  <a:cubicBezTo>
                    <a:pt x="7617" y="36361"/>
                    <a:pt x="6947" y="36905"/>
                    <a:pt x="6131" y="37428"/>
                  </a:cubicBezTo>
                  <a:lnTo>
                    <a:pt x="6069" y="37428"/>
                  </a:lnTo>
                  <a:cubicBezTo>
                    <a:pt x="5818" y="37323"/>
                    <a:pt x="5546" y="37261"/>
                    <a:pt x="5253" y="37240"/>
                  </a:cubicBezTo>
                  <a:cubicBezTo>
                    <a:pt x="5190" y="37240"/>
                    <a:pt x="5106" y="37219"/>
                    <a:pt x="5022" y="37198"/>
                  </a:cubicBezTo>
                  <a:lnTo>
                    <a:pt x="4960" y="37198"/>
                  </a:lnTo>
                  <a:cubicBezTo>
                    <a:pt x="4709" y="37135"/>
                    <a:pt x="4499" y="37114"/>
                    <a:pt x="4269" y="37093"/>
                  </a:cubicBezTo>
                  <a:lnTo>
                    <a:pt x="4165" y="37093"/>
                  </a:lnTo>
                  <a:lnTo>
                    <a:pt x="4248" y="37030"/>
                  </a:lnTo>
                  <a:cubicBezTo>
                    <a:pt x="4458" y="36905"/>
                    <a:pt x="4667" y="36738"/>
                    <a:pt x="4876" y="36591"/>
                  </a:cubicBezTo>
                  <a:cubicBezTo>
                    <a:pt x="4939" y="36528"/>
                    <a:pt x="5002" y="36486"/>
                    <a:pt x="5085" y="36424"/>
                  </a:cubicBezTo>
                  <a:cubicBezTo>
                    <a:pt x="5127" y="36382"/>
                    <a:pt x="5211" y="36361"/>
                    <a:pt x="5253" y="36298"/>
                  </a:cubicBezTo>
                  <a:cubicBezTo>
                    <a:pt x="5566" y="36068"/>
                    <a:pt x="5880" y="35796"/>
                    <a:pt x="6131" y="35524"/>
                  </a:cubicBezTo>
                  <a:lnTo>
                    <a:pt x="6152" y="35482"/>
                  </a:lnTo>
                  <a:close/>
                  <a:moveTo>
                    <a:pt x="4777" y="1"/>
                  </a:moveTo>
                  <a:cubicBezTo>
                    <a:pt x="4761" y="1"/>
                    <a:pt x="4740" y="6"/>
                    <a:pt x="4709" y="17"/>
                  </a:cubicBezTo>
                  <a:lnTo>
                    <a:pt x="4646" y="100"/>
                  </a:lnTo>
                  <a:lnTo>
                    <a:pt x="4646" y="121"/>
                  </a:lnTo>
                  <a:lnTo>
                    <a:pt x="4604" y="100"/>
                  </a:lnTo>
                  <a:lnTo>
                    <a:pt x="4541" y="100"/>
                  </a:lnTo>
                  <a:cubicBezTo>
                    <a:pt x="4499" y="121"/>
                    <a:pt x="4478" y="142"/>
                    <a:pt x="4499" y="184"/>
                  </a:cubicBezTo>
                  <a:cubicBezTo>
                    <a:pt x="4541" y="435"/>
                    <a:pt x="4646" y="665"/>
                    <a:pt x="4709" y="916"/>
                  </a:cubicBezTo>
                  <a:cubicBezTo>
                    <a:pt x="4771" y="1021"/>
                    <a:pt x="4813" y="1146"/>
                    <a:pt x="4855" y="1272"/>
                  </a:cubicBezTo>
                  <a:cubicBezTo>
                    <a:pt x="4960" y="1586"/>
                    <a:pt x="5022" y="1900"/>
                    <a:pt x="5127" y="2193"/>
                  </a:cubicBezTo>
                  <a:lnTo>
                    <a:pt x="5190" y="2402"/>
                  </a:lnTo>
                  <a:lnTo>
                    <a:pt x="5169" y="2402"/>
                  </a:lnTo>
                  <a:cubicBezTo>
                    <a:pt x="4750" y="2444"/>
                    <a:pt x="4374" y="2653"/>
                    <a:pt x="4123" y="3009"/>
                  </a:cubicBezTo>
                  <a:cubicBezTo>
                    <a:pt x="3809" y="3385"/>
                    <a:pt x="3662" y="3887"/>
                    <a:pt x="3746" y="4390"/>
                  </a:cubicBezTo>
                  <a:cubicBezTo>
                    <a:pt x="3913" y="5645"/>
                    <a:pt x="5169" y="6419"/>
                    <a:pt x="6069" y="6900"/>
                  </a:cubicBezTo>
                  <a:cubicBezTo>
                    <a:pt x="7722" y="7737"/>
                    <a:pt x="8998" y="8512"/>
                    <a:pt x="9458" y="10269"/>
                  </a:cubicBezTo>
                  <a:cubicBezTo>
                    <a:pt x="9877" y="11901"/>
                    <a:pt x="9354" y="13680"/>
                    <a:pt x="8098" y="15040"/>
                  </a:cubicBezTo>
                  <a:cubicBezTo>
                    <a:pt x="7680" y="15479"/>
                    <a:pt x="7198" y="15835"/>
                    <a:pt x="6696" y="16211"/>
                  </a:cubicBezTo>
                  <a:cubicBezTo>
                    <a:pt x="6048" y="16714"/>
                    <a:pt x="5336" y="17237"/>
                    <a:pt x="4876" y="17969"/>
                  </a:cubicBezTo>
                  <a:cubicBezTo>
                    <a:pt x="4185" y="19036"/>
                    <a:pt x="4248" y="20208"/>
                    <a:pt x="5064" y="21212"/>
                  </a:cubicBezTo>
                  <a:cubicBezTo>
                    <a:pt x="5650" y="21945"/>
                    <a:pt x="6445" y="22530"/>
                    <a:pt x="7198" y="23116"/>
                  </a:cubicBezTo>
                  <a:cubicBezTo>
                    <a:pt x="7701" y="23514"/>
                    <a:pt x="8224" y="23890"/>
                    <a:pt x="8684" y="24351"/>
                  </a:cubicBezTo>
                  <a:cubicBezTo>
                    <a:pt x="10107" y="25669"/>
                    <a:pt x="9793" y="27719"/>
                    <a:pt x="9061" y="29205"/>
                  </a:cubicBezTo>
                  <a:cubicBezTo>
                    <a:pt x="8663" y="30021"/>
                    <a:pt x="8056" y="30732"/>
                    <a:pt x="7366" y="31256"/>
                  </a:cubicBezTo>
                  <a:cubicBezTo>
                    <a:pt x="7178" y="31381"/>
                    <a:pt x="6968" y="31507"/>
                    <a:pt x="6759" y="31632"/>
                  </a:cubicBezTo>
                  <a:cubicBezTo>
                    <a:pt x="6362" y="31904"/>
                    <a:pt x="5943" y="32155"/>
                    <a:pt x="5650" y="32532"/>
                  </a:cubicBezTo>
                  <a:cubicBezTo>
                    <a:pt x="5022" y="33348"/>
                    <a:pt x="5190" y="34499"/>
                    <a:pt x="5964" y="35168"/>
                  </a:cubicBezTo>
                  <a:lnTo>
                    <a:pt x="6006" y="35189"/>
                  </a:lnTo>
                  <a:lnTo>
                    <a:pt x="6006" y="35231"/>
                  </a:lnTo>
                  <a:lnTo>
                    <a:pt x="6006" y="35273"/>
                  </a:lnTo>
                  <a:lnTo>
                    <a:pt x="6006" y="35315"/>
                  </a:lnTo>
                  <a:lnTo>
                    <a:pt x="5964" y="35315"/>
                  </a:lnTo>
                  <a:cubicBezTo>
                    <a:pt x="5734" y="35461"/>
                    <a:pt x="5525" y="35649"/>
                    <a:pt x="5315" y="35859"/>
                  </a:cubicBezTo>
                  <a:cubicBezTo>
                    <a:pt x="5190" y="35984"/>
                    <a:pt x="5064" y="36089"/>
                    <a:pt x="4918" y="36193"/>
                  </a:cubicBezTo>
                  <a:cubicBezTo>
                    <a:pt x="4813" y="36277"/>
                    <a:pt x="4709" y="36382"/>
                    <a:pt x="4583" y="36465"/>
                  </a:cubicBezTo>
                  <a:cubicBezTo>
                    <a:pt x="4395" y="36591"/>
                    <a:pt x="4185" y="36738"/>
                    <a:pt x="4039" y="36926"/>
                  </a:cubicBezTo>
                  <a:lnTo>
                    <a:pt x="4018" y="36947"/>
                  </a:lnTo>
                  <a:lnTo>
                    <a:pt x="3976" y="36926"/>
                  </a:lnTo>
                  <a:cubicBezTo>
                    <a:pt x="2302" y="35796"/>
                    <a:pt x="1737" y="33766"/>
                    <a:pt x="2595" y="32092"/>
                  </a:cubicBezTo>
                  <a:cubicBezTo>
                    <a:pt x="3077" y="31193"/>
                    <a:pt x="3872" y="30670"/>
                    <a:pt x="4667" y="30147"/>
                  </a:cubicBezTo>
                  <a:cubicBezTo>
                    <a:pt x="5106" y="29833"/>
                    <a:pt x="5608" y="29561"/>
                    <a:pt x="6006" y="29163"/>
                  </a:cubicBezTo>
                  <a:cubicBezTo>
                    <a:pt x="6989" y="28222"/>
                    <a:pt x="7303" y="26862"/>
                    <a:pt x="6801" y="25711"/>
                  </a:cubicBezTo>
                  <a:cubicBezTo>
                    <a:pt x="6424" y="24769"/>
                    <a:pt x="5587" y="24121"/>
                    <a:pt x="4792" y="23493"/>
                  </a:cubicBezTo>
                  <a:cubicBezTo>
                    <a:pt x="4437" y="23200"/>
                    <a:pt x="4060" y="22907"/>
                    <a:pt x="3746" y="22614"/>
                  </a:cubicBezTo>
                  <a:cubicBezTo>
                    <a:pt x="2449" y="21338"/>
                    <a:pt x="1298" y="19245"/>
                    <a:pt x="2470" y="17467"/>
                  </a:cubicBezTo>
                  <a:cubicBezTo>
                    <a:pt x="2972" y="16735"/>
                    <a:pt x="3725" y="16274"/>
                    <a:pt x="4458" y="15814"/>
                  </a:cubicBezTo>
                  <a:cubicBezTo>
                    <a:pt x="4876" y="15563"/>
                    <a:pt x="5315" y="15291"/>
                    <a:pt x="5692" y="14977"/>
                  </a:cubicBezTo>
                  <a:cubicBezTo>
                    <a:pt x="6738" y="14119"/>
                    <a:pt x="7157" y="12926"/>
                    <a:pt x="6906" y="11608"/>
                  </a:cubicBezTo>
                  <a:cubicBezTo>
                    <a:pt x="6675" y="10374"/>
                    <a:pt x="5901" y="9265"/>
                    <a:pt x="4562" y="8281"/>
                  </a:cubicBezTo>
                  <a:cubicBezTo>
                    <a:pt x="4185" y="8030"/>
                    <a:pt x="3767" y="7800"/>
                    <a:pt x="3307" y="7549"/>
                  </a:cubicBezTo>
                  <a:cubicBezTo>
                    <a:pt x="2072" y="6900"/>
                    <a:pt x="691" y="6147"/>
                    <a:pt x="524" y="4703"/>
                  </a:cubicBezTo>
                  <a:cubicBezTo>
                    <a:pt x="398" y="3427"/>
                    <a:pt x="1089" y="2465"/>
                    <a:pt x="1654" y="1858"/>
                  </a:cubicBezTo>
                  <a:cubicBezTo>
                    <a:pt x="2386" y="1105"/>
                    <a:pt x="3349" y="540"/>
                    <a:pt x="4353" y="289"/>
                  </a:cubicBezTo>
                  <a:cubicBezTo>
                    <a:pt x="4395" y="268"/>
                    <a:pt x="4437" y="205"/>
                    <a:pt x="4437" y="163"/>
                  </a:cubicBezTo>
                  <a:cubicBezTo>
                    <a:pt x="4437" y="111"/>
                    <a:pt x="4394" y="74"/>
                    <a:pt x="4356" y="74"/>
                  </a:cubicBezTo>
                  <a:cubicBezTo>
                    <a:pt x="4347" y="74"/>
                    <a:pt x="4339" y="76"/>
                    <a:pt x="4332" y="79"/>
                  </a:cubicBezTo>
                  <a:cubicBezTo>
                    <a:pt x="2721" y="289"/>
                    <a:pt x="1026" y="1732"/>
                    <a:pt x="419" y="3343"/>
                  </a:cubicBezTo>
                  <a:cubicBezTo>
                    <a:pt x="147" y="4139"/>
                    <a:pt x="1" y="5289"/>
                    <a:pt x="984" y="6335"/>
                  </a:cubicBezTo>
                  <a:cubicBezTo>
                    <a:pt x="1570" y="6984"/>
                    <a:pt x="2386" y="7424"/>
                    <a:pt x="3139" y="7842"/>
                  </a:cubicBezTo>
                  <a:cubicBezTo>
                    <a:pt x="3830" y="8219"/>
                    <a:pt x="4499" y="8595"/>
                    <a:pt x="5085" y="9118"/>
                  </a:cubicBezTo>
                  <a:cubicBezTo>
                    <a:pt x="6027" y="9997"/>
                    <a:pt x="6654" y="11211"/>
                    <a:pt x="6675" y="12299"/>
                  </a:cubicBezTo>
                  <a:cubicBezTo>
                    <a:pt x="6696" y="13094"/>
                    <a:pt x="6424" y="13868"/>
                    <a:pt x="5859" y="14454"/>
                  </a:cubicBezTo>
                  <a:cubicBezTo>
                    <a:pt x="5399" y="14956"/>
                    <a:pt x="4792" y="15333"/>
                    <a:pt x="4227" y="15688"/>
                  </a:cubicBezTo>
                  <a:cubicBezTo>
                    <a:pt x="3600" y="16086"/>
                    <a:pt x="2909" y="16483"/>
                    <a:pt x="2449" y="17069"/>
                  </a:cubicBezTo>
                  <a:cubicBezTo>
                    <a:pt x="1612" y="18095"/>
                    <a:pt x="1465" y="19559"/>
                    <a:pt x="2093" y="20940"/>
                  </a:cubicBezTo>
                  <a:cubicBezTo>
                    <a:pt x="2658" y="22154"/>
                    <a:pt x="3600" y="22907"/>
                    <a:pt x="4562" y="23723"/>
                  </a:cubicBezTo>
                  <a:cubicBezTo>
                    <a:pt x="4876" y="23974"/>
                    <a:pt x="5190" y="24246"/>
                    <a:pt x="5483" y="24497"/>
                  </a:cubicBezTo>
                  <a:cubicBezTo>
                    <a:pt x="6424" y="25376"/>
                    <a:pt x="6843" y="26276"/>
                    <a:pt x="6696" y="27280"/>
                  </a:cubicBezTo>
                  <a:cubicBezTo>
                    <a:pt x="6550" y="28410"/>
                    <a:pt x="5713" y="29142"/>
                    <a:pt x="5002" y="29623"/>
                  </a:cubicBezTo>
                  <a:cubicBezTo>
                    <a:pt x="4897" y="29686"/>
                    <a:pt x="4813" y="29770"/>
                    <a:pt x="4709" y="29812"/>
                  </a:cubicBezTo>
                  <a:cubicBezTo>
                    <a:pt x="3411" y="30732"/>
                    <a:pt x="2156" y="31590"/>
                    <a:pt x="1947" y="33285"/>
                  </a:cubicBezTo>
                  <a:cubicBezTo>
                    <a:pt x="1737" y="34833"/>
                    <a:pt x="2512" y="36361"/>
                    <a:pt x="3872" y="37093"/>
                  </a:cubicBezTo>
                  <a:lnTo>
                    <a:pt x="3913" y="37114"/>
                  </a:lnTo>
                  <a:lnTo>
                    <a:pt x="3872" y="37156"/>
                  </a:lnTo>
                  <a:lnTo>
                    <a:pt x="3872" y="37198"/>
                  </a:lnTo>
                  <a:lnTo>
                    <a:pt x="3913" y="37198"/>
                  </a:lnTo>
                  <a:cubicBezTo>
                    <a:pt x="3955" y="37198"/>
                    <a:pt x="3976" y="37156"/>
                    <a:pt x="4039" y="37135"/>
                  </a:cubicBezTo>
                  <a:cubicBezTo>
                    <a:pt x="4332" y="37240"/>
                    <a:pt x="4646" y="37323"/>
                    <a:pt x="4960" y="37407"/>
                  </a:cubicBezTo>
                  <a:lnTo>
                    <a:pt x="4981" y="37407"/>
                  </a:lnTo>
                  <a:cubicBezTo>
                    <a:pt x="5064" y="37428"/>
                    <a:pt x="5127" y="37428"/>
                    <a:pt x="5211" y="37449"/>
                  </a:cubicBezTo>
                  <a:cubicBezTo>
                    <a:pt x="5483" y="37512"/>
                    <a:pt x="5755" y="37574"/>
                    <a:pt x="6027" y="37574"/>
                  </a:cubicBezTo>
                  <a:lnTo>
                    <a:pt x="6069" y="37574"/>
                  </a:lnTo>
                  <a:cubicBezTo>
                    <a:pt x="6989" y="37114"/>
                    <a:pt x="7805" y="36486"/>
                    <a:pt x="8579" y="35670"/>
                  </a:cubicBezTo>
                  <a:cubicBezTo>
                    <a:pt x="8621" y="35649"/>
                    <a:pt x="8621" y="35629"/>
                    <a:pt x="8621" y="35587"/>
                  </a:cubicBezTo>
                  <a:cubicBezTo>
                    <a:pt x="8621" y="35566"/>
                    <a:pt x="8579" y="35545"/>
                    <a:pt x="8559" y="35524"/>
                  </a:cubicBezTo>
                  <a:lnTo>
                    <a:pt x="8538" y="35482"/>
                  </a:lnTo>
                  <a:lnTo>
                    <a:pt x="8538" y="35461"/>
                  </a:lnTo>
                  <a:cubicBezTo>
                    <a:pt x="8538" y="35440"/>
                    <a:pt x="8559" y="35419"/>
                    <a:pt x="8517" y="35357"/>
                  </a:cubicBezTo>
                  <a:cubicBezTo>
                    <a:pt x="8224" y="35064"/>
                    <a:pt x="8098" y="34750"/>
                    <a:pt x="8119" y="34436"/>
                  </a:cubicBezTo>
                  <a:cubicBezTo>
                    <a:pt x="8245" y="33662"/>
                    <a:pt x="9207" y="32908"/>
                    <a:pt x="10002" y="32302"/>
                  </a:cubicBezTo>
                  <a:cubicBezTo>
                    <a:pt x="10337" y="32009"/>
                    <a:pt x="10672" y="31779"/>
                    <a:pt x="10881" y="31548"/>
                  </a:cubicBezTo>
                  <a:cubicBezTo>
                    <a:pt x="11697" y="30628"/>
                    <a:pt x="12220" y="29477"/>
                    <a:pt x="12388" y="28263"/>
                  </a:cubicBezTo>
                  <a:cubicBezTo>
                    <a:pt x="12722" y="25941"/>
                    <a:pt x="11592" y="23535"/>
                    <a:pt x="9584" y="22258"/>
                  </a:cubicBezTo>
                  <a:cubicBezTo>
                    <a:pt x="9375" y="22133"/>
                    <a:pt x="9103" y="21986"/>
                    <a:pt x="8851" y="21840"/>
                  </a:cubicBezTo>
                  <a:cubicBezTo>
                    <a:pt x="7994" y="21400"/>
                    <a:pt x="6947" y="20815"/>
                    <a:pt x="6696" y="19978"/>
                  </a:cubicBezTo>
                  <a:cubicBezTo>
                    <a:pt x="6592" y="19580"/>
                    <a:pt x="6675" y="19183"/>
                    <a:pt x="6906" y="18743"/>
                  </a:cubicBezTo>
                  <a:cubicBezTo>
                    <a:pt x="7303" y="18074"/>
                    <a:pt x="8015" y="17551"/>
                    <a:pt x="8663" y="17069"/>
                  </a:cubicBezTo>
                  <a:cubicBezTo>
                    <a:pt x="9082" y="16797"/>
                    <a:pt x="9500" y="16483"/>
                    <a:pt x="9835" y="16107"/>
                  </a:cubicBezTo>
                  <a:cubicBezTo>
                    <a:pt x="11718" y="14203"/>
                    <a:pt x="12513" y="11776"/>
                    <a:pt x="11969" y="9579"/>
                  </a:cubicBezTo>
                  <a:cubicBezTo>
                    <a:pt x="11655" y="8323"/>
                    <a:pt x="10944" y="7235"/>
                    <a:pt x="10002" y="6524"/>
                  </a:cubicBezTo>
                  <a:cubicBezTo>
                    <a:pt x="9584" y="6231"/>
                    <a:pt x="9103" y="5980"/>
                    <a:pt x="8454" y="5771"/>
                  </a:cubicBezTo>
                  <a:cubicBezTo>
                    <a:pt x="8056" y="5645"/>
                    <a:pt x="6738" y="5185"/>
                    <a:pt x="6550" y="4473"/>
                  </a:cubicBezTo>
                  <a:cubicBezTo>
                    <a:pt x="6487" y="4201"/>
                    <a:pt x="6571" y="3950"/>
                    <a:pt x="6864" y="3678"/>
                  </a:cubicBezTo>
                  <a:cubicBezTo>
                    <a:pt x="6906" y="3636"/>
                    <a:pt x="6885" y="3553"/>
                    <a:pt x="6885" y="3532"/>
                  </a:cubicBezTo>
                  <a:cubicBezTo>
                    <a:pt x="6885" y="3490"/>
                    <a:pt x="6864" y="3469"/>
                    <a:pt x="6843" y="3448"/>
                  </a:cubicBezTo>
                  <a:lnTo>
                    <a:pt x="6780" y="3427"/>
                  </a:lnTo>
                  <a:lnTo>
                    <a:pt x="6780" y="3385"/>
                  </a:lnTo>
                  <a:cubicBezTo>
                    <a:pt x="6654" y="2444"/>
                    <a:pt x="6550" y="1607"/>
                    <a:pt x="6424" y="854"/>
                  </a:cubicBezTo>
                  <a:lnTo>
                    <a:pt x="6424" y="833"/>
                  </a:lnTo>
                  <a:cubicBezTo>
                    <a:pt x="6424" y="812"/>
                    <a:pt x="6445" y="812"/>
                    <a:pt x="6445" y="770"/>
                  </a:cubicBezTo>
                  <a:cubicBezTo>
                    <a:pt x="6445" y="770"/>
                    <a:pt x="6445" y="749"/>
                    <a:pt x="6424" y="749"/>
                  </a:cubicBezTo>
                  <a:cubicBezTo>
                    <a:pt x="5901" y="540"/>
                    <a:pt x="5336" y="309"/>
                    <a:pt x="4813" y="17"/>
                  </a:cubicBezTo>
                  <a:cubicBezTo>
                    <a:pt x="4803" y="6"/>
                    <a:pt x="4792" y="1"/>
                    <a:pt x="47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1271908" y="4153715"/>
            <a:ext cx="237469" cy="124992"/>
            <a:chOff x="1666175" y="3369125"/>
            <a:chExt cx="237469" cy="197553"/>
          </a:xfrm>
        </p:grpSpPr>
        <p:sp>
          <p:nvSpPr>
            <p:cNvPr id="22" name="Google Shape;22;p2"/>
            <p:cNvSpPr/>
            <p:nvPr/>
          </p:nvSpPr>
          <p:spPr>
            <a:xfrm>
              <a:off x="1681602" y="3369125"/>
              <a:ext cx="222042" cy="197553"/>
            </a:xfrm>
            <a:custGeom>
              <a:avLst/>
              <a:gdLst/>
              <a:ahLst/>
              <a:cxnLst/>
              <a:rect l="l" t="t" r="r" b="b"/>
              <a:pathLst>
                <a:path w="43115" h="14287" extrusionOk="0">
                  <a:moveTo>
                    <a:pt x="43115" y="13199"/>
                  </a:moveTo>
                  <a:cubicBezTo>
                    <a:pt x="28534" y="16844"/>
                    <a:pt x="10628" y="10628"/>
                    <a:pt x="0" y="0"/>
                  </a:cubicBezTo>
                </a:path>
              </a:pathLst>
            </a:custGeom>
            <a:noFill/>
            <a:ln w="9525" cap="flat" cmpd="sng">
              <a:solidFill>
                <a:schemeClr val="dk2"/>
              </a:solidFill>
              <a:prstDash val="solid"/>
              <a:round/>
              <a:headEnd type="none" w="med" len="med"/>
              <a:tailEnd type="none" w="med" len="med"/>
            </a:ln>
          </p:spPr>
        </p:sp>
        <p:sp>
          <p:nvSpPr>
            <p:cNvPr id="23" name="Google Shape;23;p2"/>
            <p:cNvSpPr/>
            <p:nvPr/>
          </p:nvSpPr>
          <p:spPr>
            <a:xfrm>
              <a:off x="1666175" y="3410219"/>
              <a:ext cx="50444" cy="104854"/>
            </a:xfrm>
            <a:custGeom>
              <a:avLst/>
              <a:gdLst/>
              <a:ahLst/>
              <a:cxnLst/>
              <a:rect l="l" t="t" r="r" b="b"/>
              <a:pathLst>
                <a:path w="9795" h="7583" extrusionOk="0">
                  <a:moveTo>
                    <a:pt x="9795" y="7583"/>
                  </a:moveTo>
                  <a:cubicBezTo>
                    <a:pt x="5812" y="6496"/>
                    <a:pt x="1534" y="3834"/>
                    <a:pt x="0" y="0"/>
                  </a:cubicBezTo>
                </a:path>
              </a:pathLst>
            </a:custGeom>
            <a:noFill/>
            <a:ln w="9525" cap="flat" cmpd="sng">
              <a:solidFill>
                <a:schemeClr val="dk2"/>
              </a:solidFill>
              <a:prstDash val="solid"/>
              <a:round/>
              <a:headEnd type="none" w="med" len="med"/>
              <a:tailEnd type="none" w="med" len="med"/>
            </a:ln>
          </p:spPr>
        </p:sp>
      </p:grpSp>
      <p:grpSp>
        <p:nvGrpSpPr>
          <p:cNvPr id="24" name="Google Shape;24;p2"/>
          <p:cNvGrpSpPr/>
          <p:nvPr/>
        </p:nvGrpSpPr>
        <p:grpSpPr>
          <a:xfrm flipH="1">
            <a:off x="8372409" y="1137986"/>
            <a:ext cx="196685" cy="368052"/>
            <a:chOff x="6238667" y="1228635"/>
            <a:chExt cx="66818" cy="124997"/>
          </a:xfrm>
        </p:grpSpPr>
        <p:sp>
          <p:nvSpPr>
            <p:cNvPr id="25" name="Google Shape;25;p2"/>
            <p:cNvSpPr/>
            <p:nvPr/>
          </p:nvSpPr>
          <p:spPr>
            <a:xfrm rot="4444740">
              <a:off x="6236881" y="1238744"/>
              <a:ext cx="42323" cy="28224"/>
            </a:xfrm>
            <a:custGeom>
              <a:avLst/>
              <a:gdLst/>
              <a:ahLst/>
              <a:cxnLst/>
              <a:rect l="l" t="t" r="r" b="b"/>
              <a:pathLst>
                <a:path w="1693" h="1129" extrusionOk="0">
                  <a:moveTo>
                    <a:pt x="0" y="1129"/>
                  </a:moveTo>
                  <a:cubicBezTo>
                    <a:pt x="607" y="825"/>
                    <a:pt x="1213" y="480"/>
                    <a:pt x="1693" y="0"/>
                  </a:cubicBezTo>
                </a:path>
              </a:pathLst>
            </a:custGeom>
            <a:noFill/>
            <a:ln w="9525" cap="flat" cmpd="sng">
              <a:solidFill>
                <a:schemeClr val="dk2"/>
              </a:solidFill>
              <a:prstDash val="solid"/>
              <a:round/>
              <a:headEnd type="none" w="med" len="med"/>
              <a:tailEnd type="none" w="med" len="med"/>
            </a:ln>
          </p:spPr>
        </p:sp>
        <p:sp>
          <p:nvSpPr>
            <p:cNvPr id="26" name="Google Shape;26;p2"/>
            <p:cNvSpPr/>
            <p:nvPr/>
          </p:nvSpPr>
          <p:spPr>
            <a:xfrm rot="4444740">
              <a:off x="6231202" y="1285965"/>
              <a:ext cx="84646" cy="42323"/>
            </a:xfrm>
            <a:custGeom>
              <a:avLst/>
              <a:gdLst/>
              <a:ahLst/>
              <a:cxnLst/>
              <a:rect l="l" t="t" r="r" b="b"/>
              <a:pathLst>
                <a:path w="3386" h="1693" extrusionOk="0">
                  <a:moveTo>
                    <a:pt x="3386" y="0"/>
                  </a:moveTo>
                  <a:cubicBezTo>
                    <a:pt x="2162" y="306"/>
                    <a:pt x="1197" y="1294"/>
                    <a:pt x="0" y="1693"/>
                  </a:cubicBezTo>
                </a:path>
              </a:pathLst>
            </a:custGeom>
            <a:noFill/>
            <a:ln w="9525" cap="flat" cmpd="sng">
              <a:solidFill>
                <a:schemeClr val="dk2"/>
              </a:solidFill>
              <a:prstDash val="solid"/>
              <a:round/>
              <a:headEnd type="none" w="med" len="med"/>
              <a:tailEnd type="none" w="med" len="med"/>
            </a:ln>
          </p:spPr>
        </p:sp>
      </p:grpSp>
      <p:grpSp>
        <p:nvGrpSpPr>
          <p:cNvPr id="27" name="Google Shape;27;p2"/>
          <p:cNvGrpSpPr/>
          <p:nvPr/>
        </p:nvGrpSpPr>
        <p:grpSpPr>
          <a:xfrm rot="-1221528">
            <a:off x="2323890" y="-286428"/>
            <a:ext cx="611208" cy="667585"/>
            <a:chOff x="1412400" y="717050"/>
            <a:chExt cx="755375" cy="825050"/>
          </a:xfrm>
        </p:grpSpPr>
        <p:sp>
          <p:nvSpPr>
            <p:cNvPr id="28" name="Google Shape;28;p2"/>
            <p:cNvSpPr/>
            <p:nvPr/>
          </p:nvSpPr>
          <p:spPr>
            <a:xfrm>
              <a:off x="1412400" y="717050"/>
              <a:ext cx="377175" cy="825050"/>
            </a:xfrm>
            <a:custGeom>
              <a:avLst/>
              <a:gdLst/>
              <a:ahLst/>
              <a:cxnLst/>
              <a:rect l="l" t="t" r="r" b="b"/>
              <a:pathLst>
                <a:path w="15087" h="33002" extrusionOk="0">
                  <a:moveTo>
                    <a:pt x="8705" y="12752"/>
                  </a:moveTo>
                  <a:lnTo>
                    <a:pt x="8705" y="12752"/>
                  </a:lnTo>
                  <a:cubicBezTo>
                    <a:pt x="8161" y="14530"/>
                    <a:pt x="7554" y="16288"/>
                    <a:pt x="6884" y="18024"/>
                  </a:cubicBezTo>
                  <a:cubicBezTo>
                    <a:pt x="6868" y="18057"/>
                    <a:pt x="6852" y="18093"/>
                    <a:pt x="6836" y="18130"/>
                  </a:cubicBezTo>
                  <a:lnTo>
                    <a:pt x="6836" y="18130"/>
                  </a:lnTo>
                  <a:cubicBezTo>
                    <a:pt x="6910" y="17904"/>
                    <a:pt x="6963" y="17695"/>
                    <a:pt x="7031" y="17459"/>
                  </a:cubicBezTo>
                  <a:cubicBezTo>
                    <a:pt x="7554" y="15890"/>
                    <a:pt x="8140" y="14321"/>
                    <a:pt x="8705" y="12752"/>
                  </a:cubicBezTo>
                  <a:close/>
                  <a:moveTo>
                    <a:pt x="11390" y="0"/>
                  </a:moveTo>
                  <a:cubicBezTo>
                    <a:pt x="10938" y="0"/>
                    <a:pt x="10510" y="207"/>
                    <a:pt x="10295" y="700"/>
                  </a:cubicBezTo>
                  <a:cubicBezTo>
                    <a:pt x="7701" y="6579"/>
                    <a:pt x="5566" y="12731"/>
                    <a:pt x="3599" y="18840"/>
                  </a:cubicBezTo>
                  <a:cubicBezTo>
                    <a:pt x="2637" y="21853"/>
                    <a:pt x="1737" y="24887"/>
                    <a:pt x="984" y="27984"/>
                  </a:cubicBezTo>
                  <a:cubicBezTo>
                    <a:pt x="691" y="29156"/>
                    <a:pt x="1" y="30809"/>
                    <a:pt x="377" y="32001"/>
                  </a:cubicBezTo>
                  <a:cubicBezTo>
                    <a:pt x="419" y="32064"/>
                    <a:pt x="440" y="32106"/>
                    <a:pt x="440" y="32169"/>
                  </a:cubicBezTo>
                  <a:cubicBezTo>
                    <a:pt x="440" y="32190"/>
                    <a:pt x="440" y="32231"/>
                    <a:pt x="461" y="32273"/>
                  </a:cubicBezTo>
                  <a:cubicBezTo>
                    <a:pt x="593" y="32735"/>
                    <a:pt x="1011" y="33002"/>
                    <a:pt x="1448" y="33002"/>
                  </a:cubicBezTo>
                  <a:cubicBezTo>
                    <a:pt x="1566" y="33002"/>
                    <a:pt x="1685" y="32983"/>
                    <a:pt x="1800" y="32943"/>
                  </a:cubicBezTo>
                  <a:lnTo>
                    <a:pt x="2030" y="32859"/>
                  </a:lnTo>
                  <a:cubicBezTo>
                    <a:pt x="2093" y="32838"/>
                    <a:pt x="2135" y="32817"/>
                    <a:pt x="2198" y="32754"/>
                  </a:cubicBezTo>
                  <a:cubicBezTo>
                    <a:pt x="3160" y="32127"/>
                    <a:pt x="3599" y="30746"/>
                    <a:pt x="4143" y="29804"/>
                  </a:cubicBezTo>
                  <a:cubicBezTo>
                    <a:pt x="4248" y="29595"/>
                    <a:pt x="4395" y="29407"/>
                    <a:pt x="4499" y="29197"/>
                  </a:cubicBezTo>
                  <a:cubicBezTo>
                    <a:pt x="4625" y="29051"/>
                    <a:pt x="4729" y="28925"/>
                    <a:pt x="4855" y="28758"/>
                  </a:cubicBezTo>
                  <a:cubicBezTo>
                    <a:pt x="5859" y="27607"/>
                    <a:pt x="6843" y="26456"/>
                    <a:pt x="7805" y="25285"/>
                  </a:cubicBezTo>
                  <a:cubicBezTo>
                    <a:pt x="8726" y="24176"/>
                    <a:pt x="9646" y="23046"/>
                    <a:pt x="10609" y="21958"/>
                  </a:cubicBezTo>
                  <a:cubicBezTo>
                    <a:pt x="11509" y="20933"/>
                    <a:pt x="12597" y="19949"/>
                    <a:pt x="13350" y="18819"/>
                  </a:cubicBezTo>
                  <a:cubicBezTo>
                    <a:pt x="13399" y="18827"/>
                    <a:pt x="13447" y="18831"/>
                    <a:pt x="13495" y="18831"/>
                  </a:cubicBezTo>
                  <a:cubicBezTo>
                    <a:pt x="13709" y="18831"/>
                    <a:pt x="13899" y="18746"/>
                    <a:pt x="14019" y="18506"/>
                  </a:cubicBezTo>
                  <a:cubicBezTo>
                    <a:pt x="15087" y="16204"/>
                    <a:pt x="14626" y="12940"/>
                    <a:pt x="14438" y="10429"/>
                  </a:cubicBezTo>
                  <a:cubicBezTo>
                    <a:pt x="14229" y="7562"/>
                    <a:pt x="13789" y="4717"/>
                    <a:pt x="13203" y="1913"/>
                  </a:cubicBezTo>
                  <a:cubicBezTo>
                    <a:pt x="13141" y="1725"/>
                    <a:pt x="13078" y="1557"/>
                    <a:pt x="12973" y="1432"/>
                  </a:cubicBezTo>
                  <a:cubicBezTo>
                    <a:pt x="13013" y="612"/>
                    <a:pt x="12166" y="0"/>
                    <a:pt x="11390" y="0"/>
                  </a:cubicBezTo>
                  <a:close/>
                </a:path>
              </a:pathLst>
            </a:custGeom>
            <a:solidFill>
              <a:srgbClr val="E1B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440650" y="732425"/>
              <a:ext cx="727125" cy="804550"/>
            </a:xfrm>
            <a:custGeom>
              <a:avLst/>
              <a:gdLst/>
              <a:ahLst/>
              <a:cxnLst/>
              <a:rect l="l" t="t" r="r" b="b"/>
              <a:pathLst>
                <a:path w="29085" h="32182" extrusionOk="0">
                  <a:moveTo>
                    <a:pt x="12366" y="19531"/>
                  </a:moveTo>
                  <a:lnTo>
                    <a:pt x="12366" y="19579"/>
                  </a:lnTo>
                  <a:lnTo>
                    <a:pt x="12366" y="19579"/>
                  </a:lnTo>
                  <a:lnTo>
                    <a:pt x="12387" y="19564"/>
                  </a:lnTo>
                  <a:lnTo>
                    <a:pt x="12366" y="19531"/>
                  </a:lnTo>
                  <a:close/>
                  <a:moveTo>
                    <a:pt x="11613" y="64"/>
                  </a:moveTo>
                  <a:lnTo>
                    <a:pt x="11843" y="398"/>
                  </a:lnTo>
                  <a:cubicBezTo>
                    <a:pt x="15819" y="6550"/>
                    <a:pt x="20024" y="12681"/>
                    <a:pt x="24104" y="18623"/>
                  </a:cubicBezTo>
                  <a:cubicBezTo>
                    <a:pt x="25527" y="20673"/>
                    <a:pt x="26950" y="22787"/>
                    <a:pt x="28394" y="24900"/>
                  </a:cubicBezTo>
                  <a:lnTo>
                    <a:pt x="28687" y="25318"/>
                  </a:lnTo>
                  <a:lnTo>
                    <a:pt x="28185" y="25235"/>
                  </a:lnTo>
                  <a:cubicBezTo>
                    <a:pt x="22284" y="23749"/>
                    <a:pt x="17095" y="21364"/>
                    <a:pt x="12785" y="19209"/>
                  </a:cubicBezTo>
                  <a:cubicBezTo>
                    <a:pt x="12774" y="19188"/>
                    <a:pt x="12759" y="19177"/>
                    <a:pt x="12743" y="19177"/>
                  </a:cubicBezTo>
                  <a:cubicBezTo>
                    <a:pt x="12727" y="19177"/>
                    <a:pt x="12712" y="19188"/>
                    <a:pt x="12701" y="19209"/>
                  </a:cubicBezTo>
                  <a:lnTo>
                    <a:pt x="12450" y="19271"/>
                  </a:lnTo>
                  <a:lnTo>
                    <a:pt x="12450" y="19020"/>
                  </a:lnTo>
                  <a:cubicBezTo>
                    <a:pt x="12387" y="17995"/>
                    <a:pt x="12345" y="16970"/>
                    <a:pt x="12304" y="15924"/>
                  </a:cubicBezTo>
                  <a:cubicBezTo>
                    <a:pt x="12094" y="10965"/>
                    <a:pt x="11864" y="5839"/>
                    <a:pt x="11362" y="838"/>
                  </a:cubicBezTo>
                  <a:lnTo>
                    <a:pt x="11362" y="775"/>
                  </a:lnTo>
                  <a:lnTo>
                    <a:pt x="11613" y="64"/>
                  </a:lnTo>
                  <a:close/>
                  <a:moveTo>
                    <a:pt x="11571" y="1"/>
                  </a:moveTo>
                  <a:cubicBezTo>
                    <a:pt x="11550" y="1"/>
                    <a:pt x="11550" y="22"/>
                    <a:pt x="11550" y="22"/>
                  </a:cubicBezTo>
                  <a:lnTo>
                    <a:pt x="11508" y="126"/>
                  </a:lnTo>
                  <a:lnTo>
                    <a:pt x="11404" y="126"/>
                  </a:lnTo>
                  <a:cubicBezTo>
                    <a:pt x="11341" y="126"/>
                    <a:pt x="11320" y="147"/>
                    <a:pt x="11299" y="210"/>
                  </a:cubicBezTo>
                  <a:cubicBezTo>
                    <a:pt x="7847" y="10776"/>
                    <a:pt x="4039" y="21448"/>
                    <a:pt x="21" y="31993"/>
                  </a:cubicBezTo>
                  <a:cubicBezTo>
                    <a:pt x="21" y="31993"/>
                    <a:pt x="0" y="32035"/>
                    <a:pt x="42" y="32077"/>
                  </a:cubicBezTo>
                  <a:cubicBezTo>
                    <a:pt x="87" y="32092"/>
                    <a:pt x="121" y="32106"/>
                    <a:pt x="159" y="32106"/>
                  </a:cubicBezTo>
                  <a:cubicBezTo>
                    <a:pt x="175" y="32106"/>
                    <a:pt x="191" y="32104"/>
                    <a:pt x="210" y="32098"/>
                  </a:cubicBezTo>
                  <a:lnTo>
                    <a:pt x="231" y="32077"/>
                  </a:lnTo>
                  <a:lnTo>
                    <a:pt x="482" y="31784"/>
                  </a:lnTo>
                  <a:cubicBezTo>
                    <a:pt x="3097" y="28875"/>
                    <a:pt x="5901" y="26072"/>
                    <a:pt x="8600" y="23393"/>
                  </a:cubicBezTo>
                  <a:cubicBezTo>
                    <a:pt x="9856" y="22117"/>
                    <a:pt x="11111" y="20841"/>
                    <a:pt x="12366" y="19585"/>
                  </a:cubicBezTo>
                  <a:lnTo>
                    <a:pt x="12366" y="19579"/>
                  </a:lnTo>
                  <a:lnTo>
                    <a:pt x="12366" y="19579"/>
                  </a:lnTo>
                  <a:lnTo>
                    <a:pt x="12241" y="19669"/>
                  </a:lnTo>
                  <a:cubicBezTo>
                    <a:pt x="8182" y="23100"/>
                    <a:pt x="4520" y="26992"/>
                    <a:pt x="1172" y="30675"/>
                  </a:cubicBezTo>
                  <a:lnTo>
                    <a:pt x="461" y="31470"/>
                  </a:lnTo>
                  <a:lnTo>
                    <a:pt x="461" y="31470"/>
                  </a:lnTo>
                  <a:lnTo>
                    <a:pt x="837" y="30507"/>
                  </a:lnTo>
                  <a:cubicBezTo>
                    <a:pt x="4415" y="21196"/>
                    <a:pt x="7805" y="11613"/>
                    <a:pt x="10985" y="2051"/>
                  </a:cubicBezTo>
                  <a:lnTo>
                    <a:pt x="11341" y="942"/>
                  </a:lnTo>
                  <a:lnTo>
                    <a:pt x="11362" y="2093"/>
                  </a:lnTo>
                  <a:cubicBezTo>
                    <a:pt x="11446" y="6696"/>
                    <a:pt x="11760" y="11383"/>
                    <a:pt x="12052" y="15903"/>
                  </a:cubicBezTo>
                  <a:cubicBezTo>
                    <a:pt x="12136" y="17054"/>
                    <a:pt x="12199" y="18204"/>
                    <a:pt x="12262" y="19355"/>
                  </a:cubicBezTo>
                  <a:cubicBezTo>
                    <a:pt x="12262" y="19376"/>
                    <a:pt x="12262" y="19376"/>
                    <a:pt x="12283" y="19397"/>
                  </a:cubicBezTo>
                  <a:lnTo>
                    <a:pt x="12366" y="19531"/>
                  </a:lnTo>
                  <a:lnTo>
                    <a:pt x="12366" y="19502"/>
                  </a:lnTo>
                  <a:lnTo>
                    <a:pt x="12366" y="19481"/>
                  </a:lnTo>
                  <a:lnTo>
                    <a:pt x="12450" y="19397"/>
                  </a:lnTo>
                  <a:lnTo>
                    <a:pt x="12555" y="19251"/>
                  </a:lnTo>
                  <a:lnTo>
                    <a:pt x="12701" y="19355"/>
                  </a:lnTo>
                  <a:cubicBezTo>
                    <a:pt x="16698" y="21824"/>
                    <a:pt x="21677" y="23812"/>
                    <a:pt x="27431" y="25277"/>
                  </a:cubicBezTo>
                  <a:lnTo>
                    <a:pt x="28143" y="25444"/>
                  </a:lnTo>
                  <a:lnTo>
                    <a:pt x="27452" y="25653"/>
                  </a:lnTo>
                  <a:cubicBezTo>
                    <a:pt x="23121" y="26909"/>
                    <a:pt x="18790" y="28059"/>
                    <a:pt x="14668" y="29043"/>
                  </a:cubicBezTo>
                  <a:cubicBezTo>
                    <a:pt x="12366" y="29587"/>
                    <a:pt x="10002" y="30089"/>
                    <a:pt x="7742" y="30549"/>
                  </a:cubicBezTo>
                  <a:cubicBezTo>
                    <a:pt x="5441" y="31051"/>
                    <a:pt x="3034" y="31554"/>
                    <a:pt x="691" y="32098"/>
                  </a:cubicBezTo>
                  <a:lnTo>
                    <a:pt x="482" y="32139"/>
                  </a:lnTo>
                  <a:lnTo>
                    <a:pt x="482" y="32181"/>
                  </a:lnTo>
                  <a:cubicBezTo>
                    <a:pt x="5043" y="31575"/>
                    <a:pt x="9584" y="30466"/>
                    <a:pt x="14019" y="29419"/>
                  </a:cubicBezTo>
                  <a:lnTo>
                    <a:pt x="14480" y="29315"/>
                  </a:lnTo>
                  <a:cubicBezTo>
                    <a:pt x="19083" y="28227"/>
                    <a:pt x="23812" y="26971"/>
                    <a:pt x="28561" y="25569"/>
                  </a:cubicBezTo>
                  <a:lnTo>
                    <a:pt x="28603" y="25549"/>
                  </a:lnTo>
                  <a:lnTo>
                    <a:pt x="28917" y="25632"/>
                  </a:lnTo>
                  <a:cubicBezTo>
                    <a:pt x="28934" y="25638"/>
                    <a:pt x="28949" y="25640"/>
                    <a:pt x="28963" y="25640"/>
                  </a:cubicBezTo>
                  <a:cubicBezTo>
                    <a:pt x="29001" y="25640"/>
                    <a:pt x="29027" y="25621"/>
                    <a:pt x="29042" y="25590"/>
                  </a:cubicBezTo>
                  <a:cubicBezTo>
                    <a:pt x="29084" y="25528"/>
                    <a:pt x="29084" y="25507"/>
                    <a:pt x="29042" y="25486"/>
                  </a:cubicBezTo>
                  <a:cubicBezTo>
                    <a:pt x="27431" y="23100"/>
                    <a:pt x="25841" y="20736"/>
                    <a:pt x="24293" y="18455"/>
                  </a:cubicBezTo>
                  <a:cubicBezTo>
                    <a:pt x="20192" y="12367"/>
                    <a:pt x="15944" y="6090"/>
                    <a:pt x="11613" y="22"/>
                  </a:cubicBezTo>
                  <a:cubicBezTo>
                    <a:pt x="11613" y="1"/>
                    <a:pt x="11571" y="1"/>
                    <a:pt x="115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407014" y="4153729"/>
            <a:ext cx="463101" cy="1312478"/>
            <a:chOff x="2667125" y="535325"/>
            <a:chExt cx="237500" cy="673100"/>
          </a:xfrm>
        </p:grpSpPr>
        <p:sp>
          <p:nvSpPr>
            <p:cNvPr id="31" name="Google Shape;31;p2"/>
            <p:cNvSpPr/>
            <p:nvPr/>
          </p:nvSpPr>
          <p:spPr>
            <a:xfrm>
              <a:off x="2712100" y="595875"/>
              <a:ext cx="191475" cy="612550"/>
            </a:xfrm>
            <a:custGeom>
              <a:avLst/>
              <a:gdLst/>
              <a:ahLst/>
              <a:cxnLst/>
              <a:rect l="l" t="t" r="r" b="b"/>
              <a:pathLst>
                <a:path w="7659" h="24502" extrusionOk="0">
                  <a:moveTo>
                    <a:pt x="4855" y="21766"/>
                  </a:moveTo>
                  <a:lnTo>
                    <a:pt x="4855" y="21913"/>
                  </a:lnTo>
                  <a:lnTo>
                    <a:pt x="4604" y="21913"/>
                  </a:lnTo>
                  <a:cubicBezTo>
                    <a:pt x="4625" y="21892"/>
                    <a:pt x="4667" y="21871"/>
                    <a:pt x="4688" y="21829"/>
                  </a:cubicBezTo>
                  <a:lnTo>
                    <a:pt x="4855" y="21766"/>
                  </a:lnTo>
                  <a:close/>
                  <a:moveTo>
                    <a:pt x="4922" y="1"/>
                  </a:moveTo>
                  <a:cubicBezTo>
                    <a:pt x="4119" y="1"/>
                    <a:pt x="3320" y="72"/>
                    <a:pt x="2512" y="173"/>
                  </a:cubicBezTo>
                  <a:cubicBezTo>
                    <a:pt x="2030" y="236"/>
                    <a:pt x="1738" y="466"/>
                    <a:pt x="1612" y="780"/>
                  </a:cubicBezTo>
                  <a:cubicBezTo>
                    <a:pt x="1507" y="884"/>
                    <a:pt x="1403" y="1010"/>
                    <a:pt x="1382" y="1198"/>
                  </a:cubicBezTo>
                  <a:cubicBezTo>
                    <a:pt x="545" y="5801"/>
                    <a:pt x="252" y="10530"/>
                    <a:pt x="126" y="15196"/>
                  </a:cubicBezTo>
                  <a:cubicBezTo>
                    <a:pt x="43" y="17414"/>
                    <a:pt x="1" y="19611"/>
                    <a:pt x="22" y="21829"/>
                  </a:cubicBezTo>
                  <a:cubicBezTo>
                    <a:pt x="43" y="22666"/>
                    <a:pt x="64" y="23503"/>
                    <a:pt x="796" y="24026"/>
                  </a:cubicBezTo>
                  <a:cubicBezTo>
                    <a:pt x="1329" y="24407"/>
                    <a:pt x="2085" y="24444"/>
                    <a:pt x="2796" y="24444"/>
                  </a:cubicBezTo>
                  <a:cubicBezTo>
                    <a:pt x="2966" y="24444"/>
                    <a:pt x="3134" y="24442"/>
                    <a:pt x="3295" y="24442"/>
                  </a:cubicBezTo>
                  <a:cubicBezTo>
                    <a:pt x="3385" y="24442"/>
                    <a:pt x="3473" y="24442"/>
                    <a:pt x="3558" y="24444"/>
                  </a:cubicBezTo>
                  <a:cubicBezTo>
                    <a:pt x="4010" y="24466"/>
                    <a:pt x="4488" y="24502"/>
                    <a:pt x="4951" y="24502"/>
                  </a:cubicBezTo>
                  <a:cubicBezTo>
                    <a:pt x="6269" y="24502"/>
                    <a:pt x="7461" y="24211"/>
                    <a:pt x="7554" y="22477"/>
                  </a:cubicBezTo>
                  <a:cubicBezTo>
                    <a:pt x="7659" y="20301"/>
                    <a:pt x="7366" y="17958"/>
                    <a:pt x="7324" y="15719"/>
                  </a:cubicBezTo>
                  <a:cubicBezTo>
                    <a:pt x="7220" y="10949"/>
                    <a:pt x="7240" y="6199"/>
                    <a:pt x="7387" y="1428"/>
                  </a:cubicBezTo>
                  <a:cubicBezTo>
                    <a:pt x="7429" y="612"/>
                    <a:pt x="6738" y="89"/>
                    <a:pt x="6006" y="47"/>
                  </a:cubicBezTo>
                  <a:cubicBezTo>
                    <a:pt x="5643" y="15"/>
                    <a:pt x="5282" y="1"/>
                    <a:pt x="4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667125" y="535325"/>
              <a:ext cx="237500" cy="671300"/>
            </a:xfrm>
            <a:custGeom>
              <a:avLst/>
              <a:gdLst/>
              <a:ahLst/>
              <a:cxnLst/>
              <a:rect l="l" t="t" r="r" b="b"/>
              <a:pathLst>
                <a:path w="9500" h="26852" extrusionOk="0">
                  <a:moveTo>
                    <a:pt x="796" y="168"/>
                  </a:moveTo>
                  <a:lnTo>
                    <a:pt x="1005" y="210"/>
                  </a:lnTo>
                  <a:cubicBezTo>
                    <a:pt x="2115" y="387"/>
                    <a:pt x="3179" y="477"/>
                    <a:pt x="4189" y="477"/>
                  </a:cubicBezTo>
                  <a:cubicBezTo>
                    <a:pt x="4967" y="477"/>
                    <a:pt x="5713" y="424"/>
                    <a:pt x="6424" y="314"/>
                  </a:cubicBezTo>
                  <a:lnTo>
                    <a:pt x="6508" y="314"/>
                  </a:lnTo>
                  <a:lnTo>
                    <a:pt x="6550" y="398"/>
                  </a:lnTo>
                  <a:cubicBezTo>
                    <a:pt x="6926" y="921"/>
                    <a:pt x="7303" y="1360"/>
                    <a:pt x="7721" y="1821"/>
                  </a:cubicBezTo>
                  <a:lnTo>
                    <a:pt x="7868" y="1946"/>
                  </a:lnTo>
                  <a:cubicBezTo>
                    <a:pt x="8182" y="2260"/>
                    <a:pt x="8516" y="2616"/>
                    <a:pt x="8851" y="2888"/>
                  </a:cubicBezTo>
                  <a:lnTo>
                    <a:pt x="9060" y="3055"/>
                  </a:lnTo>
                  <a:lnTo>
                    <a:pt x="8809" y="3118"/>
                  </a:lnTo>
                  <a:cubicBezTo>
                    <a:pt x="8767" y="3118"/>
                    <a:pt x="8747" y="3160"/>
                    <a:pt x="8726" y="3181"/>
                  </a:cubicBezTo>
                  <a:lnTo>
                    <a:pt x="8705" y="3223"/>
                  </a:lnTo>
                  <a:lnTo>
                    <a:pt x="8642" y="3223"/>
                  </a:lnTo>
                  <a:cubicBezTo>
                    <a:pt x="6968" y="3264"/>
                    <a:pt x="5315" y="3411"/>
                    <a:pt x="3788" y="3725"/>
                  </a:cubicBezTo>
                  <a:lnTo>
                    <a:pt x="3725" y="3725"/>
                  </a:lnTo>
                  <a:lnTo>
                    <a:pt x="3683" y="3662"/>
                  </a:lnTo>
                  <a:cubicBezTo>
                    <a:pt x="2574" y="2762"/>
                    <a:pt x="1653" y="1653"/>
                    <a:pt x="921" y="398"/>
                  </a:cubicBezTo>
                  <a:lnTo>
                    <a:pt x="796" y="168"/>
                  </a:lnTo>
                  <a:close/>
                  <a:moveTo>
                    <a:pt x="3450" y="26540"/>
                  </a:moveTo>
                  <a:lnTo>
                    <a:pt x="3411" y="26636"/>
                  </a:lnTo>
                  <a:lnTo>
                    <a:pt x="3620" y="26615"/>
                  </a:lnTo>
                  <a:cubicBezTo>
                    <a:pt x="3624" y="26615"/>
                    <a:pt x="3628" y="26614"/>
                    <a:pt x="3631" y="26614"/>
                  </a:cubicBezTo>
                  <a:lnTo>
                    <a:pt x="3631" y="26614"/>
                  </a:lnTo>
                  <a:cubicBezTo>
                    <a:pt x="3570" y="26591"/>
                    <a:pt x="3509" y="26567"/>
                    <a:pt x="3450" y="26540"/>
                  </a:cubicBezTo>
                  <a:close/>
                  <a:moveTo>
                    <a:pt x="670" y="0"/>
                  </a:moveTo>
                  <a:lnTo>
                    <a:pt x="628" y="42"/>
                  </a:lnTo>
                  <a:lnTo>
                    <a:pt x="607" y="42"/>
                  </a:lnTo>
                  <a:cubicBezTo>
                    <a:pt x="586" y="42"/>
                    <a:pt x="565" y="84"/>
                    <a:pt x="565" y="126"/>
                  </a:cubicBezTo>
                  <a:lnTo>
                    <a:pt x="565" y="147"/>
                  </a:lnTo>
                  <a:lnTo>
                    <a:pt x="524" y="168"/>
                  </a:lnTo>
                  <a:lnTo>
                    <a:pt x="524" y="231"/>
                  </a:lnTo>
                  <a:cubicBezTo>
                    <a:pt x="524" y="1821"/>
                    <a:pt x="586" y="3432"/>
                    <a:pt x="607" y="5001"/>
                  </a:cubicBezTo>
                  <a:cubicBezTo>
                    <a:pt x="670" y="6989"/>
                    <a:pt x="712" y="9039"/>
                    <a:pt x="691" y="11048"/>
                  </a:cubicBezTo>
                  <a:cubicBezTo>
                    <a:pt x="691" y="12785"/>
                    <a:pt x="628" y="14500"/>
                    <a:pt x="586" y="16237"/>
                  </a:cubicBezTo>
                  <a:cubicBezTo>
                    <a:pt x="565" y="17179"/>
                    <a:pt x="503" y="18120"/>
                    <a:pt x="461" y="19083"/>
                  </a:cubicBezTo>
                  <a:cubicBezTo>
                    <a:pt x="461" y="19187"/>
                    <a:pt x="419" y="19334"/>
                    <a:pt x="398" y="19585"/>
                  </a:cubicBezTo>
                  <a:cubicBezTo>
                    <a:pt x="314" y="20213"/>
                    <a:pt x="189" y="21405"/>
                    <a:pt x="356" y="21740"/>
                  </a:cubicBezTo>
                  <a:lnTo>
                    <a:pt x="440" y="21928"/>
                  </a:lnTo>
                  <a:lnTo>
                    <a:pt x="210" y="21928"/>
                  </a:lnTo>
                  <a:cubicBezTo>
                    <a:pt x="168" y="21928"/>
                    <a:pt x="147" y="21949"/>
                    <a:pt x="126" y="21991"/>
                  </a:cubicBezTo>
                  <a:lnTo>
                    <a:pt x="42" y="22054"/>
                  </a:lnTo>
                  <a:cubicBezTo>
                    <a:pt x="0" y="22096"/>
                    <a:pt x="42" y="22158"/>
                    <a:pt x="63" y="22200"/>
                  </a:cubicBezTo>
                  <a:lnTo>
                    <a:pt x="84" y="22221"/>
                  </a:lnTo>
                  <a:lnTo>
                    <a:pt x="84" y="22242"/>
                  </a:lnTo>
                  <a:cubicBezTo>
                    <a:pt x="544" y="23665"/>
                    <a:pt x="1507" y="25088"/>
                    <a:pt x="2804" y="26322"/>
                  </a:cubicBezTo>
                  <a:lnTo>
                    <a:pt x="2867" y="26385"/>
                  </a:lnTo>
                  <a:lnTo>
                    <a:pt x="2825" y="26448"/>
                  </a:lnTo>
                  <a:cubicBezTo>
                    <a:pt x="2825" y="26490"/>
                    <a:pt x="2825" y="26532"/>
                    <a:pt x="2867" y="26552"/>
                  </a:cubicBezTo>
                  <a:cubicBezTo>
                    <a:pt x="2888" y="26594"/>
                    <a:pt x="2909" y="26615"/>
                    <a:pt x="2972" y="26615"/>
                  </a:cubicBezTo>
                  <a:lnTo>
                    <a:pt x="3202" y="26636"/>
                  </a:lnTo>
                  <a:cubicBezTo>
                    <a:pt x="3223" y="26636"/>
                    <a:pt x="3285" y="26615"/>
                    <a:pt x="3306" y="26594"/>
                  </a:cubicBezTo>
                  <a:lnTo>
                    <a:pt x="3348" y="26511"/>
                  </a:lnTo>
                  <a:lnTo>
                    <a:pt x="3432" y="26532"/>
                  </a:lnTo>
                  <a:cubicBezTo>
                    <a:pt x="3438" y="26534"/>
                    <a:pt x="3444" y="26537"/>
                    <a:pt x="3450" y="26540"/>
                  </a:cubicBezTo>
                  <a:lnTo>
                    <a:pt x="3450" y="26540"/>
                  </a:lnTo>
                  <a:lnTo>
                    <a:pt x="3495" y="26427"/>
                  </a:lnTo>
                  <a:cubicBezTo>
                    <a:pt x="3599" y="26113"/>
                    <a:pt x="3599" y="25778"/>
                    <a:pt x="3578" y="25402"/>
                  </a:cubicBezTo>
                  <a:lnTo>
                    <a:pt x="3578" y="25088"/>
                  </a:lnTo>
                  <a:cubicBezTo>
                    <a:pt x="3578" y="24083"/>
                    <a:pt x="3537" y="23058"/>
                    <a:pt x="3537" y="22012"/>
                  </a:cubicBezTo>
                  <a:cubicBezTo>
                    <a:pt x="3537" y="19962"/>
                    <a:pt x="3537" y="17911"/>
                    <a:pt x="3578" y="15860"/>
                  </a:cubicBezTo>
                  <a:cubicBezTo>
                    <a:pt x="3599" y="13831"/>
                    <a:pt x="3620" y="11759"/>
                    <a:pt x="3662" y="9709"/>
                  </a:cubicBezTo>
                  <a:cubicBezTo>
                    <a:pt x="3662" y="9186"/>
                    <a:pt x="3704" y="8663"/>
                    <a:pt x="3725" y="8182"/>
                  </a:cubicBezTo>
                  <a:cubicBezTo>
                    <a:pt x="3767" y="6821"/>
                    <a:pt x="3850" y="5399"/>
                    <a:pt x="3662" y="4101"/>
                  </a:cubicBezTo>
                  <a:lnTo>
                    <a:pt x="3662" y="4143"/>
                  </a:lnTo>
                  <a:cubicBezTo>
                    <a:pt x="3411" y="5399"/>
                    <a:pt x="3411" y="6759"/>
                    <a:pt x="3411" y="8035"/>
                  </a:cubicBezTo>
                  <a:cubicBezTo>
                    <a:pt x="3411" y="8433"/>
                    <a:pt x="3411" y="8830"/>
                    <a:pt x="3390" y="9228"/>
                  </a:cubicBezTo>
                  <a:cubicBezTo>
                    <a:pt x="3327" y="11069"/>
                    <a:pt x="3306" y="12994"/>
                    <a:pt x="3285" y="14835"/>
                  </a:cubicBezTo>
                  <a:cubicBezTo>
                    <a:pt x="3244" y="16697"/>
                    <a:pt x="3244" y="18601"/>
                    <a:pt x="3244" y="20464"/>
                  </a:cubicBezTo>
                  <a:cubicBezTo>
                    <a:pt x="3244" y="20589"/>
                    <a:pt x="3244" y="20882"/>
                    <a:pt x="3285" y="21259"/>
                  </a:cubicBezTo>
                  <a:cubicBezTo>
                    <a:pt x="3327" y="22682"/>
                    <a:pt x="3453" y="25381"/>
                    <a:pt x="3223" y="26218"/>
                  </a:cubicBezTo>
                  <a:lnTo>
                    <a:pt x="3139" y="26448"/>
                  </a:lnTo>
                  <a:lnTo>
                    <a:pt x="2993" y="26280"/>
                  </a:lnTo>
                  <a:cubicBezTo>
                    <a:pt x="1988" y="25130"/>
                    <a:pt x="1298" y="23937"/>
                    <a:pt x="524" y="22472"/>
                  </a:cubicBezTo>
                  <a:lnTo>
                    <a:pt x="482" y="22410"/>
                  </a:lnTo>
                  <a:lnTo>
                    <a:pt x="524" y="22326"/>
                  </a:lnTo>
                  <a:cubicBezTo>
                    <a:pt x="670" y="22158"/>
                    <a:pt x="670" y="21949"/>
                    <a:pt x="691" y="21698"/>
                  </a:cubicBezTo>
                  <a:lnTo>
                    <a:pt x="691" y="21489"/>
                  </a:lnTo>
                  <a:cubicBezTo>
                    <a:pt x="733" y="20568"/>
                    <a:pt x="796" y="19585"/>
                    <a:pt x="858" y="18392"/>
                  </a:cubicBezTo>
                  <a:cubicBezTo>
                    <a:pt x="921" y="16446"/>
                    <a:pt x="1005" y="14459"/>
                    <a:pt x="1026" y="12471"/>
                  </a:cubicBezTo>
                  <a:cubicBezTo>
                    <a:pt x="1088" y="8642"/>
                    <a:pt x="1088" y="4897"/>
                    <a:pt x="775" y="1172"/>
                  </a:cubicBezTo>
                  <a:lnTo>
                    <a:pt x="712" y="586"/>
                  </a:lnTo>
                  <a:lnTo>
                    <a:pt x="1005" y="1109"/>
                  </a:lnTo>
                  <a:cubicBezTo>
                    <a:pt x="1632" y="2176"/>
                    <a:pt x="2448" y="3118"/>
                    <a:pt x="3411" y="3934"/>
                  </a:cubicBezTo>
                  <a:cubicBezTo>
                    <a:pt x="3425" y="3948"/>
                    <a:pt x="3460" y="3973"/>
                    <a:pt x="3487" y="3973"/>
                  </a:cubicBezTo>
                  <a:cubicBezTo>
                    <a:pt x="3499" y="3973"/>
                    <a:pt x="3509" y="3968"/>
                    <a:pt x="3516" y="3955"/>
                  </a:cubicBezTo>
                  <a:lnTo>
                    <a:pt x="3704" y="3934"/>
                  </a:lnTo>
                  <a:lnTo>
                    <a:pt x="3788" y="3934"/>
                  </a:lnTo>
                  <a:cubicBezTo>
                    <a:pt x="5629" y="3725"/>
                    <a:pt x="7345" y="3599"/>
                    <a:pt x="8977" y="3578"/>
                  </a:cubicBezTo>
                  <a:lnTo>
                    <a:pt x="9039" y="3578"/>
                  </a:lnTo>
                  <a:lnTo>
                    <a:pt x="9207" y="3516"/>
                  </a:lnTo>
                  <a:lnTo>
                    <a:pt x="9186" y="3641"/>
                  </a:lnTo>
                  <a:cubicBezTo>
                    <a:pt x="8872" y="9751"/>
                    <a:pt x="8851" y="15986"/>
                    <a:pt x="8830" y="22033"/>
                  </a:cubicBezTo>
                  <a:cubicBezTo>
                    <a:pt x="8830" y="23477"/>
                    <a:pt x="8830" y="24920"/>
                    <a:pt x="8809" y="26343"/>
                  </a:cubicBezTo>
                  <a:lnTo>
                    <a:pt x="8809" y="26385"/>
                  </a:lnTo>
                  <a:lnTo>
                    <a:pt x="8851" y="26532"/>
                  </a:lnTo>
                  <a:lnTo>
                    <a:pt x="8705" y="26552"/>
                  </a:lnTo>
                  <a:cubicBezTo>
                    <a:pt x="8412" y="26594"/>
                    <a:pt x="8119" y="26594"/>
                    <a:pt x="7826" y="26615"/>
                  </a:cubicBezTo>
                  <a:cubicBezTo>
                    <a:pt x="7282" y="26636"/>
                    <a:pt x="6675" y="26699"/>
                    <a:pt x="6110" y="26699"/>
                  </a:cubicBezTo>
                  <a:lnTo>
                    <a:pt x="5901" y="26699"/>
                  </a:lnTo>
                  <a:cubicBezTo>
                    <a:pt x="5608" y="26699"/>
                    <a:pt x="5294" y="26657"/>
                    <a:pt x="5001" y="26636"/>
                  </a:cubicBezTo>
                  <a:cubicBezTo>
                    <a:pt x="4710" y="26610"/>
                    <a:pt x="4411" y="26583"/>
                    <a:pt x="4119" y="26583"/>
                  </a:cubicBezTo>
                  <a:cubicBezTo>
                    <a:pt x="3953" y="26583"/>
                    <a:pt x="3789" y="26592"/>
                    <a:pt x="3631" y="26614"/>
                  </a:cubicBezTo>
                  <a:lnTo>
                    <a:pt x="3631" y="26614"/>
                  </a:lnTo>
                  <a:cubicBezTo>
                    <a:pt x="4216" y="26825"/>
                    <a:pt x="4889" y="26827"/>
                    <a:pt x="5545" y="26845"/>
                  </a:cubicBezTo>
                  <a:lnTo>
                    <a:pt x="5859" y="26845"/>
                  </a:lnTo>
                  <a:cubicBezTo>
                    <a:pt x="6024" y="26849"/>
                    <a:pt x="6198" y="26852"/>
                    <a:pt x="6378" y="26852"/>
                  </a:cubicBezTo>
                  <a:cubicBezTo>
                    <a:pt x="7155" y="26852"/>
                    <a:pt x="8055" y="26806"/>
                    <a:pt x="8956" y="26636"/>
                  </a:cubicBezTo>
                  <a:cubicBezTo>
                    <a:pt x="8977" y="26636"/>
                    <a:pt x="8998" y="26615"/>
                    <a:pt x="8998" y="26594"/>
                  </a:cubicBezTo>
                  <a:cubicBezTo>
                    <a:pt x="9039" y="26552"/>
                    <a:pt x="9039" y="26490"/>
                    <a:pt x="8998" y="26448"/>
                  </a:cubicBezTo>
                  <a:lnTo>
                    <a:pt x="8956" y="26385"/>
                  </a:lnTo>
                  <a:lnTo>
                    <a:pt x="9039" y="26301"/>
                  </a:lnTo>
                  <a:cubicBezTo>
                    <a:pt x="9060" y="26280"/>
                    <a:pt x="9060" y="26239"/>
                    <a:pt x="9081" y="26197"/>
                  </a:cubicBezTo>
                  <a:cubicBezTo>
                    <a:pt x="9102" y="24732"/>
                    <a:pt x="9144" y="23288"/>
                    <a:pt x="9186" y="21824"/>
                  </a:cubicBezTo>
                  <a:cubicBezTo>
                    <a:pt x="9353" y="15860"/>
                    <a:pt x="9500" y="9562"/>
                    <a:pt x="9332" y="3390"/>
                  </a:cubicBezTo>
                  <a:cubicBezTo>
                    <a:pt x="9332" y="3348"/>
                    <a:pt x="9332" y="3348"/>
                    <a:pt x="9291" y="3327"/>
                  </a:cubicBezTo>
                  <a:lnTo>
                    <a:pt x="9144" y="3202"/>
                  </a:lnTo>
                  <a:lnTo>
                    <a:pt x="9332" y="3118"/>
                  </a:lnTo>
                  <a:cubicBezTo>
                    <a:pt x="9353" y="3097"/>
                    <a:pt x="9374" y="3076"/>
                    <a:pt x="9374" y="3055"/>
                  </a:cubicBezTo>
                  <a:cubicBezTo>
                    <a:pt x="9374" y="3013"/>
                    <a:pt x="9374" y="2972"/>
                    <a:pt x="9353" y="2951"/>
                  </a:cubicBezTo>
                  <a:cubicBezTo>
                    <a:pt x="9081" y="2658"/>
                    <a:pt x="8767" y="2365"/>
                    <a:pt x="8454" y="2135"/>
                  </a:cubicBezTo>
                  <a:cubicBezTo>
                    <a:pt x="8244" y="1967"/>
                    <a:pt x="8035" y="1779"/>
                    <a:pt x="7847" y="1612"/>
                  </a:cubicBezTo>
                  <a:cubicBezTo>
                    <a:pt x="7428" y="1193"/>
                    <a:pt x="7010" y="775"/>
                    <a:pt x="6633" y="356"/>
                  </a:cubicBezTo>
                  <a:lnTo>
                    <a:pt x="6570" y="293"/>
                  </a:lnTo>
                  <a:lnTo>
                    <a:pt x="6612" y="210"/>
                  </a:lnTo>
                  <a:cubicBezTo>
                    <a:pt x="6612" y="189"/>
                    <a:pt x="6612" y="147"/>
                    <a:pt x="6570" y="84"/>
                  </a:cubicBezTo>
                  <a:cubicBezTo>
                    <a:pt x="6550" y="63"/>
                    <a:pt x="6529" y="63"/>
                    <a:pt x="6529" y="63"/>
                  </a:cubicBezTo>
                  <a:lnTo>
                    <a:pt x="6319" y="63"/>
                  </a:lnTo>
                  <a:cubicBezTo>
                    <a:pt x="5357" y="84"/>
                    <a:pt x="4421" y="110"/>
                    <a:pt x="3489" y="110"/>
                  </a:cubicBezTo>
                  <a:cubicBezTo>
                    <a:pt x="2558" y="110"/>
                    <a:pt x="1632" y="84"/>
                    <a:pt x="6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7032041" y="-133618"/>
            <a:ext cx="278493" cy="789277"/>
            <a:chOff x="2667125" y="535325"/>
            <a:chExt cx="237500" cy="673100"/>
          </a:xfrm>
        </p:grpSpPr>
        <p:sp>
          <p:nvSpPr>
            <p:cNvPr id="34" name="Google Shape;34;p2"/>
            <p:cNvSpPr/>
            <p:nvPr/>
          </p:nvSpPr>
          <p:spPr>
            <a:xfrm>
              <a:off x="2712100" y="595875"/>
              <a:ext cx="191475" cy="612550"/>
            </a:xfrm>
            <a:custGeom>
              <a:avLst/>
              <a:gdLst/>
              <a:ahLst/>
              <a:cxnLst/>
              <a:rect l="l" t="t" r="r" b="b"/>
              <a:pathLst>
                <a:path w="7659" h="24502" extrusionOk="0">
                  <a:moveTo>
                    <a:pt x="4855" y="21766"/>
                  </a:moveTo>
                  <a:lnTo>
                    <a:pt x="4855" y="21913"/>
                  </a:lnTo>
                  <a:lnTo>
                    <a:pt x="4604" y="21913"/>
                  </a:lnTo>
                  <a:cubicBezTo>
                    <a:pt x="4625" y="21892"/>
                    <a:pt x="4667" y="21871"/>
                    <a:pt x="4688" y="21829"/>
                  </a:cubicBezTo>
                  <a:lnTo>
                    <a:pt x="4855" y="21766"/>
                  </a:lnTo>
                  <a:close/>
                  <a:moveTo>
                    <a:pt x="4922" y="1"/>
                  </a:moveTo>
                  <a:cubicBezTo>
                    <a:pt x="4119" y="1"/>
                    <a:pt x="3320" y="72"/>
                    <a:pt x="2512" y="173"/>
                  </a:cubicBezTo>
                  <a:cubicBezTo>
                    <a:pt x="2030" y="236"/>
                    <a:pt x="1738" y="466"/>
                    <a:pt x="1612" y="780"/>
                  </a:cubicBezTo>
                  <a:cubicBezTo>
                    <a:pt x="1507" y="884"/>
                    <a:pt x="1403" y="1010"/>
                    <a:pt x="1382" y="1198"/>
                  </a:cubicBezTo>
                  <a:cubicBezTo>
                    <a:pt x="545" y="5801"/>
                    <a:pt x="252" y="10530"/>
                    <a:pt x="126" y="15196"/>
                  </a:cubicBezTo>
                  <a:cubicBezTo>
                    <a:pt x="43" y="17414"/>
                    <a:pt x="1" y="19611"/>
                    <a:pt x="22" y="21829"/>
                  </a:cubicBezTo>
                  <a:cubicBezTo>
                    <a:pt x="43" y="22666"/>
                    <a:pt x="64" y="23503"/>
                    <a:pt x="796" y="24026"/>
                  </a:cubicBezTo>
                  <a:cubicBezTo>
                    <a:pt x="1329" y="24407"/>
                    <a:pt x="2085" y="24444"/>
                    <a:pt x="2796" y="24444"/>
                  </a:cubicBezTo>
                  <a:cubicBezTo>
                    <a:pt x="2966" y="24444"/>
                    <a:pt x="3134" y="24442"/>
                    <a:pt x="3295" y="24442"/>
                  </a:cubicBezTo>
                  <a:cubicBezTo>
                    <a:pt x="3385" y="24442"/>
                    <a:pt x="3473" y="24442"/>
                    <a:pt x="3558" y="24444"/>
                  </a:cubicBezTo>
                  <a:cubicBezTo>
                    <a:pt x="4010" y="24466"/>
                    <a:pt x="4488" y="24502"/>
                    <a:pt x="4951" y="24502"/>
                  </a:cubicBezTo>
                  <a:cubicBezTo>
                    <a:pt x="6269" y="24502"/>
                    <a:pt x="7461" y="24211"/>
                    <a:pt x="7554" y="22477"/>
                  </a:cubicBezTo>
                  <a:cubicBezTo>
                    <a:pt x="7659" y="20301"/>
                    <a:pt x="7366" y="17958"/>
                    <a:pt x="7324" y="15719"/>
                  </a:cubicBezTo>
                  <a:cubicBezTo>
                    <a:pt x="7220" y="10949"/>
                    <a:pt x="7240" y="6199"/>
                    <a:pt x="7387" y="1428"/>
                  </a:cubicBezTo>
                  <a:cubicBezTo>
                    <a:pt x="7429" y="612"/>
                    <a:pt x="6738" y="89"/>
                    <a:pt x="6006" y="47"/>
                  </a:cubicBezTo>
                  <a:cubicBezTo>
                    <a:pt x="5643" y="15"/>
                    <a:pt x="5282" y="1"/>
                    <a:pt x="4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667125" y="535325"/>
              <a:ext cx="237500" cy="671300"/>
            </a:xfrm>
            <a:custGeom>
              <a:avLst/>
              <a:gdLst/>
              <a:ahLst/>
              <a:cxnLst/>
              <a:rect l="l" t="t" r="r" b="b"/>
              <a:pathLst>
                <a:path w="9500" h="26852" extrusionOk="0">
                  <a:moveTo>
                    <a:pt x="796" y="168"/>
                  </a:moveTo>
                  <a:lnTo>
                    <a:pt x="1005" y="210"/>
                  </a:lnTo>
                  <a:cubicBezTo>
                    <a:pt x="2115" y="387"/>
                    <a:pt x="3179" y="477"/>
                    <a:pt x="4189" y="477"/>
                  </a:cubicBezTo>
                  <a:cubicBezTo>
                    <a:pt x="4967" y="477"/>
                    <a:pt x="5713" y="424"/>
                    <a:pt x="6424" y="314"/>
                  </a:cubicBezTo>
                  <a:lnTo>
                    <a:pt x="6508" y="314"/>
                  </a:lnTo>
                  <a:lnTo>
                    <a:pt x="6550" y="398"/>
                  </a:lnTo>
                  <a:cubicBezTo>
                    <a:pt x="6926" y="921"/>
                    <a:pt x="7303" y="1360"/>
                    <a:pt x="7721" y="1821"/>
                  </a:cubicBezTo>
                  <a:lnTo>
                    <a:pt x="7868" y="1946"/>
                  </a:lnTo>
                  <a:cubicBezTo>
                    <a:pt x="8182" y="2260"/>
                    <a:pt x="8516" y="2616"/>
                    <a:pt x="8851" y="2888"/>
                  </a:cubicBezTo>
                  <a:lnTo>
                    <a:pt x="9060" y="3055"/>
                  </a:lnTo>
                  <a:lnTo>
                    <a:pt x="8809" y="3118"/>
                  </a:lnTo>
                  <a:cubicBezTo>
                    <a:pt x="8767" y="3118"/>
                    <a:pt x="8747" y="3160"/>
                    <a:pt x="8726" y="3181"/>
                  </a:cubicBezTo>
                  <a:lnTo>
                    <a:pt x="8705" y="3223"/>
                  </a:lnTo>
                  <a:lnTo>
                    <a:pt x="8642" y="3223"/>
                  </a:lnTo>
                  <a:cubicBezTo>
                    <a:pt x="6968" y="3264"/>
                    <a:pt x="5315" y="3411"/>
                    <a:pt x="3788" y="3725"/>
                  </a:cubicBezTo>
                  <a:lnTo>
                    <a:pt x="3725" y="3725"/>
                  </a:lnTo>
                  <a:lnTo>
                    <a:pt x="3683" y="3662"/>
                  </a:lnTo>
                  <a:cubicBezTo>
                    <a:pt x="2574" y="2762"/>
                    <a:pt x="1653" y="1653"/>
                    <a:pt x="921" y="398"/>
                  </a:cubicBezTo>
                  <a:lnTo>
                    <a:pt x="796" y="168"/>
                  </a:lnTo>
                  <a:close/>
                  <a:moveTo>
                    <a:pt x="3450" y="26540"/>
                  </a:moveTo>
                  <a:lnTo>
                    <a:pt x="3411" y="26636"/>
                  </a:lnTo>
                  <a:lnTo>
                    <a:pt x="3620" y="26615"/>
                  </a:lnTo>
                  <a:cubicBezTo>
                    <a:pt x="3624" y="26615"/>
                    <a:pt x="3628" y="26614"/>
                    <a:pt x="3631" y="26614"/>
                  </a:cubicBezTo>
                  <a:lnTo>
                    <a:pt x="3631" y="26614"/>
                  </a:lnTo>
                  <a:cubicBezTo>
                    <a:pt x="3570" y="26591"/>
                    <a:pt x="3509" y="26567"/>
                    <a:pt x="3450" y="26540"/>
                  </a:cubicBezTo>
                  <a:close/>
                  <a:moveTo>
                    <a:pt x="670" y="0"/>
                  </a:moveTo>
                  <a:lnTo>
                    <a:pt x="628" y="42"/>
                  </a:lnTo>
                  <a:lnTo>
                    <a:pt x="607" y="42"/>
                  </a:lnTo>
                  <a:cubicBezTo>
                    <a:pt x="586" y="42"/>
                    <a:pt x="565" y="84"/>
                    <a:pt x="565" y="126"/>
                  </a:cubicBezTo>
                  <a:lnTo>
                    <a:pt x="565" y="147"/>
                  </a:lnTo>
                  <a:lnTo>
                    <a:pt x="524" y="168"/>
                  </a:lnTo>
                  <a:lnTo>
                    <a:pt x="524" y="231"/>
                  </a:lnTo>
                  <a:cubicBezTo>
                    <a:pt x="524" y="1821"/>
                    <a:pt x="586" y="3432"/>
                    <a:pt x="607" y="5001"/>
                  </a:cubicBezTo>
                  <a:cubicBezTo>
                    <a:pt x="670" y="6989"/>
                    <a:pt x="712" y="9039"/>
                    <a:pt x="691" y="11048"/>
                  </a:cubicBezTo>
                  <a:cubicBezTo>
                    <a:pt x="691" y="12785"/>
                    <a:pt x="628" y="14500"/>
                    <a:pt x="586" y="16237"/>
                  </a:cubicBezTo>
                  <a:cubicBezTo>
                    <a:pt x="565" y="17179"/>
                    <a:pt x="503" y="18120"/>
                    <a:pt x="461" y="19083"/>
                  </a:cubicBezTo>
                  <a:cubicBezTo>
                    <a:pt x="461" y="19187"/>
                    <a:pt x="419" y="19334"/>
                    <a:pt x="398" y="19585"/>
                  </a:cubicBezTo>
                  <a:cubicBezTo>
                    <a:pt x="314" y="20213"/>
                    <a:pt x="189" y="21405"/>
                    <a:pt x="356" y="21740"/>
                  </a:cubicBezTo>
                  <a:lnTo>
                    <a:pt x="440" y="21928"/>
                  </a:lnTo>
                  <a:lnTo>
                    <a:pt x="210" y="21928"/>
                  </a:lnTo>
                  <a:cubicBezTo>
                    <a:pt x="168" y="21928"/>
                    <a:pt x="147" y="21949"/>
                    <a:pt x="126" y="21991"/>
                  </a:cubicBezTo>
                  <a:lnTo>
                    <a:pt x="42" y="22054"/>
                  </a:lnTo>
                  <a:cubicBezTo>
                    <a:pt x="0" y="22096"/>
                    <a:pt x="42" y="22158"/>
                    <a:pt x="63" y="22200"/>
                  </a:cubicBezTo>
                  <a:lnTo>
                    <a:pt x="84" y="22221"/>
                  </a:lnTo>
                  <a:lnTo>
                    <a:pt x="84" y="22242"/>
                  </a:lnTo>
                  <a:cubicBezTo>
                    <a:pt x="544" y="23665"/>
                    <a:pt x="1507" y="25088"/>
                    <a:pt x="2804" y="26322"/>
                  </a:cubicBezTo>
                  <a:lnTo>
                    <a:pt x="2867" y="26385"/>
                  </a:lnTo>
                  <a:lnTo>
                    <a:pt x="2825" y="26448"/>
                  </a:lnTo>
                  <a:cubicBezTo>
                    <a:pt x="2825" y="26490"/>
                    <a:pt x="2825" y="26532"/>
                    <a:pt x="2867" y="26552"/>
                  </a:cubicBezTo>
                  <a:cubicBezTo>
                    <a:pt x="2888" y="26594"/>
                    <a:pt x="2909" y="26615"/>
                    <a:pt x="2972" y="26615"/>
                  </a:cubicBezTo>
                  <a:lnTo>
                    <a:pt x="3202" y="26636"/>
                  </a:lnTo>
                  <a:cubicBezTo>
                    <a:pt x="3223" y="26636"/>
                    <a:pt x="3285" y="26615"/>
                    <a:pt x="3306" y="26594"/>
                  </a:cubicBezTo>
                  <a:lnTo>
                    <a:pt x="3348" y="26511"/>
                  </a:lnTo>
                  <a:lnTo>
                    <a:pt x="3432" y="26532"/>
                  </a:lnTo>
                  <a:cubicBezTo>
                    <a:pt x="3438" y="26534"/>
                    <a:pt x="3444" y="26537"/>
                    <a:pt x="3450" y="26540"/>
                  </a:cubicBezTo>
                  <a:lnTo>
                    <a:pt x="3450" y="26540"/>
                  </a:lnTo>
                  <a:lnTo>
                    <a:pt x="3495" y="26427"/>
                  </a:lnTo>
                  <a:cubicBezTo>
                    <a:pt x="3599" y="26113"/>
                    <a:pt x="3599" y="25778"/>
                    <a:pt x="3578" y="25402"/>
                  </a:cubicBezTo>
                  <a:lnTo>
                    <a:pt x="3578" y="25088"/>
                  </a:lnTo>
                  <a:cubicBezTo>
                    <a:pt x="3578" y="24083"/>
                    <a:pt x="3537" y="23058"/>
                    <a:pt x="3537" y="22012"/>
                  </a:cubicBezTo>
                  <a:cubicBezTo>
                    <a:pt x="3537" y="19962"/>
                    <a:pt x="3537" y="17911"/>
                    <a:pt x="3578" y="15860"/>
                  </a:cubicBezTo>
                  <a:cubicBezTo>
                    <a:pt x="3599" y="13831"/>
                    <a:pt x="3620" y="11759"/>
                    <a:pt x="3662" y="9709"/>
                  </a:cubicBezTo>
                  <a:cubicBezTo>
                    <a:pt x="3662" y="9186"/>
                    <a:pt x="3704" y="8663"/>
                    <a:pt x="3725" y="8182"/>
                  </a:cubicBezTo>
                  <a:cubicBezTo>
                    <a:pt x="3767" y="6821"/>
                    <a:pt x="3850" y="5399"/>
                    <a:pt x="3662" y="4101"/>
                  </a:cubicBezTo>
                  <a:lnTo>
                    <a:pt x="3662" y="4143"/>
                  </a:lnTo>
                  <a:cubicBezTo>
                    <a:pt x="3411" y="5399"/>
                    <a:pt x="3411" y="6759"/>
                    <a:pt x="3411" y="8035"/>
                  </a:cubicBezTo>
                  <a:cubicBezTo>
                    <a:pt x="3411" y="8433"/>
                    <a:pt x="3411" y="8830"/>
                    <a:pt x="3390" y="9228"/>
                  </a:cubicBezTo>
                  <a:cubicBezTo>
                    <a:pt x="3327" y="11069"/>
                    <a:pt x="3306" y="12994"/>
                    <a:pt x="3285" y="14835"/>
                  </a:cubicBezTo>
                  <a:cubicBezTo>
                    <a:pt x="3244" y="16697"/>
                    <a:pt x="3244" y="18601"/>
                    <a:pt x="3244" y="20464"/>
                  </a:cubicBezTo>
                  <a:cubicBezTo>
                    <a:pt x="3244" y="20589"/>
                    <a:pt x="3244" y="20882"/>
                    <a:pt x="3285" y="21259"/>
                  </a:cubicBezTo>
                  <a:cubicBezTo>
                    <a:pt x="3327" y="22682"/>
                    <a:pt x="3453" y="25381"/>
                    <a:pt x="3223" y="26218"/>
                  </a:cubicBezTo>
                  <a:lnTo>
                    <a:pt x="3139" y="26448"/>
                  </a:lnTo>
                  <a:lnTo>
                    <a:pt x="2993" y="26280"/>
                  </a:lnTo>
                  <a:cubicBezTo>
                    <a:pt x="1988" y="25130"/>
                    <a:pt x="1298" y="23937"/>
                    <a:pt x="524" y="22472"/>
                  </a:cubicBezTo>
                  <a:lnTo>
                    <a:pt x="482" y="22410"/>
                  </a:lnTo>
                  <a:lnTo>
                    <a:pt x="524" y="22326"/>
                  </a:lnTo>
                  <a:cubicBezTo>
                    <a:pt x="670" y="22158"/>
                    <a:pt x="670" y="21949"/>
                    <a:pt x="691" y="21698"/>
                  </a:cubicBezTo>
                  <a:lnTo>
                    <a:pt x="691" y="21489"/>
                  </a:lnTo>
                  <a:cubicBezTo>
                    <a:pt x="733" y="20568"/>
                    <a:pt x="796" y="19585"/>
                    <a:pt x="858" y="18392"/>
                  </a:cubicBezTo>
                  <a:cubicBezTo>
                    <a:pt x="921" y="16446"/>
                    <a:pt x="1005" y="14459"/>
                    <a:pt x="1026" y="12471"/>
                  </a:cubicBezTo>
                  <a:cubicBezTo>
                    <a:pt x="1088" y="8642"/>
                    <a:pt x="1088" y="4897"/>
                    <a:pt x="775" y="1172"/>
                  </a:cubicBezTo>
                  <a:lnTo>
                    <a:pt x="712" y="586"/>
                  </a:lnTo>
                  <a:lnTo>
                    <a:pt x="1005" y="1109"/>
                  </a:lnTo>
                  <a:cubicBezTo>
                    <a:pt x="1632" y="2176"/>
                    <a:pt x="2448" y="3118"/>
                    <a:pt x="3411" y="3934"/>
                  </a:cubicBezTo>
                  <a:cubicBezTo>
                    <a:pt x="3425" y="3948"/>
                    <a:pt x="3460" y="3973"/>
                    <a:pt x="3487" y="3973"/>
                  </a:cubicBezTo>
                  <a:cubicBezTo>
                    <a:pt x="3499" y="3973"/>
                    <a:pt x="3509" y="3968"/>
                    <a:pt x="3516" y="3955"/>
                  </a:cubicBezTo>
                  <a:lnTo>
                    <a:pt x="3704" y="3934"/>
                  </a:lnTo>
                  <a:lnTo>
                    <a:pt x="3788" y="3934"/>
                  </a:lnTo>
                  <a:cubicBezTo>
                    <a:pt x="5629" y="3725"/>
                    <a:pt x="7345" y="3599"/>
                    <a:pt x="8977" y="3578"/>
                  </a:cubicBezTo>
                  <a:lnTo>
                    <a:pt x="9039" y="3578"/>
                  </a:lnTo>
                  <a:lnTo>
                    <a:pt x="9207" y="3516"/>
                  </a:lnTo>
                  <a:lnTo>
                    <a:pt x="9186" y="3641"/>
                  </a:lnTo>
                  <a:cubicBezTo>
                    <a:pt x="8872" y="9751"/>
                    <a:pt x="8851" y="15986"/>
                    <a:pt x="8830" y="22033"/>
                  </a:cubicBezTo>
                  <a:cubicBezTo>
                    <a:pt x="8830" y="23477"/>
                    <a:pt x="8830" y="24920"/>
                    <a:pt x="8809" y="26343"/>
                  </a:cubicBezTo>
                  <a:lnTo>
                    <a:pt x="8809" y="26385"/>
                  </a:lnTo>
                  <a:lnTo>
                    <a:pt x="8851" y="26532"/>
                  </a:lnTo>
                  <a:lnTo>
                    <a:pt x="8705" y="26552"/>
                  </a:lnTo>
                  <a:cubicBezTo>
                    <a:pt x="8412" y="26594"/>
                    <a:pt x="8119" y="26594"/>
                    <a:pt x="7826" y="26615"/>
                  </a:cubicBezTo>
                  <a:cubicBezTo>
                    <a:pt x="7282" y="26636"/>
                    <a:pt x="6675" y="26699"/>
                    <a:pt x="6110" y="26699"/>
                  </a:cubicBezTo>
                  <a:lnTo>
                    <a:pt x="5901" y="26699"/>
                  </a:lnTo>
                  <a:cubicBezTo>
                    <a:pt x="5608" y="26699"/>
                    <a:pt x="5294" y="26657"/>
                    <a:pt x="5001" y="26636"/>
                  </a:cubicBezTo>
                  <a:cubicBezTo>
                    <a:pt x="4710" y="26610"/>
                    <a:pt x="4411" y="26583"/>
                    <a:pt x="4119" y="26583"/>
                  </a:cubicBezTo>
                  <a:cubicBezTo>
                    <a:pt x="3953" y="26583"/>
                    <a:pt x="3789" y="26592"/>
                    <a:pt x="3631" y="26614"/>
                  </a:cubicBezTo>
                  <a:lnTo>
                    <a:pt x="3631" y="26614"/>
                  </a:lnTo>
                  <a:cubicBezTo>
                    <a:pt x="4216" y="26825"/>
                    <a:pt x="4889" y="26827"/>
                    <a:pt x="5545" y="26845"/>
                  </a:cubicBezTo>
                  <a:lnTo>
                    <a:pt x="5859" y="26845"/>
                  </a:lnTo>
                  <a:cubicBezTo>
                    <a:pt x="6024" y="26849"/>
                    <a:pt x="6198" y="26852"/>
                    <a:pt x="6378" y="26852"/>
                  </a:cubicBezTo>
                  <a:cubicBezTo>
                    <a:pt x="7155" y="26852"/>
                    <a:pt x="8055" y="26806"/>
                    <a:pt x="8956" y="26636"/>
                  </a:cubicBezTo>
                  <a:cubicBezTo>
                    <a:pt x="8977" y="26636"/>
                    <a:pt x="8998" y="26615"/>
                    <a:pt x="8998" y="26594"/>
                  </a:cubicBezTo>
                  <a:cubicBezTo>
                    <a:pt x="9039" y="26552"/>
                    <a:pt x="9039" y="26490"/>
                    <a:pt x="8998" y="26448"/>
                  </a:cubicBezTo>
                  <a:lnTo>
                    <a:pt x="8956" y="26385"/>
                  </a:lnTo>
                  <a:lnTo>
                    <a:pt x="9039" y="26301"/>
                  </a:lnTo>
                  <a:cubicBezTo>
                    <a:pt x="9060" y="26280"/>
                    <a:pt x="9060" y="26239"/>
                    <a:pt x="9081" y="26197"/>
                  </a:cubicBezTo>
                  <a:cubicBezTo>
                    <a:pt x="9102" y="24732"/>
                    <a:pt x="9144" y="23288"/>
                    <a:pt x="9186" y="21824"/>
                  </a:cubicBezTo>
                  <a:cubicBezTo>
                    <a:pt x="9353" y="15860"/>
                    <a:pt x="9500" y="9562"/>
                    <a:pt x="9332" y="3390"/>
                  </a:cubicBezTo>
                  <a:cubicBezTo>
                    <a:pt x="9332" y="3348"/>
                    <a:pt x="9332" y="3348"/>
                    <a:pt x="9291" y="3327"/>
                  </a:cubicBezTo>
                  <a:lnTo>
                    <a:pt x="9144" y="3202"/>
                  </a:lnTo>
                  <a:lnTo>
                    <a:pt x="9332" y="3118"/>
                  </a:lnTo>
                  <a:cubicBezTo>
                    <a:pt x="9353" y="3097"/>
                    <a:pt x="9374" y="3076"/>
                    <a:pt x="9374" y="3055"/>
                  </a:cubicBezTo>
                  <a:cubicBezTo>
                    <a:pt x="9374" y="3013"/>
                    <a:pt x="9374" y="2972"/>
                    <a:pt x="9353" y="2951"/>
                  </a:cubicBezTo>
                  <a:cubicBezTo>
                    <a:pt x="9081" y="2658"/>
                    <a:pt x="8767" y="2365"/>
                    <a:pt x="8454" y="2135"/>
                  </a:cubicBezTo>
                  <a:cubicBezTo>
                    <a:pt x="8244" y="1967"/>
                    <a:pt x="8035" y="1779"/>
                    <a:pt x="7847" y="1612"/>
                  </a:cubicBezTo>
                  <a:cubicBezTo>
                    <a:pt x="7428" y="1193"/>
                    <a:pt x="7010" y="775"/>
                    <a:pt x="6633" y="356"/>
                  </a:cubicBezTo>
                  <a:lnTo>
                    <a:pt x="6570" y="293"/>
                  </a:lnTo>
                  <a:lnTo>
                    <a:pt x="6612" y="210"/>
                  </a:lnTo>
                  <a:cubicBezTo>
                    <a:pt x="6612" y="189"/>
                    <a:pt x="6612" y="147"/>
                    <a:pt x="6570" y="84"/>
                  </a:cubicBezTo>
                  <a:cubicBezTo>
                    <a:pt x="6550" y="63"/>
                    <a:pt x="6529" y="63"/>
                    <a:pt x="6529" y="63"/>
                  </a:cubicBezTo>
                  <a:lnTo>
                    <a:pt x="6319" y="63"/>
                  </a:lnTo>
                  <a:cubicBezTo>
                    <a:pt x="5357" y="84"/>
                    <a:pt x="4421" y="110"/>
                    <a:pt x="3489" y="110"/>
                  </a:cubicBezTo>
                  <a:cubicBezTo>
                    <a:pt x="2558" y="110"/>
                    <a:pt x="1632" y="84"/>
                    <a:pt x="6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CUSTOM_5_1">
    <p:bg>
      <p:bgPr>
        <a:blipFill>
          <a:blip r:embed="rId2">
            <a:alphaModFix/>
          </a:blip>
          <a:stretch>
            <a:fillRect/>
          </a:stretch>
        </a:blipFill>
        <a:effectLst/>
      </p:bgPr>
    </p:bg>
    <p:spTree>
      <p:nvGrpSpPr>
        <p:cNvPr id="1" name="Shape 327"/>
        <p:cNvGrpSpPr/>
        <p:nvPr/>
      </p:nvGrpSpPr>
      <p:grpSpPr>
        <a:xfrm>
          <a:off x="0" y="0"/>
          <a:ext cx="0" cy="0"/>
          <a:chOff x="0" y="0"/>
          <a:chExt cx="0" cy="0"/>
        </a:xfrm>
      </p:grpSpPr>
      <p:sp>
        <p:nvSpPr>
          <p:cNvPr id="328" name="Google Shape;328;p16"/>
          <p:cNvSpPr txBox="1">
            <a:spLocks noGrp="1"/>
          </p:cNvSpPr>
          <p:nvPr>
            <p:ph type="sldNum" idx="12"/>
          </p:nvPr>
        </p:nvSpPr>
        <p:spPr>
          <a:xfrm>
            <a:off x="436813" y="4608217"/>
            <a:ext cx="548700" cy="393600"/>
          </a:xfrm>
          <a:prstGeom prst="rect">
            <a:avLst/>
          </a:prstGeom>
        </p:spPr>
        <p:txBody>
          <a:bodyPr spcFirstLastPara="1" wrap="square" lIns="91425" tIns="91425" rIns="91425" bIns="91425" anchor="t" anchorCtr="0">
            <a:noAutofit/>
          </a:bodyPr>
          <a:lstStyle>
            <a:lvl1pPr lvl="0" rtl="0">
              <a:buNone/>
              <a:defRPr sz="1200">
                <a:latin typeface="Architects Daughter"/>
                <a:ea typeface="Architects Daughter"/>
                <a:cs typeface="Architects Daughter"/>
                <a:sym typeface="Architects Daughter"/>
              </a:defRPr>
            </a:lvl1pPr>
            <a:lvl2pPr lvl="1" rtl="0">
              <a:buNone/>
              <a:defRPr sz="1200">
                <a:latin typeface="Architects Daughter"/>
                <a:ea typeface="Architects Daughter"/>
                <a:cs typeface="Architects Daughter"/>
                <a:sym typeface="Architects Daughter"/>
              </a:defRPr>
            </a:lvl2pPr>
            <a:lvl3pPr lvl="2" rtl="0">
              <a:buNone/>
              <a:defRPr sz="1200">
                <a:latin typeface="Architects Daughter"/>
                <a:ea typeface="Architects Daughter"/>
                <a:cs typeface="Architects Daughter"/>
                <a:sym typeface="Architects Daughter"/>
              </a:defRPr>
            </a:lvl3pPr>
            <a:lvl4pPr lvl="3" rtl="0">
              <a:buNone/>
              <a:defRPr sz="1200">
                <a:latin typeface="Architects Daughter"/>
                <a:ea typeface="Architects Daughter"/>
                <a:cs typeface="Architects Daughter"/>
                <a:sym typeface="Architects Daughter"/>
              </a:defRPr>
            </a:lvl4pPr>
            <a:lvl5pPr lvl="4" rtl="0">
              <a:buNone/>
              <a:defRPr sz="1200">
                <a:latin typeface="Architects Daughter"/>
                <a:ea typeface="Architects Daughter"/>
                <a:cs typeface="Architects Daughter"/>
                <a:sym typeface="Architects Daughter"/>
              </a:defRPr>
            </a:lvl5pPr>
            <a:lvl6pPr lvl="5" rtl="0">
              <a:buNone/>
              <a:defRPr sz="1200">
                <a:latin typeface="Architects Daughter"/>
                <a:ea typeface="Architects Daughter"/>
                <a:cs typeface="Architects Daughter"/>
                <a:sym typeface="Architects Daughter"/>
              </a:defRPr>
            </a:lvl6pPr>
            <a:lvl7pPr lvl="6" rtl="0">
              <a:buNone/>
              <a:defRPr sz="1200">
                <a:latin typeface="Architects Daughter"/>
                <a:ea typeface="Architects Daughter"/>
                <a:cs typeface="Architects Daughter"/>
                <a:sym typeface="Architects Daughter"/>
              </a:defRPr>
            </a:lvl7pPr>
            <a:lvl8pPr lvl="7" rtl="0">
              <a:buNone/>
              <a:defRPr sz="1200">
                <a:latin typeface="Architects Daughter"/>
                <a:ea typeface="Architects Daughter"/>
                <a:cs typeface="Architects Daughter"/>
                <a:sym typeface="Architects Daughter"/>
              </a:defRPr>
            </a:lvl8pPr>
            <a:lvl9pPr lvl="8" rtl="0">
              <a:buNone/>
              <a:defRPr sz="1200">
                <a:latin typeface="Architects Daughter"/>
                <a:ea typeface="Architects Daughter"/>
                <a:cs typeface="Architects Daughter"/>
                <a:sym typeface="Architects Daughter"/>
              </a:defRPr>
            </a:lvl9pPr>
          </a:lstStyle>
          <a:p>
            <a:pPr marL="0" lvl="0" indent="0" algn="r" rtl="0">
              <a:spcBef>
                <a:spcPts val="0"/>
              </a:spcBef>
              <a:spcAft>
                <a:spcPts val="0"/>
              </a:spcAft>
              <a:buNone/>
            </a:pPr>
            <a:fld id="{00000000-1234-1234-1234-123412341234}" type="slidenum">
              <a:rPr lang="en"/>
              <a:t>‹#›</a:t>
            </a:fld>
            <a:endParaRPr/>
          </a:p>
        </p:txBody>
      </p:sp>
      <p:sp>
        <p:nvSpPr>
          <p:cNvPr id="329" name="Google Shape;329;p16"/>
          <p:cNvSpPr txBox="1">
            <a:spLocks noGrp="1"/>
          </p:cNvSpPr>
          <p:nvPr>
            <p:ph type="title"/>
          </p:nvPr>
        </p:nvSpPr>
        <p:spPr>
          <a:xfrm>
            <a:off x="713225" y="439125"/>
            <a:ext cx="7717500" cy="6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000"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grpSp>
        <p:nvGrpSpPr>
          <p:cNvPr id="330" name="Google Shape;330;p16"/>
          <p:cNvGrpSpPr/>
          <p:nvPr/>
        </p:nvGrpSpPr>
        <p:grpSpPr>
          <a:xfrm rot="5400000">
            <a:off x="-307750" y="2796050"/>
            <a:ext cx="326450" cy="940300"/>
            <a:chOff x="3217925" y="402700"/>
            <a:chExt cx="326450" cy="940300"/>
          </a:xfrm>
        </p:grpSpPr>
        <p:sp>
          <p:nvSpPr>
            <p:cNvPr id="331" name="Google Shape;331;p16"/>
            <p:cNvSpPr/>
            <p:nvPr/>
          </p:nvSpPr>
          <p:spPr>
            <a:xfrm>
              <a:off x="3217925" y="402700"/>
              <a:ext cx="269425" cy="925950"/>
            </a:xfrm>
            <a:custGeom>
              <a:avLst/>
              <a:gdLst/>
              <a:ahLst/>
              <a:cxnLst/>
              <a:rect l="l" t="t" r="r" b="b"/>
              <a:pathLst>
                <a:path w="10777" h="37038" extrusionOk="0">
                  <a:moveTo>
                    <a:pt x="6027" y="8507"/>
                  </a:moveTo>
                  <a:lnTo>
                    <a:pt x="6027" y="8507"/>
                  </a:lnTo>
                  <a:cubicBezTo>
                    <a:pt x="6655" y="8821"/>
                    <a:pt x="7324" y="9093"/>
                    <a:pt x="7847" y="9511"/>
                  </a:cubicBezTo>
                  <a:cubicBezTo>
                    <a:pt x="7345" y="9218"/>
                    <a:pt x="6801" y="8988"/>
                    <a:pt x="6341" y="8737"/>
                  </a:cubicBezTo>
                  <a:lnTo>
                    <a:pt x="6027" y="8507"/>
                  </a:lnTo>
                  <a:close/>
                  <a:moveTo>
                    <a:pt x="7847" y="24953"/>
                  </a:moveTo>
                  <a:lnTo>
                    <a:pt x="7847" y="24953"/>
                  </a:lnTo>
                  <a:cubicBezTo>
                    <a:pt x="7973" y="25099"/>
                    <a:pt x="8119" y="25225"/>
                    <a:pt x="8224" y="25371"/>
                  </a:cubicBezTo>
                  <a:cubicBezTo>
                    <a:pt x="8182" y="25350"/>
                    <a:pt x="8161" y="25329"/>
                    <a:pt x="8119" y="25308"/>
                  </a:cubicBezTo>
                  <a:cubicBezTo>
                    <a:pt x="8057" y="25267"/>
                    <a:pt x="8036" y="25246"/>
                    <a:pt x="7973" y="25225"/>
                  </a:cubicBezTo>
                  <a:cubicBezTo>
                    <a:pt x="7931" y="25141"/>
                    <a:pt x="7910" y="25036"/>
                    <a:pt x="7847" y="24953"/>
                  </a:cubicBezTo>
                  <a:close/>
                  <a:moveTo>
                    <a:pt x="3684" y="32945"/>
                  </a:moveTo>
                  <a:lnTo>
                    <a:pt x="3684" y="32945"/>
                  </a:lnTo>
                  <a:cubicBezTo>
                    <a:pt x="3663" y="33092"/>
                    <a:pt x="3642" y="33217"/>
                    <a:pt x="3621" y="33385"/>
                  </a:cubicBezTo>
                  <a:lnTo>
                    <a:pt x="3579" y="33385"/>
                  </a:lnTo>
                  <a:lnTo>
                    <a:pt x="3579" y="33343"/>
                  </a:lnTo>
                  <a:cubicBezTo>
                    <a:pt x="3621" y="33217"/>
                    <a:pt x="3642" y="33071"/>
                    <a:pt x="3684" y="32945"/>
                  </a:cubicBezTo>
                  <a:close/>
                  <a:moveTo>
                    <a:pt x="4397" y="0"/>
                  </a:moveTo>
                  <a:cubicBezTo>
                    <a:pt x="4320" y="0"/>
                    <a:pt x="4242" y="11"/>
                    <a:pt x="4165" y="33"/>
                  </a:cubicBezTo>
                  <a:cubicBezTo>
                    <a:pt x="1382" y="849"/>
                    <a:pt x="1" y="4448"/>
                    <a:pt x="1466" y="6937"/>
                  </a:cubicBezTo>
                  <a:cubicBezTo>
                    <a:pt x="2177" y="8172"/>
                    <a:pt x="3474" y="8862"/>
                    <a:pt x="4625" y="9637"/>
                  </a:cubicBezTo>
                  <a:cubicBezTo>
                    <a:pt x="5713" y="10327"/>
                    <a:pt x="6989" y="11290"/>
                    <a:pt x="6383" y="12733"/>
                  </a:cubicBezTo>
                  <a:cubicBezTo>
                    <a:pt x="5734" y="14365"/>
                    <a:pt x="3956" y="15223"/>
                    <a:pt x="2930" y="16562"/>
                  </a:cubicBezTo>
                  <a:cubicBezTo>
                    <a:pt x="1759" y="18090"/>
                    <a:pt x="1549" y="20098"/>
                    <a:pt x="2533" y="21772"/>
                  </a:cubicBezTo>
                  <a:cubicBezTo>
                    <a:pt x="3453" y="23279"/>
                    <a:pt x="5127" y="24011"/>
                    <a:pt x="6173" y="25392"/>
                  </a:cubicBezTo>
                  <a:cubicBezTo>
                    <a:pt x="7199" y="26731"/>
                    <a:pt x="6717" y="27861"/>
                    <a:pt x="5567" y="28886"/>
                  </a:cubicBezTo>
                  <a:cubicBezTo>
                    <a:pt x="4520" y="29765"/>
                    <a:pt x="3307" y="30476"/>
                    <a:pt x="2533" y="31669"/>
                  </a:cubicBezTo>
                  <a:cubicBezTo>
                    <a:pt x="2156" y="32339"/>
                    <a:pt x="1968" y="33113"/>
                    <a:pt x="2052" y="33908"/>
                  </a:cubicBezTo>
                  <a:cubicBezTo>
                    <a:pt x="2198" y="35059"/>
                    <a:pt x="2888" y="35833"/>
                    <a:pt x="3579" y="36670"/>
                  </a:cubicBezTo>
                  <a:cubicBezTo>
                    <a:pt x="3642" y="36733"/>
                    <a:pt x="3663" y="36754"/>
                    <a:pt x="3725" y="36775"/>
                  </a:cubicBezTo>
                  <a:cubicBezTo>
                    <a:pt x="3844" y="36937"/>
                    <a:pt x="4025" y="37037"/>
                    <a:pt x="4240" y="37037"/>
                  </a:cubicBezTo>
                  <a:cubicBezTo>
                    <a:pt x="4328" y="37037"/>
                    <a:pt x="4423" y="37020"/>
                    <a:pt x="4520" y="36984"/>
                  </a:cubicBezTo>
                  <a:cubicBezTo>
                    <a:pt x="5316" y="36691"/>
                    <a:pt x="5964" y="36230"/>
                    <a:pt x="6550" y="35624"/>
                  </a:cubicBezTo>
                  <a:cubicBezTo>
                    <a:pt x="6864" y="35289"/>
                    <a:pt x="6655" y="34808"/>
                    <a:pt x="6299" y="34682"/>
                  </a:cubicBezTo>
                  <a:cubicBezTo>
                    <a:pt x="5818" y="33343"/>
                    <a:pt x="7282" y="31857"/>
                    <a:pt x="8140" y="31021"/>
                  </a:cubicBezTo>
                  <a:cubicBezTo>
                    <a:pt x="9186" y="30037"/>
                    <a:pt x="10316" y="28928"/>
                    <a:pt x="10484" y="27422"/>
                  </a:cubicBezTo>
                  <a:cubicBezTo>
                    <a:pt x="10693" y="25790"/>
                    <a:pt x="9793" y="24430"/>
                    <a:pt x="8642" y="23383"/>
                  </a:cubicBezTo>
                  <a:cubicBezTo>
                    <a:pt x="7513" y="22358"/>
                    <a:pt x="6027" y="21626"/>
                    <a:pt x="5211" y="20308"/>
                  </a:cubicBezTo>
                  <a:cubicBezTo>
                    <a:pt x="3788" y="18006"/>
                    <a:pt x="6822" y="16500"/>
                    <a:pt x="8266" y="15307"/>
                  </a:cubicBezTo>
                  <a:cubicBezTo>
                    <a:pt x="9166" y="14575"/>
                    <a:pt x="9961" y="13717"/>
                    <a:pt x="10337" y="12587"/>
                  </a:cubicBezTo>
                  <a:cubicBezTo>
                    <a:pt x="10777" y="11122"/>
                    <a:pt x="10316" y="9469"/>
                    <a:pt x="9186" y="8423"/>
                  </a:cubicBezTo>
                  <a:cubicBezTo>
                    <a:pt x="8015" y="7356"/>
                    <a:pt x="6173" y="7147"/>
                    <a:pt x="5127" y="5933"/>
                  </a:cubicBezTo>
                  <a:cubicBezTo>
                    <a:pt x="4248" y="4950"/>
                    <a:pt x="4374" y="3150"/>
                    <a:pt x="5420" y="2313"/>
                  </a:cubicBezTo>
                  <a:cubicBezTo>
                    <a:pt x="6027" y="1832"/>
                    <a:pt x="5734" y="974"/>
                    <a:pt x="5211" y="744"/>
                  </a:cubicBezTo>
                  <a:cubicBezTo>
                    <a:pt x="5190" y="681"/>
                    <a:pt x="5148" y="639"/>
                    <a:pt x="5148" y="577"/>
                  </a:cubicBezTo>
                  <a:cubicBezTo>
                    <a:pt x="5096" y="231"/>
                    <a:pt x="4760" y="0"/>
                    <a:pt x="4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3226300" y="403625"/>
              <a:ext cx="318075" cy="939375"/>
            </a:xfrm>
            <a:custGeom>
              <a:avLst/>
              <a:gdLst/>
              <a:ahLst/>
              <a:cxnLst/>
              <a:rect l="l" t="t" r="r" b="b"/>
              <a:pathLst>
                <a:path w="12723" h="37575" extrusionOk="0">
                  <a:moveTo>
                    <a:pt x="4709" y="268"/>
                  </a:moveTo>
                  <a:lnTo>
                    <a:pt x="4813" y="309"/>
                  </a:lnTo>
                  <a:cubicBezTo>
                    <a:pt x="5294" y="540"/>
                    <a:pt x="5734" y="728"/>
                    <a:pt x="6152" y="833"/>
                  </a:cubicBezTo>
                  <a:lnTo>
                    <a:pt x="6173" y="833"/>
                  </a:lnTo>
                  <a:lnTo>
                    <a:pt x="6173" y="854"/>
                  </a:lnTo>
                  <a:lnTo>
                    <a:pt x="6173" y="895"/>
                  </a:lnTo>
                  <a:cubicBezTo>
                    <a:pt x="6278" y="1628"/>
                    <a:pt x="6403" y="2423"/>
                    <a:pt x="6571" y="3218"/>
                  </a:cubicBezTo>
                  <a:lnTo>
                    <a:pt x="6592" y="3302"/>
                  </a:lnTo>
                  <a:lnTo>
                    <a:pt x="6592" y="3302"/>
                  </a:lnTo>
                  <a:lnTo>
                    <a:pt x="6529" y="3239"/>
                  </a:lnTo>
                  <a:cubicBezTo>
                    <a:pt x="6173" y="3009"/>
                    <a:pt x="5797" y="2778"/>
                    <a:pt x="5420" y="2527"/>
                  </a:cubicBezTo>
                  <a:lnTo>
                    <a:pt x="5399" y="2527"/>
                  </a:lnTo>
                  <a:lnTo>
                    <a:pt x="5399" y="2506"/>
                  </a:lnTo>
                  <a:cubicBezTo>
                    <a:pt x="5336" y="2109"/>
                    <a:pt x="5232" y="1690"/>
                    <a:pt x="5106" y="1251"/>
                  </a:cubicBezTo>
                  <a:cubicBezTo>
                    <a:pt x="5085" y="1209"/>
                    <a:pt x="5085" y="1167"/>
                    <a:pt x="5043" y="1126"/>
                  </a:cubicBezTo>
                  <a:cubicBezTo>
                    <a:pt x="4981" y="854"/>
                    <a:pt x="4897" y="602"/>
                    <a:pt x="4771" y="372"/>
                  </a:cubicBezTo>
                  <a:lnTo>
                    <a:pt x="4709" y="268"/>
                  </a:lnTo>
                  <a:close/>
                  <a:moveTo>
                    <a:pt x="5294" y="2799"/>
                  </a:moveTo>
                  <a:cubicBezTo>
                    <a:pt x="5734" y="3092"/>
                    <a:pt x="6173" y="3343"/>
                    <a:pt x="6634" y="3615"/>
                  </a:cubicBezTo>
                  <a:lnTo>
                    <a:pt x="6654" y="3636"/>
                  </a:lnTo>
                  <a:lnTo>
                    <a:pt x="6634" y="3657"/>
                  </a:lnTo>
                  <a:cubicBezTo>
                    <a:pt x="6424" y="3887"/>
                    <a:pt x="6320" y="4201"/>
                    <a:pt x="6362" y="4515"/>
                  </a:cubicBezTo>
                  <a:cubicBezTo>
                    <a:pt x="6424" y="4975"/>
                    <a:pt x="6738" y="5415"/>
                    <a:pt x="7157" y="5666"/>
                  </a:cubicBezTo>
                  <a:cubicBezTo>
                    <a:pt x="7491" y="5875"/>
                    <a:pt x="7889" y="5980"/>
                    <a:pt x="8245" y="6126"/>
                  </a:cubicBezTo>
                  <a:cubicBezTo>
                    <a:pt x="8517" y="6189"/>
                    <a:pt x="8768" y="6273"/>
                    <a:pt x="8998" y="6377"/>
                  </a:cubicBezTo>
                  <a:cubicBezTo>
                    <a:pt x="9709" y="6670"/>
                    <a:pt x="10316" y="7172"/>
                    <a:pt x="10776" y="7821"/>
                  </a:cubicBezTo>
                  <a:cubicBezTo>
                    <a:pt x="11718" y="9056"/>
                    <a:pt x="12032" y="10562"/>
                    <a:pt x="11760" y="12152"/>
                  </a:cubicBezTo>
                  <a:cubicBezTo>
                    <a:pt x="11488" y="13596"/>
                    <a:pt x="10714" y="15019"/>
                    <a:pt x="9584" y="16128"/>
                  </a:cubicBezTo>
                  <a:cubicBezTo>
                    <a:pt x="9249" y="16483"/>
                    <a:pt x="8831" y="16797"/>
                    <a:pt x="8433" y="17069"/>
                  </a:cubicBezTo>
                  <a:cubicBezTo>
                    <a:pt x="7826" y="17530"/>
                    <a:pt x="7198" y="17990"/>
                    <a:pt x="6780" y="18597"/>
                  </a:cubicBezTo>
                  <a:cubicBezTo>
                    <a:pt x="6173" y="19476"/>
                    <a:pt x="6362" y="20564"/>
                    <a:pt x="7261" y="21338"/>
                  </a:cubicBezTo>
                  <a:cubicBezTo>
                    <a:pt x="7638" y="21652"/>
                    <a:pt x="8098" y="21882"/>
                    <a:pt x="8538" y="22133"/>
                  </a:cubicBezTo>
                  <a:cubicBezTo>
                    <a:pt x="8726" y="22196"/>
                    <a:pt x="8893" y="22300"/>
                    <a:pt x="9061" y="22384"/>
                  </a:cubicBezTo>
                  <a:cubicBezTo>
                    <a:pt x="9814" y="22802"/>
                    <a:pt x="10463" y="23346"/>
                    <a:pt x="10965" y="24037"/>
                  </a:cubicBezTo>
                  <a:cubicBezTo>
                    <a:pt x="11927" y="25313"/>
                    <a:pt x="12325" y="26903"/>
                    <a:pt x="12095" y="28431"/>
                  </a:cubicBezTo>
                  <a:cubicBezTo>
                    <a:pt x="11969" y="29289"/>
                    <a:pt x="11613" y="30126"/>
                    <a:pt x="11132" y="30879"/>
                  </a:cubicBezTo>
                  <a:cubicBezTo>
                    <a:pt x="10672" y="31569"/>
                    <a:pt x="10086" y="32009"/>
                    <a:pt x="9479" y="32511"/>
                  </a:cubicBezTo>
                  <a:cubicBezTo>
                    <a:pt x="9312" y="32616"/>
                    <a:pt x="9186" y="32741"/>
                    <a:pt x="9040" y="32846"/>
                  </a:cubicBezTo>
                  <a:cubicBezTo>
                    <a:pt x="8579" y="33118"/>
                    <a:pt x="8035" y="33787"/>
                    <a:pt x="8015" y="34478"/>
                  </a:cubicBezTo>
                  <a:cubicBezTo>
                    <a:pt x="7994" y="34833"/>
                    <a:pt x="8119" y="35147"/>
                    <a:pt x="8370" y="35419"/>
                  </a:cubicBezTo>
                  <a:lnTo>
                    <a:pt x="8433" y="35461"/>
                  </a:lnTo>
                  <a:lnTo>
                    <a:pt x="8349" y="35461"/>
                  </a:lnTo>
                  <a:cubicBezTo>
                    <a:pt x="7889" y="35440"/>
                    <a:pt x="7408" y="35377"/>
                    <a:pt x="6968" y="35336"/>
                  </a:cubicBezTo>
                  <a:cubicBezTo>
                    <a:pt x="6759" y="35315"/>
                    <a:pt x="6529" y="35273"/>
                    <a:pt x="6278" y="35252"/>
                  </a:cubicBezTo>
                  <a:cubicBezTo>
                    <a:pt x="5608" y="34729"/>
                    <a:pt x="5378" y="33850"/>
                    <a:pt x="5692" y="33118"/>
                  </a:cubicBezTo>
                  <a:cubicBezTo>
                    <a:pt x="5922" y="32595"/>
                    <a:pt x="6445" y="32281"/>
                    <a:pt x="6906" y="31967"/>
                  </a:cubicBezTo>
                  <a:cubicBezTo>
                    <a:pt x="7073" y="31862"/>
                    <a:pt x="7198" y="31779"/>
                    <a:pt x="7324" y="31695"/>
                  </a:cubicBezTo>
                  <a:cubicBezTo>
                    <a:pt x="8307" y="31025"/>
                    <a:pt x="9040" y="30105"/>
                    <a:pt x="9479" y="29059"/>
                  </a:cubicBezTo>
                  <a:cubicBezTo>
                    <a:pt x="9772" y="28368"/>
                    <a:pt x="10191" y="27071"/>
                    <a:pt x="9835" y="25753"/>
                  </a:cubicBezTo>
                  <a:cubicBezTo>
                    <a:pt x="9563" y="24685"/>
                    <a:pt x="8663" y="23974"/>
                    <a:pt x="7805" y="23325"/>
                  </a:cubicBezTo>
                  <a:cubicBezTo>
                    <a:pt x="7638" y="23200"/>
                    <a:pt x="7471" y="23074"/>
                    <a:pt x="7303" y="22928"/>
                  </a:cubicBezTo>
                  <a:cubicBezTo>
                    <a:pt x="7178" y="22823"/>
                    <a:pt x="7010" y="22698"/>
                    <a:pt x="6864" y="22572"/>
                  </a:cubicBezTo>
                  <a:cubicBezTo>
                    <a:pt x="5734" y="21714"/>
                    <a:pt x="4353" y="20605"/>
                    <a:pt x="4750" y="19057"/>
                  </a:cubicBezTo>
                  <a:cubicBezTo>
                    <a:pt x="5022" y="17906"/>
                    <a:pt x="5964" y="17216"/>
                    <a:pt x="6885" y="16525"/>
                  </a:cubicBezTo>
                  <a:cubicBezTo>
                    <a:pt x="7198" y="16295"/>
                    <a:pt x="7512" y="16065"/>
                    <a:pt x="7805" y="15814"/>
                  </a:cubicBezTo>
                  <a:cubicBezTo>
                    <a:pt x="9709" y="14140"/>
                    <a:pt x="10358" y="11525"/>
                    <a:pt x="9395" y="9474"/>
                  </a:cubicBezTo>
                  <a:cubicBezTo>
                    <a:pt x="8768" y="8135"/>
                    <a:pt x="7680" y="7507"/>
                    <a:pt x="6382" y="6880"/>
                  </a:cubicBezTo>
                  <a:cubicBezTo>
                    <a:pt x="5546" y="6461"/>
                    <a:pt x="4771" y="6022"/>
                    <a:pt x="4290" y="5289"/>
                  </a:cubicBezTo>
                  <a:cubicBezTo>
                    <a:pt x="3955" y="4766"/>
                    <a:pt x="3913" y="3992"/>
                    <a:pt x="4165" y="3469"/>
                  </a:cubicBezTo>
                  <a:cubicBezTo>
                    <a:pt x="4290" y="3197"/>
                    <a:pt x="4583" y="2841"/>
                    <a:pt x="5190" y="2799"/>
                  </a:cubicBezTo>
                  <a:close/>
                  <a:moveTo>
                    <a:pt x="6173" y="35482"/>
                  </a:moveTo>
                  <a:cubicBezTo>
                    <a:pt x="6822" y="35670"/>
                    <a:pt x="7596" y="35691"/>
                    <a:pt x="8161" y="35733"/>
                  </a:cubicBezTo>
                  <a:lnTo>
                    <a:pt x="8245" y="35733"/>
                  </a:lnTo>
                  <a:lnTo>
                    <a:pt x="8224" y="35754"/>
                  </a:lnTo>
                  <a:cubicBezTo>
                    <a:pt x="7617" y="36361"/>
                    <a:pt x="6947" y="36905"/>
                    <a:pt x="6131" y="37428"/>
                  </a:cubicBezTo>
                  <a:lnTo>
                    <a:pt x="6069" y="37428"/>
                  </a:lnTo>
                  <a:cubicBezTo>
                    <a:pt x="5818" y="37323"/>
                    <a:pt x="5546" y="37261"/>
                    <a:pt x="5253" y="37240"/>
                  </a:cubicBezTo>
                  <a:cubicBezTo>
                    <a:pt x="5190" y="37240"/>
                    <a:pt x="5106" y="37219"/>
                    <a:pt x="5022" y="37198"/>
                  </a:cubicBezTo>
                  <a:lnTo>
                    <a:pt x="4960" y="37198"/>
                  </a:lnTo>
                  <a:cubicBezTo>
                    <a:pt x="4709" y="37135"/>
                    <a:pt x="4499" y="37114"/>
                    <a:pt x="4269" y="37093"/>
                  </a:cubicBezTo>
                  <a:lnTo>
                    <a:pt x="4165" y="37093"/>
                  </a:lnTo>
                  <a:lnTo>
                    <a:pt x="4248" y="37030"/>
                  </a:lnTo>
                  <a:cubicBezTo>
                    <a:pt x="4458" y="36905"/>
                    <a:pt x="4667" y="36738"/>
                    <a:pt x="4876" y="36591"/>
                  </a:cubicBezTo>
                  <a:cubicBezTo>
                    <a:pt x="4939" y="36528"/>
                    <a:pt x="5002" y="36486"/>
                    <a:pt x="5085" y="36424"/>
                  </a:cubicBezTo>
                  <a:cubicBezTo>
                    <a:pt x="5127" y="36382"/>
                    <a:pt x="5211" y="36361"/>
                    <a:pt x="5253" y="36298"/>
                  </a:cubicBezTo>
                  <a:cubicBezTo>
                    <a:pt x="5566" y="36068"/>
                    <a:pt x="5880" y="35796"/>
                    <a:pt x="6131" y="35524"/>
                  </a:cubicBezTo>
                  <a:lnTo>
                    <a:pt x="6152" y="35482"/>
                  </a:lnTo>
                  <a:close/>
                  <a:moveTo>
                    <a:pt x="4777" y="1"/>
                  </a:moveTo>
                  <a:cubicBezTo>
                    <a:pt x="4761" y="1"/>
                    <a:pt x="4740" y="6"/>
                    <a:pt x="4709" y="17"/>
                  </a:cubicBezTo>
                  <a:lnTo>
                    <a:pt x="4646" y="100"/>
                  </a:lnTo>
                  <a:lnTo>
                    <a:pt x="4646" y="121"/>
                  </a:lnTo>
                  <a:lnTo>
                    <a:pt x="4604" y="100"/>
                  </a:lnTo>
                  <a:lnTo>
                    <a:pt x="4541" y="100"/>
                  </a:lnTo>
                  <a:cubicBezTo>
                    <a:pt x="4499" y="121"/>
                    <a:pt x="4478" y="142"/>
                    <a:pt x="4499" y="184"/>
                  </a:cubicBezTo>
                  <a:cubicBezTo>
                    <a:pt x="4541" y="435"/>
                    <a:pt x="4646" y="665"/>
                    <a:pt x="4709" y="916"/>
                  </a:cubicBezTo>
                  <a:cubicBezTo>
                    <a:pt x="4771" y="1021"/>
                    <a:pt x="4813" y="1146"/>
                    <a:pt x="4855" y="1272"/>
                  </a:cubicBezTo>
                  <a:cubicBezTo>
                    <a:pt x="4960" y="1586"/>
                    <a:pt x="5022" y="1900"/>
                    <a:pt x="5127" y="2193"/>
                  </a:cubicBezTo>
                  <a:lnTo>
                    <a:pt x="5190" y="2402"/>
                  </a:lnTo>
                  <a:lnTo>
                    <a:pt x="5169" y="2402"/>
                  </a:lnTo>
                  <a:cubicBezTo>
                    <a:pt x="4750" y="2444"/>
                    <a:pt x="4374" y="2653"/>
                    <a:pt x="4123" y="3009"/>
                  </a:cubicBezTo>
                  <a:cubicBezTo>
                    <a:pt x="3809" y="3385"/>
                    <a:pt x="3662" y="3887"/>
                    <a:pt x="3746" y="4390"/>
                  </a:cubicBezTo>
                  <a:cubicBezTo>
                    <a:pt x="3913" y="5645"/>
                    <a:pt x="5169" y="6419"/>
                    <a:pt x="6069" y="6900"/>
                  </a:cubicBezTo>
                  <a:cubicBezTo>
                    <a:pt x="7722" y="7737"/>
                    <a:pt x="8998" y="8512"/>
                    <a:pt x="9458" y="10269"/>
                  </a:cubicBezTo>
                  <a:cubicBezTo>
                    <a:pt x="9877" y="11901"/>
                    <a:pt x="9354" y="13680"/>
                    <a:pt x="8098" y="15040"/>
                  </a:cubicBezTo>
                  <a:cubicBezTo>
                    <a:pt x="7680" y="15479"/>
                    <a:pt x="7198" y="15835"/>
                    <a:pt x="6696" y="16211"/>
                  </a:cubicBezTo>
                  <a:cubicBezTo>
                    <a:pt x="6048" y="16714"/>
                    <a:pt x="5336" y="17237"/>
                    <a:pt x="4876" y="17969"/>
                  </a:cubicBezTo>
                  <a:cubicBezTo>
                    <a:pt x="4185" y="19036"/>
                    <a:pt x="4248" y="20208"/>
                    <a:pt x="5064" y="21212"/>
                  </a:cubicBezTo>
                  <a:cubicBezTo>
                    <a:pt x="5650" y="21945"/>
                    <a:pt x="6445" y="22530"/>
                    <a:pt x="7198" y="23116"/>
                  </a:cubicBezTo>
                  <a:cubicBezTo>
                    <a:pt x="7701" y="23514"/>
                    <a:pt x="8224" y="23890"/>
                    <a:pt x="8684" y="24351"/>
                  </a:cubicBezTo>
                  <a:cubicBezTo>
                    <a:pt x="10107" y="25669"/>
                    <a:pt x="9793" y="27719"/>
                    <a:pt x="9061" y="29205"/>
                  </a:cubicBezTo>
                  <a:cubicBezTo>
                    <a:pt x="8663" y="30021"/>
                    <a:pt x="8056" y="30732"/>
                    <a:pt x="7366" y="31256"/>
                  </a:cubicBezTo>
                  <a:cubicBezTo>
                    <a:pt x="7178" y="31381"/>
                    <a:pt x="6968" y="31507"/>
                    <a:pt x="6759" y="31632"/>
                  </a:cubicBezTo>
                  <a:cubicBezTo>
                    <a:pt x="6362" y="31904"/>
                    <a:pt x="5943" y="32155"/>
                    <a:pt x="5650" y="32532"/>
                  </a:cubicBezTo>
                  <a:cubicBezTo>
                    <a:pt x="5022" y="33348"/>
                    <a:pt x="5190" y="34499"/>
                    <a:pt x="5964" y="35168"/>
                  </a:cubicBezTo>
                  <a:lnTo>
                    <a:pt x="6006" y="35189"/>
                  </a:lnTo>
                  <a:lnTo>
                    <a:pt x="6006" y="35231"/>
                  </a:lnTo>
                  <a:lnTo>
                    <a:pt x="6006" y="35273"/>
                  </a:lnTo>
                  <a:lnTo>
                    <a:pt x="6006" y="35315"/>
                  </a:lnTo>
                  <a:lnTo>
                    <a:pt x="5964" y="35315"/>
                  </a:lnTo>
                  <a:cubicBezTo>
                    <a:pt x="5734" y="35461"/>
                    <a:pt x="5525" y="35649"/>
                    <a:pt x="5315" y="35859"/>
                  </a:cubicBezTo>
                  <a:cubicBezTo>
                    <a:pt x="5190" y="35984"/>
                    <a:pt x="5064" y="36089"/>
                    <a:pt x="4918" y="36193"/>
                  </a:cubicBezTo>
                  <a:cubicBezTo>
                    <a:pt x="4813" y="36277"/>
                    <a:pt x="4709" y="36382"/>
                    <a:pt x="4583" y="36465"/>
                  </a:cubicBezTo>
                  <a:cubicBezTo>
                    <a:pt x="4395" y="36591"/>
                    <a:pt x="4185" y="36738"/>
                    <a:pt x="4039" y="36926"/>
                  </a:cubicBezTo>
                  <a:lnTo>
                    <a:pt x="4018" y="36947"/>
                  </a:lnTo>
                  <a:lnTo>
                    <a:pt x="3976" y="36926"/>
                  </a:lnTo>
                  <a:cubicBezTo>
                    <a:pt x="2302" y="35796"/>
                    <a:pt x="1737" y="33766"/>
                    <a:pt x="2595" y="32092"/>
                  </a:cubicBezTo>
                  <a:cubicBezTo>
                    <a:pt x="3077" y="31193"/>
                    <a:pt x="3872" y="30670"/>
                    <a:pt x="4667" y="30147"/>
                  </a:cubicBezTo>
                  <a:cubicBezTo>
                    <a:pt x="5106" y="29833"/>
                    <a:pt x="5608" y="29561"/>
                    <a:pt x="6006" y="29163"/>
                  </a:cubicBezTo>
                  <a:cubicBezTo>
                    <a:pt x="6989" y="28222"/>
                    <a:pt x="7303" y="26862"/>
                    <a:pt x="6801" y="25711"/>
                  </a:cubicBezTo>
                  <a:cubicBezTo>
                    <a:pt x="6424" y="24769"/>
                    <a:pt x="5587" y="24121"/>
                    <a:pt x="4792" y="23493"/>
                  </a:cubicBezTo>
                  <a:cubicBezTo>
                    <a:pt x="4437" y="23200"/>
                    <a:pt x="4060" y="22907"/>
                    <a:pt x="3746" y="22614"/>
                  </a:cubicBezTo>
                  <a:cubicBezTo>
                    <a:pt x="2449" y="21338"/>
                    <a:pt x="1298" y="19245"/>
                    <a:pt x="2470" y="17467"/>
                  </a:cubicBezTo>
                  <a:cubicBezTo>
                    <a:pt x="2972" y="16735"/>
                    <a:pt x="3725" y="16274"/>
                    <a:pt x="4458" y="15814"/>
                  </a:cubicBezTo>
                  <a:cubicBezTo>
                    <a:pt x="4876" y="15563"/>
                    <a:pt x="5315" y="15291"/>
                    <a:pt x="5692" y="14977"/>
                  </a:cubicBezTo>
                  <a:cubicBezTo>
                    <a:pt x="6738" y="14119"/>
                    <a:pt x="7157" y="12926"/>
                    <a:pt x="6906" y="11608"/>
                  </a:cubicBezTo>
                  <a:cubicBezTo>
                    <a:pt x="6675" y="10374"/>
                    <a:pt x="5901" y="9265"/>
                    <a:pt x="4562" y="8281"/>
                  </a:cubicBezTo>
                  <a:cubicBezTo>
                    <a:pt x="4185" y="8030"/>
                    <a:pt x="3767" y="7800"/>
                    <a:pt x="3307" y="7549"/>
                  </a:cubicBezTo>
                  <a:cubicBezTo>
                    <a:pt x="2072" y="6900"/>
                    <a:pt x="691" y="6147"/>
                    <a:pt x="524" y="4703"/>
                  </a:cubicBezTo>
                  <a:cubicBezTo>
                    <a:pt x="398" y="3427"/>
                    <a:pt x="1089" y="2465"/>
                    <a:pt x="1654" y="1858"/>
                  </a:cubicBezTo>
                  <a:cubicBezTo>
                    <a:pt x="2386" y="1105"/>
                    <a:pt x="3349" y="540"/>
                    <a:pt x="4353" y="289"/>
                  </a:cubicBezTo>
                  <a:cubicBezTo>
                    <a:pt x="4395" y="268"/>
                    <a:pt x="4437" y="205"/>
                    <a:pt x="4437" y="163"/>
                  </a:cubicBezTo>
                  <a:cubicBezTo>
                    <a:pt x="4437" y="111"/>
                    <a:pt x="4394" y="74"/>
                    <a:pt x="4356" y="74"/>
                  </a:cubicBezTo>
                  <a:cubicBezTo>
                    <a:pt x="4347" y="74"/>
                    <a:pt x="4339" y="76"/>
                    <a:pt x="4332" y="79"/>
                  </a:cubicBezTo>
                  <a:cubicBezTo>
                    <a:pt x="2721" y="289"/>
                    <a:pt x="1026" y="1732"/>
                    <a:pt x="419" y="3343"/>
                  </a:cubicBezTo>
                  <a:cubicBezTo>
                    <a:pt x="147" y="4139"/>
                    <a:pt x="1" y="5289"/>
                    <a:pt x="984" y="6335"/>
                  </a:cubicBezTo>
                  <a:cubicBezTo>
                    <a:pt x="1570" y="6984"/>
                    <a:pt x="2386" y="7424"/>
                    <a:pt x="3139" y="7842"/>
                  </a:cubicBezTo>
                  <a:cubicBezTo>
                    <a:pt x="3830" y="8219"/>
                    <a:pt x="4499" y="8595"/>
                    <a:pt x="5085" y="9118"/>
                  </a:cubicBezTo>
                  <a:cubicBezTo>
                    <a:pt x="6027" y="9997"/>
                    <a:pt x="6654" y="11211"/>
                    <a:pt x="6675" y="12299"/>
                  </a:cubicBezTo>
                  <a:cubicBezTo>
                    <a:pt x="6696" y="13094"/>
                    <a:pt x="6424" y="13868"/>
                    <a:pt x="5859" y="14454"/>
                  </a:cubicBezTo>
                  <a:cubicBezTo>
                    <a:pt x="5399" y="14956"/>
                    <a:pt x="4792" y="15333"/>
                    <a:pt x="4227" y="15688"/>
                  </a:cubicBezTo>
                  <a:cubicBezTo>
                    <a:pt x="3600" y="16086"/>
                    <a:pt x="2909" y="16483"/>
                    <a:pt x="2449" y="17069"/>
                  </a:cubicBezTo>
                  <a:cubicBezTo>
                    <a:pt x="1612" y="18095"/>
                    <a:pt x="1465" y="19559"/>
                    <a:pt x="2093" y="20940"/>
                  </a:cubicBezTo>
                  <a:cubicBezTo>
                    <a:pt x="2658" y="22154"/>
                    <a:pt x="3600" y="22907"/>
                    <a:pt x="4562" y="23723"/>
                  </a:cubicBezTo>
                  <a:cubicBezTo>
                    <a:pt x="4876" y="23974"/>
                    <a:pt x="5190" y="24246"/>
                    <a:pt x="5483" y="24497"/>
                  </a:cubicBezTo>
                  <a:cubicBezTo>
                    <a:pt x="6424" y="25376"/>
                    <a:pt x="6843" y="26276"/>
                    <a:pt x="6696" y="27280"/>
                  </a:cubicBezTo>
                  <a:cubicBezTo>
                    <a:pt x="6550" y="28410"/>
                    <a:pt x="5713" y="29142"/>
                    <a:pt x="5002" y="29623"/>
                  </a:cubicBezTo>
                  <a:cubicBezTo>
                    <a:pt x="4897" y="29686"/>
                    <a:pt x="4813" y="29770"/>
                    <a:pt x="4709" y="29812"/>
                  </a:cubicBezTo>
                  <a:cubicBezTo>
                    <a:pt x="3411" y="30732"/>
                    <a:pt x="2156" y="31590"/>
                    <a:pt x="1947" y="33285"/>
                  </a:cubicBezTo>
                  <a:cubicBezTo>
                    <a:pt x="1737" y="34833"/>
                    <a:pt x="2512" y="36361"/>
                    <a:pt x="3872" y="37093"/>
                  </a:cubicBezTo>
                  <a:lnTo>
                    <a:pt x="3913" y="37114"/>
                  </a:lnTo>
                  <a:lnTo>
                    <a:pt x="3872" y="37156"/>
                  </a:lnTo>
                  <a:lnTo>
                    <a:pt x="3872" y="37198"/>
                  </a:lnTo>
                  <a:lnTo>
                    <a:pt x="3913" y="37198"/>
                  </a:lnTo>
                  <a:cubicBezTo>
                    <a:pt x="3955" y="37198"/>
                    <a:pt x="3976" y="37156"/>
                    <a:pt x="4039" y="37135"/>
                  </a:cubicBezTo>
                  <a:cubicBezTo>
                    <a:pt x="4332" y="37240"/>
                    <a:pt x="4646" y="37323"/>
                    <a:pt x="4960" y="37407"/>
                  </a:cubicBezTo>
                  <a:lnTo>
                    <a:pt x="4981" y="37407"/>
                  </a:lnTo>
                  <a:cubicBezTo>
                    <a:pt x="5064" y="37428"/>
                    <a:pt x="5127" y="37428"/>
                    <a:pt x="5211" y="37449"/>
                  </a:cubicBezTo>
                  <a:cubicBezTo>
                    <a:pt x="5483" y="37512"/>
                    <a:pt x="5755" y="37574"/>
                    <a:pt x="6027" y="37574"/>
                  </a:cubicBezTo>
                  <a:lnTo>
                    <a:pt x="6069" y="37574"/>
                  </a:lnTo>
                  <a:cubicBezTo>
                    <a:pt x="6989" y="37114"/>
                    <a:pt x="7805" y="36486"/>
                    <a:pt x="8579" y="35670"/>
                  </a:cubicBezTo>
                  <a:cubicBezTo>
                    <a:pt x="8621" y="35649"/>
                    <a:pt x="8621" y="35629"/>
                    <a:pt x="8621" y="35587"/>
                  </a:cubicBezTo>
                  <a:cubicBezTo>
                    <a:pt x="8621" y="35566"/>
                    <a:pt x="8579" y="35545"/>
                    <a:pt x="8559" y="35524"/>
                  </a:cubicBezTo>
                  <a:lnTo>
                    <a:pt x="8538" y="35482"/>
                  </a:lnTo>
                  <a:lnTo>
                    <a:pt x="8538" y="35461"/>
                  </a:lnTo>
                  <a:cubicBezTo>
                    <a:pt x="8538" y="35440"/>
                    <a:pt x="8559" y="35419"/>
                    <a:pt x="8517" y="35357"/>
                  </a:cubicBezTo>
                  <a:cubicBezTo>
                    <a:pt x="8224" y="35064"/>
                    <a:pt x="8098" y="34750"/>
                    <a:pt x="8119" y="34436"/>
                  </a:cubicBezTo>
                  <a:cubicBezTo>
                    <a:pt x="8245" y="33662"/>
                    <a:pt x="9207" y="32908"/>
                    <a:pt x="10002" y="32302"/>
                  </a:cubicBezTo>
                  <a:cubicBezTo>
                    <a:pt x="10337" y="32009"/>
                    <a:pt x="10672" y="31779"/>
                    <a:pt x="10881" y="31548"/>
                  </a:cubicBezTo>
                  <a:cubicBezTo>
                    <a:pt x="11697" y="30628"/>
                    <a:pt x="12220" y="29477"/>
                    <a:pt x="12388" y="28263"/>
                  </a:cubicBezTo>
                  <a:cubicBezTo>
                    <a:pt x="12722" y="25941"/>
                    <a:pt x="11592" y="23535"/>
                    <a:pt x="9584" y="22258"/>
                  </a:cubicBezTo>
                  <a:cubicBezTo>
                    <a:pt x="9375" y="22133"/>
                    <a:pt x="9103" y="21986"/>
                    <a:pt x="8851" y="21840"/>
                  </a:cubicBezTo>
                  <a:cubicBezTo>
                    <a:pt x="7994" y="21400"/>
                    <a:pt x="6947" y="20815"/>
                    <a:pt x="6696" y="19978"/>
                  </a:cubicBezTo>
                  <a:cubicBezTo>
                    <a:pt x="6592" y="19580"/>
                    <a:pt x="6675" y="19183"/>
                    <a:pt x="6906" y="18743"/>
                  </a:cubicBezTo>
                  <a:cubicBezTo>
                    <a:pt x="7303" y="18074"/>
                    <a:pt x="8015" y="17551"/>
                    <a:pt x="8663" y="17069"/>
                  </a:cubicBezTo>
                  <a:cubicBezTo>
                    <a:pt x="9082" y="16797"/>
                    <a:pt x="9500" y="16483"/>
                    <a:pt x="9835" y="16107"/>
                  </a:cubicBezTo>
                  <a:cubicBezTo>
                    <a:pt x="11718" y="14203"/>
                    <a:pt x="12513" y="11776"/>
                    <a:pt x="11969" y="9579"/>
                  </a:cubicBezTo>
                  <a:cubicBezTo>
                    <a:pt x="11655" y="8323"/>
                    <a:pt x="10944" y="7235"/>
                    <a:pt x="10002" y="6524"/>
                  </a:cubicBezTo>
                  <a:cubicBezTo>
                    <a:pt x="9584" y="6231"/>
                    <a:pt x="9103" y="5980"/>
                    <a:pt x="8454" y="5771"/>
                  </a:cubicBezTo>
                  <a:cubicBezTo>
                    <a:pt x="8056" y="5645"/>
                    <a:pt x="6738" y="5185"/>
                    <a:pt x="6550" y="4473"/>
                  </a:cubicBezTo>
                  <a:cubicBezTo>
                    <a:pt x="6487" y="4201"/>
                    <a:pt x="6571" y="3950"/>
                    <a:pt x="6864" y="3678"/>
                  </a:cubicBezTo>
                  <a:cubicBezTo>
                    <a:pt x="6906" y="3636"/>
                    <a:pt x="6885" y="3553"/>
                    <a:pt x="6885" y="3532"/>
                  </a:cubicBezTo>
                  <a:cubicBezTo>
                    <a:pt x="6885" y="3490"/>
                    <a:pt x="6864" y="3469"/>
                    <a:pt x="6843" y="3448"/>
                  </a:cubicBezTo>
                  <a:lnTo>
                    <a:pt x="6780" y="3427"/>
                  </a:lnTo>
                  <a:lnTo>
                    <a:pt x="6780" y="3385"/>
                  </a:lnTo>
                  <a:cubicBezTo>
                    <a:pt x="6654" y="2444"/>
                    <a:pt x="6550" y="1607"/>
                    <a:pt x="6424" y="854"/>
                  </a:cubicBezTo>
                  <a:lnTo>
                    <a:pt x="6424" y="833"/>
                  </a:lnTo>
                  <a:cubicBezTo>
                    <a:pt x="6424" y="812"/>
                    <a:pt x="6445" y="812"/>
                    <a:pt x="6445" y="770"/>
                  </a:cubicBezTo>
                  <a:cubicBezTo>
                    <a:pt x="6445" y="770"/>
                    <a:pt x="6445" y="749"/>
                    <a:pt x="6424" y="749"/>
                  </a:cubicBezTo>
                  <a:cubicBezTo>
                    <a:pt x="5901" y="540"/>
                    <a:pt x="5336" y="309"/>
                    <a:pt x="4813" y="17"/>
                  </a:cubicBezTo>
                  <a:cubicBezTo>
                    <a:pt x="4803" y="6"/>
                    <a:pt x="4792" y="1"/>
                    <a:pt x="47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16"/>
          <p:cNvGrpSpPr/>
          <p:nvPr/>
        </p:nvGrpSpPr>
        <p:grpSpPr>
          <a:xfrm rot="-1496791" flipH="1">
            <a:off x="738231" y="457129"/>
            <a:ext cx="198883" cy="513225"/>
            <a:chOff x="-3700272" y="2182046"/>
            <a:chExt cx="357864" cy="923853"/>
          </a:xfrm>
        </p:grpSpPr>
        <p:sp>
          <p:nvSpPr>
            <p:cNvPr id="334" name="Google Shape;334;p16"/>
            <p:cNvSpPr/>
            <p:nvPr/>
          </p:nvSpPr>
          <p:spPr>
            <a:xfrm>
              <a:off x="-3694097" y="2192873"/>
              <a:ext cx="256728" cy="483701"/>
            </a:xfrm>
            <a:custGeom>
              <a:avLst/>
              <a:gdLst/>
              <a:ahLst/>
              <a:cxnLst/>
              <a:rect l="l" t="t" r="r" b="b"/>
              <a:pathLst>
                <a:path w="3201" h="6031" extrusionOk="0">
                  <a:moveTo>
                    <a:pt x="1742" y="0"/>
                  </a:moveTo>
                  <a:cubicBezTo>
                    <a:pt x="1564" y="0"/>
                    <a:pt x="1373" y="126"/>
                    <a:pt x="1364" y="336"/>
                  </a:cubicBezTo>
                  <a:cubicBezTo>
                    <a:pt x="1347" y="1321"/>
                    <a:pt x="1107" y="2264"/>
                    <a:pt x="801" y="3191"/>
                  </a:cubicBezTo>
                  <a:cubicBezTo>
                    <a:pt x="520" y="4043"/>
                    <a:pt x="106" y="4937"/>
                    <a:pt x="15" y="5831"/>
                  </a:cubicBezTo>
                  <a:cubicBezTo>
                    <a:pt x="0" y="5963"/>
                    <a:pt x="104" y="6031"/>
                    <a:pt x="211" y="6031"/>
                  </a:cubicBezTo>
                  <a:cubicBezTo>
                    <a:pt x="286" y="6031"/>
                    <a:pt x="363" y="5998"/>
                    <a:pt x="404" y="5930"/>
                  </a:cubicBezTo>
                  <a:lnTo>
                    <a:pt x="429" y="5897"/>
                  </a:lnTo>
                  <a:cubicBezTo>
                    <a:pt x="462" y="5905"/>
                    <a:pt x="495" y="5909"/>
                    <a:pt x="527" y="5909"/>
                  </a:cubicBezTo>
                  <a:cubicBezTo>
                    <a:pt x="559" y="5909"/>
                    <a:pt x="590" y="5905"/>
                    <a:pt x="619" y="5897"/>
                  </a:cubicBezTo>
                  <a:cubicBezTo>
                    <a:pt x="1008" y="5806"/>
                    <a:pt x="1297" y="5483"/>
                    <a:pt x="1637" y="5285"/>
                  </a:cubicBezTo>
                  <a:cubicBezTo>
                    <a:pt x="2026" y="5061"/>
                    <a:pt x="2431" y="4896"/>
                    <a:pt x="2861" y="4788"/>
                  </a:cubicBezTo>
                  <a:cubicBezTo>
                    <a:pt x="3077" y="4722"/>
                    <a:pt x="3201" y="4498"/>
                    <a:pt x="3143" y="4291"/>
                  </a:cubicBezTo>
                  <a:cubicBezTo>
                    <a:pt x="2688" y="2967"/>
                    <a:pt x="2315" y="1619"/>
                    <a:pt x="2042" y="245"/>
                  </a:cubicBezTo>
                  <a:cubicBezTo>
                    <a:pt x="2010" y="75"/>
                    <a:pt x="1880" y="0"/>
                    <a:pt x="17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a:off x="-3700272" y="2182046"/>
              <a:ext cx="357864" cy="923853"/>
            </a:xfrm>
            <a:custGeom>
              <a:avLst/>
              <a:gdLst/>
              <a:ahLst/>
              <a:cxnLst/>
              <a:rect l="l" t="t" r="r" b="b"/>
              <a:pathLst>
                <a:path w="4462" h="11519" extrusionOk="0">
                  <a:moveTo>
                    <a:pt x="1962" y="405"/>
                  </a:moveTo>
                  <a:lnTo>
                    <a:pt x="1962" y="405"/>
                  </a:lnTo>
                  <a:cubicBezTo>
                    <a:pt x="2351" y="1017"/>
                    <a:pt x="3096" y="2622"/>
                    <a:pt x="3178" y="2813"/>
                  </a:cubicBezTo>
                  <a:cubicBezTo>
                    <a:pt x="3534" y="3640"/>
                    <a:pt x="3783" y="4518"/>
                    <a:pt x="4147" y="5337"/>
                  </a:cubicBezTo>
                  <a:cubicBezTo>
                    <a:pt x="3783" y="5039"/>
                    <a:pt x="3435" y="4716"/>
                    <a:pt x="3112" y="4369"/>
                  </a:cubicBezTo>
                  <a:lnTo>
                    <a:pt x="3137" y="4352"/>
                  </a:lnTo>
                  <a:cubicBezTo>
                    <a:pt x="3174" y="4322"/>
                    <a:pt x="3145" y="4267"/>
                    <a:pt x="3103" y="4267"/>
                  </a:cubicBezTo>
                  <a:cubicBezTo>
                    <a:pt x="3098" y="4267"/>
                    <a:pt x="3093" y="4267"/>
                    <a:pt x="3087" y="4269"/>
                  </a:cubicBezTo>
                  <a:cubicBezTo>
                    <a:pt x="3087" y="4261"/>
                    <a:pt x="3087" y="4261"/>
                    <a:pt x="3087" y="4253"/>
                  </a:cubicBezTo>
                  <a:cubicBezTo>
                    <a:pt x="3112" y="4228"/>
                    <a:pt x="3112" y="4187"/>
                    <a:pt x="3104" y="4162"/>
                  </a:cubicBezTo>
                  <a:cubicBezTo>
                    <a:pt x="2790" y="2887"/>
                    <a:pt x="2409" y="1629"/>
                    <a:pt x="1962" y="405"/>
                  </a:cubicBezTo>
                  <a:close/>
                  <a:moveTo>
                    <a:pt x="1763" y="454"/>
                  </a:moveTo>
                  <a:cubicBezTo>
                    <a:pt x="2144" y="1712"/>
                    <a:pt x="2541" y="2962"/>
                    <a:pt x="2864" y="4228"/>
                  </a:cubicBezTo>
                  <a:cubicBezTo>
                    <a:pt x="2872" y="4244"/>
                    <a:pt x="2881" y="4261"/>
                    <a:pt x="2889" y="4278"/>
                  </a:cubicBezTo>
                  <a:cubicBezTo>
                    <a:pt x="2872" y="4302"/>
                    <a:pt x="2872" y="4327"/>
                    <a:pt x="2889" y="4352"/>
                  </a:cubicBezTo>
                  <a:cubicBezTo>
                    <a:pt x="2897" y="4352"/>
                    <a:pt x="2897" y="4360"/>
                    <a:pt x="2905" y="4360"/>
                  </a:cubicBezTo>
                  <a:cubicBezTo>
                    <a:pt x="2012" y="4782"/>
                    <a:pt x="1192" y="5395"/>
                    <a:pt x="439" y="6040"/>
                  </a:cubicBezTo>
                  <a:cubicBezTo>
                    <a:pt x="1101" y="4228"/>
                    <a:pt x="1449" y="2341"/>
                    <a:pt x="1763" y="454"/>
                  </a:cubicBezTo>
                  <a:close/>
                  <a:moveTo>
                    <a:pt x="2856" y="4559"/>
                  </a:moveTo>
                  <a:lnTo>
                    <a:pt x="2856" y="4559"/>
                  </a:lnTo>
                  <a:cubicBezTo>
                    <a:pt x="2343" y="6628"/>
                    <a:pt x="2012" y="8771"/>
                    <a:pt x="1664" y="10873"/>
                  </a:cubicBezTo>
                  <a:lnTo>
                    <a:pt x="1664" y="10881"/>
                  </a:lnTo>
                  <a:cubicBezTo>
                    <a:pt x="1465" y="10137"/>
                    <a:pt x="1209" y="9400"/>
                    <a:pt x="985" y="8664"/>
                  </a:cubicBezTo>
                  <a:cubicBezTo>
                    <a:pt x="779" y="7977"/>
                    <a:pt x="630" y="7141"/>
                    <a:pt x="274" y="6495"/>
                  </a:cubicBezTo>
                  <a:cubicBezTo>
                    <a:pt x="1093" y="5784"/>
                    <a:pt x="1979" y="5188"/>
                    <a:pt x="2856" y="4559"/>
                  </a:cubicBezTo>
                  <a:close/>
                  <a:moveTo>
                    <a:pt x="3046" y="4542"/>
                  </a:moveTo>
                  <a:cubicBezTo>
                    <a:pt x="3394" y="4981"/>
                    <a:pt x="3799" y="5378"/>
                    <a:pt x="4254" y="5709"/>
                  </a:cubicBezTo>
                  <a:cubicBezTo>
                    <a:pt x="3832" y="6537"/>
                    <a:pt x="3609" y="7488"/>
                    <a:pt x="3286" y="8349"/>
                  </a:cubicBezTo>
                  <a:cubicBezTo>
                    <a:pt x="2930" y="9276"/>
                    <a:pt x="2566" y="10393"/>
                    <a:pt x="1871" y="11138"/>
                  </a:cubicBezTo>
                  <a:cubicBezTo>
                    <a:pt x="2285" y="8953"/>
                    <a:pt x="2765" y="6752"/>
                    <a:pt x="3046" y="4542"/>
                  </a:cubicBezTo>
                  <a:close/>
                  <a:moveTo>
                    <a:pt x="1725" y="1"/>
                  </a:moveTo>
                  <a:cubicBezTo>
                    <a:pt x="1695" y="1"/>
                    <a:pt x="1666" y="8"/>
                    <a:pt x="1639" y="24"/>
                  </a:cubicBezTo>
                  <a:cubicBezTo>
                    <a:pt x="1623" y="32"/>
                    <a:pt x="1606" y="49"/>
                    <a:pt x="1598" y="65"/>
                  </a:cubicBezTo>
                  <a:cubicBezTo>
                    <a:pt x="1581" y="82"/>
                    <a:pt x="1573" y="98"/>
                    <a:pt x="1573" y="123"/>
                  </a:cubicBezTo>
                  <a:cubicBezTo>
                    <a:pt x="1217" y="2258"/>
                    <a:pt x="845" y="4393"/>
                    <a:pt x="34" y="6413"/>
                  </a:cubicBezTo>
                  <a:cubicBezTo>
                    <a:pt x="1" y="6479"/>
                    <a:pt x="50" y="6562"/>
                    <a:pt x="125" y="6562"/>
                  </a:cubicBezTo>
                  <a:cubicBezTo>
                    <a:pt x="199" y="7282"/>
                    <a:pt x="539" y="8051"/>
                    <a:pt x="745" y="8730"/>
                  </a:cubicBezTo>
                  <a:cubicBezTo>
                    <a:pt x="1002" y="9566"/>
                    <a:pt x="1225" y="10426"/>
                    <a:pt x="1532" y="11245"/>
                  </a:cubicBezTo>
                  <a:cubicBezTo>
                    <a:pt x="1540" y="11270"/>
                    <a:pt x="1565" y="11295"/>
                    <a:pt x="1590" y="11312"/>
                  </a:cubicBezTo>
                  <a:lnTo>
                    <a:pt x="1581" y="11361"/>
                  </a:lnTo>
                  <a:cubicBezTo>
                    <a:pt x="1570" y="11444"/>
                    <a:pt x="1647" y="11519"/>
                    <a:pt x="1717" y="11519"/>
                  </a:cubicBezTo>
                  <a:cubicBezTo>
                    <a:pt x="1752" y="11519"/>
                    <a:pt x="1785" y="11500"/>
                    <a:pt x="1805" y="11452"/>
                  </a:cubicBezTo>
                  <a:cubicBezTo>
                    <a:pt x="1813" y="11444"/>
                    <a:pt x="1821" y="11427"/>
                    <a:pt x="1821" y="11411"/>
                  </a:cubicBezTo>
                  <a:cubicBezTo>
                    <a:pt x="1846" y="11411"/>
                    <a:pt x="1871" y="11403"/>
                    <a:pt x="1887" y="11386"/>
                  </a:cubicBezTo>
                  <a:cubicBezTo>
                    <a:pt x="2616" y="10765"/>
                    <a:pt x="2996" y="9731"/>
                    <a:pt x="3344" y="8862"/>
                  </a:cubicBezTo>
                  <a:cubicBezTo>
                    <a:pt x="3551" y="8357"/>
                    <a:pt x="3733" y="7844"/>
                    <a:pt x="3923" y="7323"/>
                  </a:cubicBezTo>
                  <a:cubicBezTo>
                    <a:pt x="4105" y="6810"/>
                    <a:pt x="4354" y="6280"/>
                    <a:pt x="4461" y="5742"/>
                  </a:cubicBezTo>
                  <a:cubicBezTo>
                    <a:pt x="4461" y="5693"/>
                    <a:pt x="4453" y="5635"/>
                    <a:pt x="4436" y="5577"/>
                  </a:cubicBezTo>
                  <a:lnTo>
                    <a:pt x="4428" y="5577"/>
                  </a:lnTo>
                  <a:cubicBezTo>
                    <a:pt x="4436" y="5552"/>
                    <a:pt x="4445" y="5527"/>
                    <a:pt x="4436" y="5502"/>
                  </a:cubicBezTo>
                  <a:cubicBezTo>
                    <a:pt x="4285" y="4889"/>
                    <a:pt x="2494" y="1"/>
                    <a:pt x="1725" y="1"/>
                  </a:cubicBezTo>
                  <a:close/>
                </a:path>
              </a:pathLst>
            </a:custGeom>
            <a:solidFill>
              <a:srgbClr val="151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16"/>
          <p:cNvGrpSpPr/>
          <p:nvPr/>
        </p:nvGrpSpPr>
        <p:grpSpPr>
          <a:xfrm>
            <a:off x="8101437" y="1112325"/>
            <a:ext cx="240650" cy="235875"/>
            <a:chOff x="345125" y="732100"/>
            <a:chExt cx="240650" cy="235875"/>
          </a:xfrm>
        </p:grpSpPr>
        <p:sp>
          <p:nvSpPr>
            <p:cNvPr id="337" name="Google Shape;337;p16"/>
            <p:cNvSpPr/>
            <p:nvPr/>
          </p:nvSpPr>
          <p:spPr>
            <a:xfrm>
              <a:off x="345125" y="743000"/>
              <a:ext cx="192525" cy="220550"/>
            </a:xfrm>
            <a:custGeom>
              <a:avLst/>
              <a:gdLst/>
              <a:ahLst/>
              <a:cxnLst/>
              <a:rect l="l" t="t" r="r" b="b"/>
              <a:pathLst>
                <a:path w="7701" h="8822" extrusionOk="0">
                  <a:moveTo>
                    <a:pt x="1737" y="204"/>
                  </a:moveTo>
                  <a:cubicBezTo>
                    <a:pt x="899" y="204"/>
                    <a:pt x="385" y="1160"/>
                    <a:pt x="565" y="1904"/>
                  </a:cubicBezTo>
                  <a:cubicBezTo>
                    <a:pt x="649" y="2281"/>
                    <a:pt x="712" y="2657"/>
                    <a:pt x="775" y="3034"/>
                  </a:cubicBezTo>
                  <a:cubicBezTo>
                    <a:pt x="754" y="3285"/>
                    <a:pt x="712" y="3557"/>
                    <a:pt x="691" y="3787"/>
                  </a:cubicBezTo>
                  <a:cubicBezTo>
                    <a:pt x="545" y="4917"/>
                    <a:pt x="482" y="6089"/>
                    <a:pt x="168" y="7156"/>
                  </a:cubicBezTo>
                  <a:cubicBezTo>
                    <a:pt x="1" y="7763"/>
                    <a:pt x="377" y="8558"/>
                    <a:pt x="1047" y="8662"/>
                  </a:cubicBezTo>
                  <a:cubicBezTo>
                    <a:pt x="1659" y="8770"/>
                    <a:pt x="2274" y="8822"/>
                    <a:pt x="2887" y="8822"/>
                  </a:cubicBezTo>
                  <a:cubicBezTo>
                    <a:pt x="4180" y="8822"/>
                    <a:pt x="5468" y="8593"/>
                    <a:pt x="6717" y="8181"/>
                  </a:cubicBezTo>
                  <a:cubicBezTo>
                    <a:pt x="7428" y="7951"/>
                    <a:pt x="7700" y="7323"/>
                    <a:pt x="7596" y="6591"/>
                  </a:cubicBezTo>
                  <a:cubicBezTo>
                    <a:pt x="7449" y="5587"/>
                    <a:pt x="7324" y="4603"/>
                    <a:pt x="7156" y="3599"/>
                  </a:cubicBezTo>
                  <a:cubicBezTo>
                    <a:pt x="7052" y="2867"/>
                    <a:pt x="7073" y="1925"/>
                    <a:pt x="6633" y="1276"/>
                  </a:cubicBezTo>
                  <a:cubicBezTo>
                    <a:pt x="5775" y="0"/>
                    <a:pt x="3202" y="314"/>
                    <a:pt x="1842" y="209"/>
                  </a:cubicBezTo>
                  <a:cubicBezTo>
                    <a:pt x="1806" y="206"/>
                    <a:pt x="1771" y="204"/>
                    <a:pt x="1737" y="20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351400" y="732100"/>
              <a:ext cx="234375" cy="235875"/>
            </a:xfrm>
            <a:custGeom>
              <a:avLst/>
              <a:gdLst/>
              <a:ahLst/>
              <a:cxnLst/>
              <a:rect l="l" t="t" r="r" b="b"/>
              <a:pathLst>
                <a:path w="9375" h="9435" extrusionOk="0">
                  <a:moveTo>
                    <a:pt x="4058" y="1"/>
                  </a:moveTo>
                  <a:cubicBezTo>
                    <a:pt x="3799" y="1"/>
                    <a:pt x="3547" y="15"/>
                    <a:pt x="3307" y="59"/>
                  </a:cubicBezTo>
                  <a:cubicBezTo>
                    <a:pt x="2490" y="227"/>
                    <a:pt x="1737" y="1315"/>
                    <a:pt x="1172" y="2131"/>
                  </a:cubicBezTo>
                  <a:cubicBezTo>
                    <a:pt x="1047" y="2340"/>
                    <a:pt x="921" y="2528"/>
                    <a:pt x="796" y="2675"/>
                  </a:cubicBezTo>
                  <a:lnTo>
                    <a:pt x="817" y="2759"/>
                  </a:lnTo>
                  <a:lnTo>
                    <a:pt x="1005" y="2570"/>
                  </a:lnTo>
                  <a:cubicBezTo>
                    <a:pt x="1382" y="2194"/>
                    <a:pt x="1779" y="1775"/>
                    <a:pt x="2156" y="1357"/>
                  </a:cubicBezTo>
                  <a:lnTo>
                    <a:pt x="2281" y="1189"/>
                  </a:lnTo>
                  <a:cubicBezTo>
                    <a:pt x="2907" y="504"/>
                    <a:pt x="3442" y="350"/>
                    <a:pt x="4330" y="350"/>
                  </a:cubicBezTo>
                  <a:cubicBezTo>
                    <a:pt x="4392" y="350"/>
                    <a:pt x="4455" y="351"/>
                    <a:pt x="4520" y="352"/>
                  </a:cubicBezTo>
                  <a:cubicBezTo>
                    <a:pt x="4918" y="352"/>
                    <a:pt x="5294" y="373"/>
                    <a:pt x="5671" y="373"/>
                  </a:cubicBezTo>
                  <a:lnTo>
                    <a:pt x="5713" y="373"/>
                  </a:lnTo>
                  <a:cubicBezTo>
                    <a:pt x="6206" y="396"/>
                    <a:pt x="6712" y="413"/>
                    <a:pt x="7221" y="413"/>
                  </a:cubicBezTo>
                  <a:cubicBezTo>
                    <a:pt x="7639" y="413"/>
                    <a:pt x="8059" y="402"/>
                    <a:pt x="8475" y="373"/>
                  </a:cubicBezTo>
                  <a:lnTo>
                    <a:pt x="8851" y="352"/>
                  </a:lnTo>
                  <a:lnTo>
                    <a:pt x="8600" y="645"/>
                  </a:lnTo>
                  <a:cubicBezTo>
                    <a:pt x="7910" y="1566"/>
                    <a:pt x="7094" y="2256"/>
                    <a:pt x="6152" y="2821"/>
                  </a:cubicBezTo>
                  <a:lnTo>
                    <a:pt x="6068" y="2884"/>
                  </a:lnTo>
                  <a:lnTo>
                    <a:pt x="5985" y="2863"/>
                  </a:lnTo>
                  <a:cubicBezTo>
                    <a:pt x="5828" y="2800"/>
                    <a:pt x="5629" y="2780"/>
                    <a:pt x="5412" y="2780"/>
                  </a:cubicBezTo>
                  <a:cubicBezTo>
                    <a:pt x="5195" y="2780"/>
                    <a:pt x="4959" y="2800"/>
                    <a:pt x="4729" y="2821"/>
                  </a:cubicBezTo>
                  <a:cubicBezTo>
                    <a:pt x="4562" y="2821"/>
                    <a:pt x="4374" y="2842"/>
                    <a:pt x="4248" y="2842"/>
                  </a:cubicBezTo>
                  <a:cubicBezTo>
                    <a:pt x="3327" y="2842"/>
                    <a:pt x="2218" y="2842"/>
                    <a:pt x="1151" y="2863"/>
                  </a:cubicBezTo>
                  <a:lnTo>
                    <a:pt x="796" y="2863"/>
                  </a:lnTo>
                  <a:lnTo>
                    <a:pt x="754" y="2884"/>
                  </a:lnTo>
                  <a:cubicBezTo>
                    <a:pt x="733" y="2926"/>
                    <a:pt x="712" y="2947"/>
                    <a:pt x="712" y="2989"/>
                  </a:cubicBezTo>
                  <a:cubicBezTo>
                    <a:pt x="712" y="3052"/>
                    <a:pt x="712" y="3093"/>
                    <a:pt x="733" y="3135"/>
                  </a:cubicBezTo>
                  <a:lnTo>
                    <a:pt x="754" y="3156"/>
                  </a:lnTo>
                  <a:lnTo>
                    <a:pt x="796" y="3093"/>
                  </a:lnTo>
                  <a:lnTo>
                    <a:pt x="796" y="3177"/>
                  </a:lnTo>
                  <a:lnTo>
                    <a:pt x="4729" y="3177"/>
                  </a:lnTo>
                  <a:cubicBezTo>
                    <a:pt x="4792" y="3177"/>
                    <a:pt x="4876" y="3177"/>
                    <a:pt x="4980" y="3156"/>
                  </a:cubicBezTo>
                  <a:cubicBezTo>
                    <a:pt x="5158" y="3146"/>
                    <a:pt x="5320" y="3130"/>
                    <a:pt x="5456" y="3130"/>
                  </a:cubicBezTo>
                  <a:cubicBezTo>
                    <a:pt x="5592" y="3130"/>
                    <a:pt x="5702" y="3146"/>
                    <a:pt x="5776" y="3198"/>
                  </a:cubicBezTo>
                  <a:cubicBezTo>
                    <a:pt x="6152" y="3407"/>
                    <a:pt x="6152" y="3616"/>
                    <a:pt x="6173" y="3826"/>
                  </a:cubicBezTo>
                  <a:cubicBezTo>
                    <a:pt x="6173" y="3909"/>
                    <a:pt x="6173" y="3972"/>
                    <a:pt x="6194" y="4035"/>
                  </a:cubicBezTo>
                  <a:cubicBezTo>
                    <a:pt x="6278" y="4558"/>
                    <a:pt x="6257" y="5165"/>
                    <a:pt x="6236" y="5709"/>
                  </a:cubicBezTo>
                  <a:cubicBezTo>
                    <a:pt x="6236" y="5897"/>
                    <a:pt x="6194" y="6085"/>
                    <a:pt x="6194" y="6274"/>
                  </a:cubicBezTo>
                  <a:lnTo>
                    <a:pt x="6194" y="6797"/>
                  </a:lnTo>
                  <a:cubicBezTo>
                    <a:pt x="6194" y="7278"/>
                    <a:pt x="6236" y="7843"/>
                    <a:pt x="6089" y="8261"/>
                  </a:cubicBezTo>
                  <a:cubicBezTo>
                    <a:pt x="5858" y="9026"/>
                    <a:pt x="5326" y="9126"/>
                    <a:pt x="4722" y="9126"/>
                  </a:cubicBezTo>
                  <a:cubicBezTo>
                    <a:pt x="4614" y="9126"/>
                    <a:pt x="4505" y="9123"/>
                    <a:pt x="4395" y="9119"/>
                  </a:cubicBezTo>
                  <a:lnTo>
                    <a:pt x="4164" y="9119"/>
                  </a:lnTo>
                  <a:cubicBezTo>
                    <a:pt x="2930" y="9098"/>
                    <a:pt x="1716" y="9057"/>
                    <a:pt x="503" y="9036"/>
                  </a:cubicBezTo>
                  <a:lnTo>
                    <a:pt x="314" y="9036"/>
                  </a:lnTo>
                  <a:lnTo>
                    <a:pt x="335" y="8847"/>
                  </a:lnTo>
                  <a:cubicBezTo>
                    <a:pt x="398" y="8429"/>
                    <a:pt x="440" y="7989"/>
                    <a:pt x="503" y="7550"/>
                  </a:cubicBezTo>
                  <a:cubicBezTo>
                    <a:pt x="670" y="6169"/>
                    <a:pt x="879" y="4746"/>
                    <a:pt x="733" y="3449"/>
                  </a:cubicBezTo>
                  <a:lnTo>
                    <a:pt x="733" y="3449"/>
                  </a:lnTo>
                  <a:cubicBezTo>
                    <a:pt x="335" y="4704"/>
                    <a:pt x="231" y="6127"/>
                    <a:pt x="126" y="7529"/>
                  </a:cubicBezTo>
                  <a:cubicBezTo>
                    <a:pt x="105" y="8094"/>
                    <a:pt x="42" y="8617"/>
                    <a:pt x="1" y="9140"/>
                  </a:cubicBezTo>
                  <a:cubicBezTo>
                    <a:pt x="1" y="9161"/>
                    <a:pt x="1" y="9203"/>
                    <a:pt x="22" y="9203"/>
                  </a:cubicBezTo>
                  <a:cubicBezTo>
                    <a:pt x="42" y="9224"/>
                    <a:pt x="105" y="9245"/>
                    <a:pt x="147" y="9245"/>
                  </a:cubicBezTo>
                  <a:lnTo>
                    <a:pt x="3453" y="9329"/>
                  </a:lnTo>
                  <a:cubicBezTo>
                    <a:pt x="3683" y="9329"/>
                    <a:pt x="3955" y="9350"/>
                    <a:pt x="4227" y="9370"/>
                  </a:cubicBezTo>
                  <a:cubicBezTo>
                    <a:pt x="4555" y="9406"/>
                    <a:pt x="4877" y="9434"/>
                    <a:pt x="5180" y="9434"/>
                  </a:cubicBezTo>
                  <a:cubicBezTo>
                    <a:pt x="5419" y="9434"/>
                    <a:pt x="5647" y="9416"/>
                    <a:pt x="5859" y="9370"/>
                  </a:cubicBezTo>
                  <a:cubicBezTo>
                    <a:pt x="5964" y="9350"/>
                    <a:pt x="6068" y="9308"/>
                    <a:pt x="6152" y="9224"/>
                  </a:cubicBezTo>
                  <a:lnTo>
                    <a:pt x="6215" y="9140"/>
                  </a:lnTo>
                  <a:lnTo>
                    <a:pt x="6320" y="9203"/>
                  </a:lnTo>
                  <a:lnTo>
                    <a:pt x="6382" y="9203"/>
                  </a:lnTo>
                  <a:cubicBezTo>
                    <a:pt x="7638" y="8408"/>
                    <a:pt x="8663" y="7278"/>
                    <a:pt x="9186" y="6023"/>
                  </a:cubicBezTo>
                  <a:cubicBezTo>
                    <a:pt x="9186" y="6002"/>
                    <a:pt x="9186" y="6002"/>
                    <a:pt x="9165" y="5960"/>
                  </a:cubicBezTo>
                  <a:lnTo>
                    <a:pt x="9102" y="5897"/>
                  </a:lnTo>
                  <a:lnTo>
                    <a:pt x="9102" y="5813"/>
                  </a:lnTo>
                  <a:cubicBezTo>
                    <a:pt x="9374" y="4014"/>
                    <a:pt x="9270" y="2089"/>
                    <a:pt x="9186" y="373"/>
                  </a:cubicBezTo>
                  <a:lnTo>
                    <a:pt x="9186" y="373"/>
                  </a:lnTo>
                  <a:lnTo>
                    <a:pt x="9165" y="813"/>
                  </a:lnTo>
                  <a:cubicBezTo>
                    <a:pt x="9123" y="1378"/>
                    <a:pt x="9102" y="1922"/>
                    <a:pt x="9061" y="2466"/>
                  </a:cubicBezTo>
                  <a:lnTo>
                    <a:pt x="9061" y="2507"/>
                  </a:lnTo>
                  <a:cubicBezTo>
                    <a:pt x="8977" y="3616"/>
                    <a:pt x="8914" y="4746"/>
                    <a:pt x="8914" y="5876"/>
                  </a:cubicBezTo>
                  <a:lnTo>
                    <a:pt x="8956" y="5960"/>
                  </a:lnTo>
                  <a:lnTo>
                    <a:pt x="8914" y="6002"/>
                  </a:lnTo>
                  <a:cubicBezTo>
                    <a:pt x="8328" y="7153"/>
                    <a:pt x="7596" y="8052"/>
                    <a:pt x="6696" y="8722"/>
                  </a:cubicBezTo>
                  <a:lnTo>
                    <a:pt x="6361" y="8973"/>
                  </a:lnTo>
                  <a:lnTo>
                    <a:pt x="6361" y="8973"/>
                  </a:lnTo>
                  <a:lnTo>
                    <a:pt x="6445" y="8554"/>
                  </a:lnTo>
                  <a:cubicBezTo>
                    <a:pt x="6550" y="8094"/>
                    <a:pt x="6508" y="7508"/>
                    <a:pt x="6487" y="7027"/>
                  </a:cubicBezTo>
                  <a:cubicBezTo>
                    <a:pt x="6487" y="6797"/>
                    <a:pt x="6466" y="6567"/>
                    <a:pt x="6466" y="6399"/>
                  </a:cubicBezTo>
                  <a:cubicBezTo>
                    <a:pt x="6466" y="6169"/>
                    <a:pt x="6487" y="5960"/>
                    <a:pt x="6487" y="5709"/>
                  </a:cubicBezTo>
                  <a:cubicBezTo>
                    <a:pt x="6550" y="4976"/>
                    <a:pt x="6571" y="4202"/>
                    <a:pt x="6466" y="3512"/>
                  </a:cubicBezTo>
                  <a:cubicBezTo>
                    <a:pt x="6403" y="3261"/>
                    <a:pt x="6382" y="3135"/>
                    <a:pt x="6299" y="3031"/>
                  </a:cubicBezTo>
                  <a:lnTo>
                    <a:pt x="6173" y="2863"/>
                  </a:lnTo>
                  <a:lnTo>
                    <a:pt x="6361" y="2759"/>
                  </a:lnTo>
                  <a:cubicBezTo>
                    <a:pt x="7387" y="2256"/>
                    <a:pt x="8224" y="1566"/>
                    <a:pt x="8872" y="687"/>
                  </a:cubicBezTo>
                  <a:lnTo>
                    <a:pt x="9102" y="373"/>
                  </a:lnTo>
                  <a:lnTo>
                    <a:pt x="8977" y="269"/>
                  </a:lnTo>
                  <a:lnTo>
                    <a:pt x="8977" y="227"/>
                  </a:lnTo>
                  <a:cubicBezTo>
                    <a:pt x="8977" y="164"/>
                    <a:pt x="8914" y="143"/>
                    <a:pt x="8872" y="143"/>
                  </a:cubicBezTo>
                  <a:cubicBezTo>
                    <a:pt x="8161" y="59"/>
                    <a:pt x="7449" y="59"/>
                    <a:pt x="6759" y="59"/>
                  </a:cubicBezTo>
                  <a:lnTo>
                    <a:pt x="5985" y="59"/>
                  </a:lnTo>
                  <a:cubicBezTo>
                    <a:pt x="5713" y="59"/>
                    <a:pt x="5420" y="39"/>
                    <a:pt x="5127" y="39"/>
                  </a:cubicBezTo>
                  <a:cubicBezTo>
                    <a:pt x="4766" y="26"/>
                    <a:pt x="4406" y="1"/>
                    <a:pt x="40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16"/>
          <p:cNvGrpSpPr/>
          <p:nvPr/>
        </p:nvGrpSpPr>
        <p:grpSpPr>
          <a:xfrm>
            <a:off x="8696413" y="4608225"/>
            <a:ext cx="237500" cy="673100"/>
            <a:chOff x="2667125" y="535325"/>
            <a:chExt cx="237500" cy="673100"/>
          </a:xfrm>
        </p:grpSpPr>
        <p:sp>
          <p:nvSpPr>
            <p:cNvPr id="340" name="Google Shape;340;p16"/>
            <p:cNvSpPr/>
            <p:nvPr/>
          </p:nvSpPr>
          <p:spPr>
            <a:xfrm>
              <a:off x="2712100" y="595875"/>
              <a:ext cx="191475" cy="612550"/>
            </a:xfrm>
            <a:custGeom>
              <a:avLst/>
              <a:gdLst/>
              <a:ahLst/>
              <a:cxnLst/>
              <a:rect l="l" t="t" r="r" b="b"/>
              <a:pathLst>
                <a:path w="7659" h="24502" extrusionOk="0">
                  <a:moveTo>
                    <a:pt x="4855" y="21766"/>
                  </a:moveTo>
                  <a:lnTo>
                    <a:pt x="4855" y="21913"/>
                  </a:lnTo>
                  <a:lnTo>
                    <a:pt x="4604" y="21913"/>
                  </a:lnTo>
                  <a:cubicBezTo>
                    <a:pt x="4625" y="21892"/>
                    <a:pt x="4667" y="21871"/>
                    <a:pt x="4688" y="21829"/>
                  </a:cubicBezTo>
                  <a:lnTo>
                    <a:pt x="4855" y="21766"/>
                  </a:lnTo>
                  <a:close/>
                  <a:moveTo>
                    <a:pt x="4922" y="1"/>
                  </a:moveTo>
                  <a:cubicBezTo>
                    <a:pt x="4119" y="1"/>
                    <a:pt x="3320" y="72"/>
                    <a:pt x="2512" y="173"/>
                  </a:cubicBezTo>
                  <a:cubicBezTo>
                    <a:pt x="2030" y="236"/>
                    <a:pt x="1738" y="466"/>
                    <a:pt x="1612" y="780"/>
                  </a:cubicBezTo>
                  <a:cubicBezTo>
                    <a:pt x="1507" y="884"/>
                    <a:pt x="1403" y="1010"/>
                    <a:pt x="1382" y="1198"/>
                  </a:cubicBezTo>
                  <a:cubicBezTo>
                    <a:pt x="545" y="5801"/>
                    <a:pt x="252" y="10530"/>
                    <a:pt x="126" y="15196"/>
                  </a:cubicBezTo>
                  <a:cubicBezTo>
                    <a:pt x="43" y="17414"/>
                    <a:pt x="1" y="19611"/>
                    <a:pt x="22" y="21829"/>
                  </a:cubicBezTo>
                  <a:cubicBezTo>
                    <a:pt x="43" y="22666"/>
                    <a:pt x="64" y="23503"/>
                    <a:pt x="796" y="24026"/>
                  </a:cubicBezTo>
                  <a:cubicBezTo>
                    <a:pt x="1329" y="24407"/>
                    <a:pt x="2085" y="24444"/>
                    <a:pt x="2796" y="24444"/>
                  </a:cubicBezTo>
                  <a:cubicBezTo>
                    <a:pt x="2966" y="24444"/>
                    <a:pt x="3134" y="24442"/>
                    <a:pt x="3295" y="24442"/>
                  </a:cubicBezTo>
                  <a:cubicBezTo>
                    <a:pt x="3385" y="24442"/>
                    <a:pt x="3473" y="24442"/>
                    <a:pt x="3558" y="24444"/>
                  </a:cubicBezTo>
                  <a:cubicBezTo>
                    <a:pt x="4010" y="24466"/>
                    <a:pt x="4488" y="24502"/>
                    <a:pt x="4951" y="24502"/>
                  </a:cubicBezTo>
                  <a:cubicBezTo>
                    <a:pt x="6269" y="24502"/>
                    <a:pt x="7461" y="24211"/>
                    <a:pt x="7554" y="22477"/>
                  </a:cubicBezTo>
                  <a:cubicBezTo>
                    <a:pt x="7659" y="20301"/>
                    <a:pt x="7366" y="17958"/>
                    <a:pt x="7324" y="15719"/>
                  </a:cubicBezTo>
                  <a:cubicBezTo>
                    <a:pt x="7220" y="10949"/>
                    <a:pt x="7240" y="6199"/>
                    <a:pt x="7387" y="1428"/>
                  </a:cubicBezTo>
                  <a:cubicBezTo>
                    <a:pt x="7429" y="612"/>
                    <a:pt x="6738" y="89"/>
                    <a:pt x="6006" y="47"/>
                  </a:cubicBezTo>
                  <a:cubicBezTo>
                    <a:pt x="5643" y="15"/>
                    <a:pt x="5282" y="1"/>
                    <a:pt x="49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a:off x="2667125" y="535325"/>
              <a:ext cx="237500" cy="671300"/>
            </a:xfrm>
            <a:custGeom>
              <a:avLst/>
              <a:gdLst/>
              <a:ahLst/>
              <a:cxnLst/>
              <a:rect l="l" t="t" r="r" b="b"/>
              <a:pathLst>
                <a:path w="9500" h="26852" extrusionOk="0">
                  <a:moveTo>
                    <a:pt x="796" y="168"/>
                  </a:moveTo>
                  <a:lnTo>
                    <a:pt x="1005" y="210"/>
                  </a:lnTo>
                  <a:cubicBezTo>
                    <a:pt x="2115" y="387"/>
                    <a:pt x="3179" y="477"/>
                    <a:pt x="4189" y="477"/>
                  </a:cubicBezTo>
                  <a:cubicBezTo>
                    <a:pt x="4967" y="477"/>
                    <a:pt x="5713" y="424"/>
                    <a:pt x="6424" y="314"/>
                  </a:cubicBezTo>
                  <a:lnTo>
                    <a:pt x="6508" y="314"/>
                  </a:lnTo>
                  <a:lnTo>
                    <a:pt x="6550" y="398"/>
                  </a:lnTo>
                  <a:cubicBezTo>
                    <a:pt x="6926" y="921"/>
                    <a:pt x="7303" y="1360"/>
                    <a:pt x="7721" y="1821"/>
                  </a:cubicBezTo>
                  <a:lnTo>
                    <a:pt x="7868" y="1946"/>
                  </a:lnTo>
                  <a:cubicBezTo>
                    <a:pt x="8182" y="2260"/>
                    <a:pt x="8516" y="2616"/>
                    <a:pt x="8851" y="2888"/>
                  </a:cubicBezTo>
                  <a:lnTo>
                    <a:pt x="9060" y="3055"/>
                  </a:lnTo>
                  <a:lnTo>
                    <a:pt x="8809" y="3118"/>
                  </a:lnTo>
                  <a:cubicBezTo>
                    <a:pt x="8767" y="3118"/>
                    <a:pt x="8747" y="3160"/>
                    <a:pt x="8726" y="3181"/>
                  </a:cubicBezTo>
                  <a:lnTo>
                    <a:pt x="8705" y="3223"/>
                  </a:lnTo>
                  <a:lnTo>
                    <a:pt x="8642" y="3223"/>
                  </a:lnTo>
                  <a:cubicBezTo>
                    <a:pt x="6968" y="3264"/>
                    <a:pt x="5315" y="3411"/>
                    <a:pt x="3788" y="3725"/>
                  </a:cubicBezTo>
                  <a:lnTo>
                    <a:pt x="3725" y="3725"/>
                  </a:lnTo>
                  <a:lnTo>
                    <a:pt x="3683" y="3662"/>
                  </a:lnTo>
                  <a:cubicBezTo>
                    <a:pt x="2574" y="2762"/>
                    <a:pt x="1653" y="1653"/>
                    <a:pt x="921" y="398"/>
                  </a:cubicBezTo>
                  <a:lnTo>
                    <a:pt x="796" y="168"/>
                  </a:lnTo>
                  <a:close/>
                  <a:moveTo>
                    <a:pt x="3450" y="26540"/>
                  </a:moveTo>
                  <a:lnTo>
                    <a:pt x="3411" y="26636"/>
                  </a:lnTo>
                  <a:lnTo>
                    <a:pt x="3620" y="26615"/>
                  </a:lnTo>
                  <a:cubicBezTo>
                    <a:pt x="3624" y="26615"/>
                    <a:pt x="3628" y="26614"/>
                    <a:pt x="3631" y="26614"/>
                  </a:cubicBezTo>
                  <a:lnTo>
                    <a:pt x="3631" y="26614"/>
                  </a:lnTo>
                  <a:cubicBezTo>
                    <a:pt x="3570" y="26591"/>
                    <a:pt x="3509" y="26567"/>
                    <a:pt x="3450" y="26540"/>
                  </a:cubicBezTo>
                  <a:close/>
                  <a:moveTo>
                    <a:pt x="670" y="0"/>
                  </a:moveTo>
                  <a:lnTo>
                    <a:pt x="628" y="42"/>
                  </a:lnTo>
                  <a:lnTo>
                    <a:pt x="607" y="42"/>
                  </a:lnTo>
                  <a:cubicBezTo>
                    <a:pt x="586" y="42"/>
                    <a:pt x="565" y="84"/>
                    <a:pt x="565" y="126"/>
                  </a:cubicBezTo>
                  <a:lnTo>
                    <a:pt x="565" y="147"/>
                  </a:lnTo>
                  <a:lnTo>
                    <a:pt x="524" y="168"/>
                  </a:lnTo>
                  <a:lnTo>
                    <a:pt x="524" y="231"/>
                  </a:lnTo>
                  <a:cubicBezTo>
                    <a:pt x="524" y="1821"/>
                    <a:pt x="586" y="3432"/>
                    <a:pt x="607" y="5001"/>
                  </a:cubicBezTo>
                  <a:cubicBezTo>
                    <a:pt x="670" y="6989"/>
                    <a:pt x="712" y="9039"/>
                    <a:pt x="691" y="11048"/>
                  </a:cubicBezTo>
                  <a:cubicBezTo>
                    <a:pt x="691" y="12785"/>
                    <a:pt x="628" y="14500"/>
                    <a:pt x="586" y="16237"/>
                  </a:cubicBezTo>
                  <a:cubicBezTo>
                    <a:pt x="565" y="17179"/>
                    <a:pt x="503" y="18120"/>
                    <a:pt x="461" y="19083"/>
                  </a:cubicBezTo>
                  <a:cubicBezTo>
                    <a:pt x="461" y="19187"/>
                    <a:pt x="419" y="19334"/>
                    <a:pt x="398" y="19585"/>
                  </a:cubicBezTo>
                  <a:cubicBezTo>
                    <a:pt x="314" y="20213"/>
                    <a:pt x="189" y="21405"/>
                    <a:pt x="356" y="21740"/>
                  </a:cubicBezTo>
                  <a:lnTo>
                    <a:pt x="440" y="21928"/>
                  </a:lnTo>
                  <a:lnTo>
                    <a:pt x="210" y="21928"/>
                  </a:lnTo>
                  <a:cubicBezTo>
                    <a:pt x="168" y="21928"/>
                    <a:pt x="147" y="21949"/>
                    <a:pt x="126" y="21991"/>
                  </a:cubicBezTo>
                  <a:lnTo>
                    <a:pt x="42" y="22054"/>
                  </a:lnTo>
                  <a:cubicBezTo>
                    <a:pt x="0" y="22096"/>
                    <a:pt x="42" y="22158"/>
                    <a:pt x="63" y="22200"/>
                  </a:cubicBezTo>
                  <a:lnTo>
                    <a:pt x="84" y="22221"/>
                  </a:lnTo>
                  <a:lnTo>
                    <a:pt x="84" y="22242"/>
                  </a:lnTo>
                  <a:cubicBezTo>
                    <a:pt x="544" y="23665"/>
                    <a:pt x="1507" y="25088"/>
                    <a:pt x="2804" y="26322"/>
                  </a:cubicBezTo>
                  <a:lnTo>
                    <a:pt x="2867" y="26385"/>
                  </a:lnTo>
                  <a:lnTo>
                    <a:pt x="2825" y="26448"/>
                  </a:lnTo>
                  <a:cubicBezTo>
                    <a:pt x="2825" y="26490"/>
                    <a:pt x="2825" y="26532"/>
                    <a:pt x="2867" y="26552"/>
                  </a:cubicBezTo>
                  <a:cubicBezTo>
                    <a:pt x="2888" y="26594"/>
                    <a:pt x="2909" y="26615"/>
                    <a:pt x="2972" y="26615"/>
                  </a:cubicBezTo>
                  <a:lnTo>
                    <a:pt x="3202" y="26636"/>
                  </a:lnTo>
                  <a:cubicBezTo>
                    <a:pt x="3223" y="26636"/>
                    <a:pt x="3285" y="26615"/>
                    <a:pt x="3306" y="26594"/>
                  </a:cubicBezTo>
                  <a:lnTo>
                    <a:pt x="3348" y="26511"/>
                  </a:lnTo>
                  <a:lnTo>
                    <a:pt x="3432" y="26532"/>
                  </a:lnTo>
                  <a:cubicBezTo>
                    <a:pt x="3438" y="26534"/>
                    <a:pt x="3444" y="26537"/>
                    <a:pt x="3450" y="26540"/>
                  </a:cubicBezTo>
                  <a:lnTo>
                    <a:pt x="3450" y="26540"/>
                  </a:lnTo>
                  <a:lnTo>
                    <a:pt x="3495" y="26427"/>
                  </a:lnTo>
                  <a:cubicBezTo>
                    <a:pt x="3599" y="26113"/>
                    <a:pt x="3599" y="25778"/>
                    <a:pt x="3578" y="25402"/>
                  </a:cubicBezTo>
                  <a:lnTo>
                    <a:pt x="3578" y="25088"/>
                  </a:lnTo>
                  <a:cubicBezTo>
                    <a:pt x="3578" y="24083"/>
                    <a:pt x="3537" y="23058"/>
                    <a:pt x="3537" y="22012"/>
                  </a:cubicBezTo>
                  <a:cubicBezTo>
                    <a:pt x="3537" y="19962"/>
                    <a:pt x="3537" y="17911"/>
                    <a:pt x="3578" y="15860"/>
                  </a:cubicBezTo>
                  <a:cubicBezTo>
                    <a:pt x="3599" y="13831"/>
                    <a:pt x="3620" y="11759"/>
                    <a:pt x="3662" y="9709"/>
                  </a:cubicBezTo>
                  <a:cubicBezTo>
                    <a:pt x="3662" y="9186"/>
                    <a:pt x="3704" y="8663"/>
                    <a:pt x="3725" y="8182"/>
                  </a:cubicBezTo>
                  <a:cubicBezTo>
                    <a:pt x="3767" y="6821"/>
                    <a:pt x="3850" y="5399"/>
                    <a:pt x="3662" y="4101"/>
                  </a:cubicBezTo>
                  <a:lnTo>
                    <a:pt x="3662" y="4143"/>
                  </a:lnTo>
                  <a:cubicBezTo>
                    <a:pt x="3411" y="5399"/>
                    <a:pt x="3411" y="6759"/>
                    <a:pt x="3411" y="8035"/>
                  </a:cubicBezTo>
                  <a:cubicBezTo>
                    <a:pt x="3411" y="8433"/>
                    <a:pt x="3411" y="8830"/>
                    <a:pt x="3390" y="9228"/>
                  </a:cubicBezTo>
                  <a:cubicBezTo>
                    <a:pt x="3327" y="11069"/>
                    <a:pt x="3306" y="12994"/>
                    <a:pt x="3285" y="14835"/>
                  </a:cubicBezTo>
                  <a:cubicBezTo>
                    <a:pt x="3244" y="16697"/>
                    <a:pt x="3244" y="18601"/>
                    <a:pt x="3244" y="20464"/>
                  </a:cubicBezTo>
                  <a:cubicBezTo>
                    <a:pt x="3244" y="20589"/>
                    <a:pt x="3244" y="20882"/>
                    <a:pt x="3285" y="21259"/>
                  </a:cubicBezTo>
                  <a:cubicBezTo>
                    <a:pt x="3327" y="22682"/>
                    <a:pt x="3453" y="25381"/>
                    <a:pt x="3223" y="26218"/>
                  </a:cubicBezTo>
                  <a:lnTo>
                    <a:pt x="3139" y="26448"/>
                  </a:lnTo>
                  <a:lnTo>
                    <a:pt x="2993" y="26280"/>
                  </a:lnTo>
                  <a:cubicBezTo>
                    <a:pt x="1988" y="25130"/>
                    <a:pt x="1298" y="23937"/>
                    <a:pt x="524" y="22472"/>
                  </a:cubicBezTo>
                  <a:lnTo>
                    <a:pt x="482" y="22410"/>
                  </a:lnTo>
                  <a:lnTo>
                    <a:pt x="524" y="22326"/>
                  </a:lnTo>
                  <a:cubicBezTo>
                    <a:pt x="670" y="22158"/>
                    <a:pt x="670" y="21949"/>
                    <a:pt x="691" y="21698"/>
                  </a:cubicBezTo>
                  <a:lnTo>
                    <a:pt x="691" y="21489"/>
                  </a:lnTo>
                  <a:cubicBezTo>
                    <a:pt x="733" y="20568"/>
                    <a:pt x="796" y="19585"/>
                    <a:pt x="858" y="18392"/>
                  </a:cubicBezTo>
                  <a:cubicBezTo>
                    <a:pt x="921" y="16446"/>
                    <a:pt x="1005" y="14459"/>
                    <a:pt x="1026" y="12471"/>
                  </a:cubicBezTo>
                  <a:cubicBezTo>
                    <a:pt x="1088" y="8642"/>
                    <a:pt x="1088" y="4897"/>
                    <a:pt x="775" y="1172"/>
                  </a:cubicBezTo>
                  <a:lnTo>
                    <a:pt x="712" y="586"/>
                  </a:lnTo>
                  <a:lnTo>
                    <a:pt x="1005" y="1109"/>
                  </a:lnTo>
                  <a:cubicBezTo>
                    <a:pt x="1632" y="2176"/>
                    <a:pt x="2448" y="3118"/>
                    <a:pt x="3411" y="3934"/>
                  </a:cubicBezTo>
                  <a:cubicBezTo>
                    <a:pt x="3425" y="3948"/>
                    <a:pt x="3460" y="3973"/>
                    <a:pt x="3487" y="3973"/>
                  </a:cubicBezTo>
                  <a:cubicBezTo>
                    <a:pt x="3499" y="3973"/>
                    <a:pt x="3509" y="3968"/>
                    <a:pt x="3516" y="3955"/>
                  </a:cubicBezTo>
                  <a:lnTo>
                    <a:pt x="3704" y="3934"/>
                  </a:lnTo>
                  <a:lnTo>
                    <a:pt x="3788" y="3934"/>
                  </a:lnTo>
                  <a:cubicBezTo>
                    <a:pt x="5629" y="3725"/>
                    <a:pt x="7345" y="3599"/>
                    <a:pt x="8977" y="3578"/>
                  </a:cubicBezTo>
                  <a:lnTo>
                    <a:pt x="9039" y="3578"/>
                  </a:lnTo>
                  <a:lnTo>
                    <a:pt x="9207" y="3516"/>
                  </a:lnTo>
                  <a:lnTo>
                    <a:pt x="9186" y="3641"/>
                  </a:lnTo>
                  <a:cubicBezTo>
                    <a:pt x="8872" y="9751"/>
                    <a:pt x="8851" y="15986"/>
                    <a:pt x="8830" y="22033"/>
                  </a:cubicBezTo>
                  <a:cubicBezTo>
                    <a:pt x="8830" y="23477"/>
                    <a:pt x="8830" y="24920"/>
                    <a:pt x="8809" y="26343"/>
                  </a:cubicBezTo>
                  <a:lnTo>
                    <a:pt x="8809" y="26385"/>
                  </a:lnTo>
                  <a:lnTo>
                    <a:pt x="8851" y="26532"/>
                  </a:lnTo>
                  <a:lnTo>
                    <a:pt x="8705" y="26552"/>
                  </a:lnTo>
                  <a:cubicBezTo>
                    <a:pt x="8412" y="26594"/>
                    <a:pt x="8119" y="26594"/>
                    <a:pt x="7826" y="26615"/>
                  </a:cubicBezTo>
                  <a:cubicBezTo>
                    <a:pt x="7282" y="26636"/>
                    <a:pt x="6675" y="26699"/>
                    <a:pt x="6110" y="26699"/>
                  </a:cubicBezTo>
                  <a:lnTo>
                    <a:pt x="5901" y="26699"/>
                  </a:lnTo>
                  <a:cubicBezTo>
                    <a:pt x="5608" y="26699"/>
                    <a:pt x="5294" y="26657"/>
                    <a:pt x="5001" y="26636"/>
                  </a:cubicBezTo>
                  <a:cubicBezTo>
                    <a:pt x="4710" y="26610"/>
                    <a:pt x="4411" y="26583"/>
                    <a:pt x="4119" y="26583"/>
                  </a:cubicBezTo>
                  <a:cubicBezTo>
                    <a:pt x="3953" y="26583"/>
                    <a:pt x="3789" y="26592"/>
                    <a:pt x="3631" y="26614"/>
                  </a:cubicBezTo>
                  <a:lnTo>
                    <a:pt x="3631" y="26614"/>
                  </a:lnTo>
                  <a:cubicBezTo>
                    <a:pt x="4216" y="26825"/>
                    <a:pt x="4889" y="26827"/>
                    <a:pt x="5545" y="26845"/>
                  </a:cubicBezTo>
                  <a:lnTo>
                    <a:pt x="5859" y="26845"/>
                  </a:lnTo>
                  <a:cubicBezTo>
                    <a:pt x="6024" y="26849"/>
                    <a:pt x="6198" y="26852"/>
                    <a:pt x="6378" y="26852"/>
                  </a:cubicBezTo>
                  <a:cubicBezTo>
                    <a:pt x="7155" y="26852"/>
                    <a:pt x="8055" y="26806"/>
                    <a:pt x="8956" y="26636"/>
                  </a:cubicBezTo>
                  <a:cubicBezTo>
                    <a:pt x="8977" y="26636"/>
                    <a:pt x="8998" y="26615"/>
                    <a:pt x="8998" y="26594"/>
                  </a:cubicBezTo>
                  <a:cubicBezTo>
                    <a:pt x="9039" y="26552"/>
                    <a:pt x="9039" y="26490"/>
                    <a:pt x="8998" y="26448"/>
                  </a:cubicBezTo>
                  <a:lnTo>
                    <a:pt x="8956" y="26385"/>
                  </a:lnTo>
                  <a:lnTo>
                    <a:pt x="9039" y="26301"/>
                  </a:lnTo>
                  <a:cubicBezTo>
                    <a:pt x="9060" y="26280"/>
                    <a:pt x="9060" y="26239"/>
                    <a:pt x="9081" y="26197"/>
                  </a:cubicBezTo>
                  <a:cubicBezTo>
                    <a:pt x="9102" y="24732"/>
                    <a:pt x="9144" y="23288"/>
                    <a:pt x="9186" y="21824"/>
                  </a:cubicBezTo>
                  <a:cubicBezTo>
                    <a:pt x="9353" y="15860"/>
                    <a:pt x="9500" y="9562"/>
                    <a:pt x="9332" y="3390"/>
                  </a:cubicBezTo>
                  <a:cubicBezTo>
                    <a:pt x="9332" y="3348"/>
                    <a:pt x="9332" y="3348"/>
                    <a:pt x="9291" y="3327"/>
                  </a:cubicBezTo>
                  <a:lnTo>
                    <a:pt x="9144" y="3202"/>
                  </a:lnTo>
                  <a:lnTo>
                    <a:pt x="9332" y="3118"/>
                  </a:lnTo>
                  <a:cubicBezTo>
                    <a:pt x="9353" y="3097"/>
                    <a:pt x="9374" y="3076"/>
                    <a:pt x="9374" y="3055"/>
                  </a:cubicBezTo>
                  <a:cubicBezTo>
                    <a:pt x="9374" y="3013"/>
                    <a:pt x="9374" y="2972"/>
                    <a:pt x="9353" y="2951"/>
                  </a:cubicBezTo>
                  <a:cubicBezTo>
                    <a:pt x="9081" y="2658"/>
                    <a:pt x="8767" y="2365"/>
                    <a:pt x="8454" y="2135"/>
                  </a:cubicBezTo>
                  <a:cubicBezTo>
                    <a:pt x="8244" y="1967"/>
                    <a:pt x="8035" y="1779"/>
                    <a:pt x="7847" y="1612"/>
                  </a:cubicBezTo>
                  <a:cubicBezTo>
                    <a:pt x="7428" y="1193"/>
                    <a:pt x="7010" y="775"/>
                    <a:pt x="6633" y="356"/>
                  </a:cubicBezTo>
                  <a:lnTo>
                    <a:pt x="6570" y="293"/>
                  </a:lnTo>
                  <a:lnTo>
                    <a:pt x="6612" y="210"/>
                  </a:lnTo>
                  <a:cubicBezTo>
                    <a:pt x="6612" y="189"/>
                    <a:pt x="6612" y="147"/>
                    <a:pt x="6570" y="84"/>
                  </a:cubicBezTo>
                  <a:cubicBezTo>
                    <a:pt x="6550" y="63"/>
                    <a:pt x="6529" y="63"/>
                    <a:pt x="6529" y="63"/>
                  </a:cubicBezTo>
                  <a:lnTo>
                    <a:pt x="6319" y="63"/>
                  </a:lnTo>
                  <a:cubicBezTo>
                    <a:pt x="5357" y="84"/>
                    <a:pt x="4421" y="110"/>
                    <a:pt x="3489" y="110"/>
                  </a:cubicBezTo>
                  <a:cubicBezTo>
                    <a:pt x="2558" y="110"/>
                    <a:pt x="1632" y="84"/>
                    <a:pt x="6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16"/>
          <p:cNvSpPr/>
          <p:nvPr/>
        </p:nvSpPr>
        <p:spPr>
          <a:xfrm>
            <a:off x="1141447" y="4788050"/>
            <a:ext cx="7289363" cy="33930"/>
          </a:xfrm>
          <a:custGeom>
            <a:avLst/>
            <a:gdLst/>
            <a:ahLst/>
            <a:cxnLst/>
            <a:rect l="l" t="t" r="r" b="b"/>
            <a:pathLst>
              <a:path w="185965" h="3680" extrusionOk="0">
                <a:moveTo>
                  <a:pt x="185965" y="621"/>
                </a:moveTo>
                <a:cubicBezTo>
                  <a:pt x="171888" y="5309"/>
                  <a:pt x="156218" y="-1232"/>
                  <a:pt x="141454" y="244"/>
                </a:cubicBezTo>
                <a:cubicBezTo>
                  <a:pt x="94526" y="4934"/>
                  <a:pt x="47162" y="3262"/>
                  <a:pt x="0" y="3262"/>
                </a:cubicBezTo>
              </a:path>
            </a:pathLst>
          </a:custGeom>
          <a:noFill/>
          <a:ln w="9525" cap="flat" cmpd="sng">
            <a:solidFill>
              <a:schemeClr val="dk2"/>
            </a:solidFill>
            <a:prstDash val="solid"/>
            <a:round/>
            <a:headEnd type="none" w="med" len="med"/>
            <a:tailEnd type="none" w="med" len="med"/>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4">
    <p:bg>
      <p:bgPr>
        <a:blipFill>
          <a:blip r:embed="rId2">
            <a:alphaModFix/>
          </a:blip>
          <a:stretch>
            <a:fillRect/>
          </a:stretch>
        </a:blipFill>
        <a:effectLst/>
      </p:bgPr>
    </p:bg>
    <p:spTree>
      <p:nvGrpSpPr>
        <p:cNvPr id="1" name="Shape 473"/>
        <p:cNvGrpSpPr/>
        <p:nvPr/>
      </p:nvGrpSpPr>
      <p:grpSpPr>
        <a:xfrm>
          <a:off x="0" y="0"/>
          <a:ext cx="0" cy="0"/>
          <a:chOff x="0" y="0"/>
          <a:chExt cx="0" cy="0"/>
        </a:xfrm>
      </p:grpSpPr>
      <p:sp>
        <p:nvSpPr>
          <p:cNvPr id="474" name="Google Shape;474;p25"/>
          <p:cNvSpPr txBox="1">
            <a:spLocks noGrp="1"/>
          </p:cNvSpPr>
          <p:nvPr>
            <p:ph type="subTitle" idx="1"/>
          </p:nvPr>
        </p:nvSpPr>
        <p:spPr>
          <a:xfrm>
            <a:off x="2166562" y="1727881"/>
            <a:ext cx="1929300" cy="347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1pPr>
            <a:lvl2pPr lvl="1"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2pPr>
            <a:lvl3pPr lvl="2"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3pPr>
            <a:lvl4pPr lvl="3"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4pPr>
            <a:lvl5pPr lvl="4"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5pPr>
            <a:lvl6pPr lvl="5"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6pPr>
            <a:lvl7pPr lvl="6"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7pPr>
            <a:lvl8pPr lvl="7"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8pPr>
            <a:lvl9pPr lvl="8"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9pPr>
          </a:lstStyle>
          <a:p>
            <a:endParaRPr/>
          </a:p>
        </p:txBody>
      </p:sp>
      <p:sp>
        <p:nvSpPr>
          <p:cNvPr id="475" name="Google Shape;475;p25"/>
          <p:cNvSpPr txBox="1">
            <a:spLocks noGrp="1"/>
          </p:cNvSpPr>
          <p:nvPr>
            <p:ph type="subTitle" idx="2"/>
          </p:nvPr>
        </p:nvSpPr>
        <p:spPr>
          <a:xfrm>
            <a:off x="2166562" y="2071062"/>
            <a:ext cx="1929300" cy="491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476" name="Google Shape;476;p25"/>
          <p:cNvSpPr txBox="1">
            <a:spLocks noGrp="1"/>
          </p:cNvSpPr>
          <p:nvPr>
            <p:ph type="sldNum" idx="12"/>
          </p:nvPr>
        </p:nvSpPr>
        <p:spPr>
          <a:xfrm>
            <a:off x="436813" y="4608217"/>
            <a:ext cx="548700" cy="393600"/>
          </a:xfrm>
          <a:prstGeom prst="rect">
            <a:avLst/>
          </a:prstGeom>
        </p:spPr>
        <p:txBody>
          <a:bodyPr spcFirstLastPara="1" wrap="square" lIns="91425" tIns="91425" rIns="91425" bIns="91425" anchor="t" anchorCtr="0">
            <a:noAutofit/>
          </a:bodyPr>
          <a:lstStyle>
            <a:lvl1pPr lvl="0" rtl="0">
              <a:buNone/>
              <a:defRPr sz="1200">
                <a:latin typeface="Architects Daughter"/>
                <a:ea typeface="Architects Daughter"/>
                <a:cs typeface="Architects Daughter"/>
                <a:sym typeface="Architects Daughter"/>
              </a:defRPr>
            </a:lvl1pPr>
            <a:lvl2pPr lvl="1" rtl="0">
              <a:buNone/>
              <a:defRPr sz="1200">
                <a:latin typeface="Architects Daughter"/>
                <a:ea typeface="Architects Daughter"/>
                <a:cs typeface="Architects Daughter"/>
                <a:sym typeface="Architects Daughter"/>
              </a:defRPr>
            </a:lvl2pPr>
            <a:lvl3pPr lvl="2" rtl="0">
              <a:buNone/>
              <a:defRPr sz="1200">
                <a:latin typeface="Architects Daughter"/>
                <a:ea typeface="Architects Daughter"/>
                <a:cs typeface="Architects Daughter"/>
                <a:sym typeface="Architects Daughter"/>
              </a:defRPr>
            </a:lvl3pPr>
            <a:lvl4pPr lvl="3" rtl="0">
              <a:buNone/>
              <a:defRPr sz="1200">
                <a:latin typeface="Architects Daughter"/>
                <a:ea typeface="Architects Daughter"/>
                <a:cs typeface="Architects Daughter"/>
                <a:sym typeface="Architects Daughter"/>
              </a:defRPr>
            </a:lvl4pPr>
            <a:lvl5pPr lvl="4" rtl="0">
              <a:buNone/>
              <a:defRPr sz="1200">
                <a:latin typeface="Architects Daughter"/>
                <a:ea typeface="Architects Daughter"/>
                <a:cs typeface="Architects Daughter"/>
                <a:sym typeface="Architects Daughter"/>
              </a:defRPr>
            </a:lvl5pPr>
            <a:lvl6pPr lvl="5" rtl="0">
              <a:buNone/>
              <a:defRPr sz="1200">
                <a:latin typeface="Architects Daughter"/>
                <a:ea typeface="Architects Daughter"/>
                <a:cs typeface="Architects Daughter"/>
                <a:sym typeface="Architects Daughter"/>
              </a:defRPr>
            </a:lvl6pPr>
            <a:lvl7pPr lvl="6" rtl="0">
              <a:buNone/>
              <a:defRPr sz="1200">
                <a:latin typeface="Architects Daughter"/>
                <a:ea typeface="Architects Daughter"/>
                <a:cs typeface="Architects Daughter"/>
                <a:sym typeface="Architects Daughter"/>
              </a:defRPr>
            </a:lvl7pPr>
            <a:lvl8pPr lvl="7" rtl="0">
              <a:buNone/>
              <a:defRPr sz="1200">
                <a:latin typeface="Architects Daughter"/>
                <a:ea typeface="Architects Daughter"/>
                <a:cs typeface="Architects Daughter"/>
                <a:sym typeface="Architects Daughter"/>
              </a:defRPr>
            </a:lvl8pPr>
            <a:lvl9pPr lvl="8" rtl="0">
              <a:buNone/>
              <a:defRPr sz="1200">
                <a:latin typeface="Architects Daughter"/>
                <a:ea typeface="Architects Daughter"/>
                <a:cs typeface="Architects Daughter"/>
                <a:sym typeface="Architects Daughter"/>
              </a:defRPr>
            </a:lvl9pPr>
          </a:lstStyle>
          <a:p>
            <a:pPr marL="0" lvl="0" indent="0" algn="r" rtl="0">
              <a:spcBef>
                <a:spcPts val="0"/>
              </a:spcBef>
              <a:spcAft>
                <a:spcPts val="0"/>
              </a:spcAft>
              <a:buNone/>
            </a:pPr>
            <a:fld id="{00000000-1234-1234-1234-123412341234}" type="slidenum">
              <a:rPr lang="en"/>
              <a:t>‹#›</a:t>
            </a:fld>
            <a:endParaRPr/>
          </a:p>
        </p:txBody>
      </p:sp>
      <p:sp>
        <p:nvSpPr>
          <p:cNvPr id="477" name="Google Shape;477;p25"/>
          <p:cNvSpPr txBox="1">
            <a:spLocks noGrp="1"/>
          </p:cNvSpPr>
          <p:nvPr>
            <p:ph type="title"/>
          </p:nvPr>
        </p:nvSpPr>
        <p:spPr>
          <a:xfrm>
            <a:off x="1326275" y="439125"/>
            <a:ext cx="6491400" cy="6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000"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78" name="Google Shape;478;p25"/>
          <p:cNvSpPr txBox="1">
            <a:spLocks noGrp="1"/>
          </p:cNvSpPr>
          <p:nvPr>
            <p:ph type="subTitle" idx="3"/>
          </p:nvPr>
        </p:nvSpPr>
        <p:spPr>
          <a:xfrm>
            <a:off x="5791963" y="1727881"/>
            <a:ext cx="1929300" cy="347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1pPr>
            <a:lvl2pPr lvl="1"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2pPr>
            <a:lvl3pPr lvl="2"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3pPr>
            <a:lvl4pPr lvl="3"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4pPr>
            <a:lvl5pPr lvl="4"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5pPr>
            <a:lvl6pPr lvl="5"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6pPr>
            <a:lvl7pPr lvl="6"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7pPr>
            <a:lvl8pPr lvl="7"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8pPr>
            <a:lvl9pPr lvl="8"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9pPr>
          </a:lstStyle>
          <a:p>
            <a:endParaRPr/>
          </a:p>
        </p:txBody>
      </p:sp>
      <p:sp>
        <p:nvSpPr>
          <p:cNvPr id="479" name="Google Shape;479;p25"/>
          <p:cNvSpPr txBox="1">
            <a:spLocks noGrp="1"/>
          </p:cNvSpPr>
          <p:nvPr>
            <p:ph type="subTitle" idx="4"/>
          </p:nvPr>
        </p:nvSpPr>
        <p:spPr>
          <a:xfrm>
            <a:off x="5791974" y="2071062"/>
            <a:ext cx="1929300" cy="491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480" name="Google Shape;480;p25"/>
          <p:cNvSpPr txBox="1">
            <a:spLocks noGrp="1"/>
          </p:cNvSpPr>
          <p:nvPr>
            <p:ph type="subTitle" idx="5"/>
          </p:nvPr>
        </p:nvSpPr>
        <p:spPr>
          <a:xfrm>
            <a:off x="3830726" y="3491338"/>
            <a:ext cx="1929300" cy="347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1pPr>
            <a:lvl2pPr lvl="1"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2pPr>
            <a:lvl3pPr lvl="2"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3pPr>
            <a:lvl4pPr lvl="3"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4pPr>
            <a:lvl5pPr lvl="4"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5pPr>
            <a:lvl6pPr lvl="5"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6pPr>
            <a:lvl7pPr lvl="6"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7pPr>
            <a:lvl8pPr lvl="7"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8pPr>
            <a:lvl9pPr lvl="8"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9pPr>
          </a:lstStyle>
          <a:p>
            <a:endParaRPr/>
          </a:p>
        </p:txBody>
      </p:sp>
      <p:sp>
        <p:nvSpPr>
          <p:cNvPr id="481" name="Google Shape;481;p25"/>
          <p:cNvSpPr txBox="1">
            <a:spLocks noGrp="1"/>
          </p:cNvSpPr>
          <p:nvPr>
            <p:ph type="subTitle" idx="6"/>
          </p:nvPr>
        </p:nvSpPr>
        <p:spPr>
          <a:xfrm>
            <a:off x="3830737" y="3834520"/>
            <a:ext cx="1929300" cy="491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grpSp>
        <p:nvGrpSpPr>
          <p:cNvPr id="482" name="Google Shape;482;p25"/>
          <p:cNvGrpSpPr/>
          <p:nvPr/>
        </p:nvGrpSpPr>
        <p:grpSpPr>
          <a:xfrm rot="-1800044">
            <a:off x="7571124" y="3879797"/>
            <a:ext cx="394380" cy="390399"/>
            <a:chOff x="6907281" y="1838619"/>
            <a:chExt cx="394389" cy="390408"/>
          </a:xfrm>
        </p:grpSpPr>
        <p:sp>
          <p:nvSpPr>
            <p:cNvPr id="483" name="Google Shape;483;p25"/>
            <p:cNvSpPr/>
            <p:nvPr/>
          </p:nvSpPr>
          <p:spPr>
            <a:xfrm rot="1441807">
              <a:off x="6953198" y="1885138"/>
              <a:ext cx="241781" cy="276976"/>
            </a:xfrm>
            <a:custGeom>
              <a:avLst/>
              <a:gdLst/>
              <a:ahLst/>
              <a:cxnLst/>
              <a:rect l="l" t="t" r="r" b="b"/>
              <a:pathLst>
                <a:path w="7701" h="8822" extrusionOk="0">
                  <a:moveTo>
                    <a:pt x="1737" y="204"/>
                  </a:moveTo>
                  <a:cubicBezTo>
                    <a:pt x="899" y="204"/>
                    <a:pt x="385" y="1160"/>
                    <a:pt x="565" y="1904"/>
                  </a:cubicBezTo>
                  <a:cubicBezTo>
                    <a:pt x="649" y="2281"/>
                    <a:pt x="712" y="2657"/>
                    <a:pt x="775" y="3034"/>
                  </a:cubicBezTo>
                  <a:cubicBezTo>
                    <a:pt x="754" y="3285"/>
                    <a:pt x="712" y="3557"/>
                    <a:pt x="691" y="3787"/>
                  </a:cubicBezTo>
                  <a:cubicBezTo>
                    <a:pt x="545" y="4917"/>
                    <a:pt x="482" y="6089"/>
                    <a:pt x="168" y="7156"/>
                  </a:cubicBezTo>
                  <a:cubicBezTo>
                    <a:pt x="1" y="7763"/>
                    <a:pt x="377" y="8558"/>
                    <a:pt x="1047" y="8662"/>
                  </a:cubicBezTo>
                  <a:cubicBezTo>
                    <a:pt x="1659" y="8770"/>
                    <a:pt x="2274" y="8822"/>
                    <a:pt x="2887" y="8822"/>
                  </a:cubicBezTo>
                  <a:cubicBezTo>
                    <a:pt x="4180" y="8822"/>
                    <a:pt x="5468" y="8593"/>
                    <a:pt x="6717" y="8181"/>
                  </a:cubicBezTo>
                  <a:cubicBezTo>
                    <a:pt x="7428" y="7951"/>
                    <a:pt x="7700" y="7323"/>
                    <a:pt x="7596" y="6591"/>
                  </a:cubicBezTo>
                  <a:cubicBezTo>
                    <a:pt x="7449" y="5587"/>
                    <a:pt x="7324" y="4603"/>
                    <a:pt x="7156" y="3599"/>
                  </a:cubicBezTo>
                  <a:cubicBezTo>
                    <a:pt x="7052" y="2867"/>
                    <a:pt x="7073" y="1925"/>
                    <a:pt x="6633" y="1276"/>
                  </a:cubicBezTo>
                  <a:cubicBezTo>
                    <a:pt x="5775" y="0"/>
                    <a:pt x="3202" y="314"/>
                    <a:pt x="1842" y="209"/>
                  </a:cubicBezTo>
                  <a:cubicBezTo>
                    <a:pt x="1806" y="206"/>
                    <a:pt x="1771" y="204"/>
                    <a:pt x="1737" y="20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5"/>
            <p:cNvSpPr/>
            <p:nvPr/>
          </p:nvSpPr>
          <p:spPr>
            <a:xfrm rot="1441807">
              <a:off x="6959774" y="1885712"/>
              <a:ext cx="294338" cy="296222"/>
            </a:xfrm>
            <a:custGeom>
              <a:avLst/>
              <a:gdLst/>
              <a:ahLst/>
              <a:cxnLst/>
              <a:rect l="l" t="t" r="r" b="b"/>
              <a:pathLst>
                <a:path w="9375" h="9435" extrusionOk="0">
                  <a:moveTo>
                    <a:pt x="4058" y="1"/>
                  </a:moveTo>
                  <a:cubicBezTo>
                    <a:pt x="3799" y="1"/>
                    <a:pt x="3547" y="15"/>
                    <a:pt x="3307" y="59"/>
                  </a:cubicBezTo>
                  <a:cubicBezTo>
                    <a:pt x="2490" y="227"/>
                    <a:pt x="1737" y="1315"/>
                    <a:pt x="1172" y="2131"/>
                  </a:cubicBezTo>
                  <a:cubicBezTo>
                    <a:pt x="1047" y="2340"/>
                    <a:pt x="921" y="2528"/>
                    <a:pt x="796" y="2675"/>
                  </a:cubicBezTo>
                  <a:lnTo>
                    <a:pt x="817" y="2759"/>
                  </a:lnTo>
                  <a:lnTo>
                    <a:pt x="1005" y="2570"/>
                  </a:lnTo>
                  <a:cubicBezTo>
                    <a:pt x="1382" y="2194"/>
                    <a:pt x="1779" y="1775"/>
                    <a:pt x="2156" y="1357"/>
                  </a:cubicBezTo>
                  <a:lnTo>
                    <a:pt x="2281" y="1189"/>
                  </a:lnTo>
                  <a:cubicBezTo>
                    <a:pt x="2907" y="504"/>
                    <a:pt x="3442" y="350"/>
                    <a:pt x="4330" y="350"/>
                  </a:cubicBezTo>
                  <a:cubicBezTo>
                    <a:pt x="4392" y="350"/>
                    <a:pt x="4455" y="351"/>
                    <a:pt x="4520" y="352"/>
                  </a:cubicBezTo>
                  <a:cubicBezTo>
                    <a:pt x="4918" y="352"/>
                    <a:pt x="5294" y="373"/>
                    <a:pt x="5671" y="373"/>
                  </a:cubicBezTo>
                  <a:lnTo>
                    <a:pt x="5713" y="373"/>
                  </a:lnTo>
                  <a:cubicBezTo>
                    <a:pt x="6206" y="396"/>
                    <a:pt x="6712" y="413"/>
                    <a:pt x="7221" y="413"/>
                  </a:cubicBezTo>
                  <a:cubicBezTo>
                    <a:pt x="7639" y="413"/>
                    <a:pt x="8059" y="402"/>
                    <a:pt x="8475" y="373"/>
                  </a:cubicBezTo>
                  <a:lnTo>
                    <a:pt x="8851" y="352"/>
                  </a:lnTo>
                  <a:lnTo>
                    <a:pt x="8600" y="645"/>
                  </a:lnTo>
                  <a:cubicBezTo>
                    <a:pt x="7910" y="1566"/>
                    <a:pt x="7094" y="2256"/>
                    <a:pt x="6152" y="2821"/>
                  </a:cubicBezTo>
                  <a:lnTo>
                    <a:pt x="6068" y="2884"/>
                  </a:lnTo>
                  <a:lnTo>
                    <a:pt x="5985" y="2863"/>
                  </a:lnTo>
                  <a:cubicBezTo>
                    <a:pt x="5828" y="2800"/>
                    <a:pt x="5629" y="2780"/>
                    <a:pt x="5412" y="2780"/>
                  </a:cubicBezTo>
                  <a:cubicBezTo>
                    <a:pt x="5195" y="2780"/>
                    <a:pt x="4959" y="2800"/>
                    <a:pt x="4729" y="2821"/>
                  </a:cubicBezTo>
                  <a:cubicBezTo>
                    <a:pt x="4562" y="2821"/>
                    <a:pt x="4374" y="2842"/>
                    <a:pt x="4248" y="2842"/>
                  </a:cubicBezTo>
                  <a:cubicBezTo>
                    <a:pt x="3327" y="2842"/>
                    <a:pt x="2218" y="2842"/>
                    <a:pt x="1151" y="2863"/>
                  </a:cubicBezTo>
                  <a:lnTo>
                    <a:pt x="796" y="2863"/>
                  </a:lnTo>
                  <a:lnTo>
                    <a:pt x="754" y="2884"/>
                  </a:lnTo>
                  <a:cubicBezTo>
                    <a:pt x="733" y="2926"/>
                    <a:pt x="712" y="2947"/>
                    <a:pt x="712" y="2989"/>
                  </a:cubicBezTo>
                  <a:cubicBezTo>
                    <a:pt x="712" y="3052"/>
                    <a:pt x="712" y="3093"/>
                    <a:pt x="733" y="3135"/>
                  </a:cubicBezTo>
                  <a:lnTo>
                    <a:pt x="754" y="3156"/>
                  </a:lnTo>
                  <a:lnTo>
                    <a:pt x="796" y="3093"/>
                  </a:lnTo>
                  <a:lnTo>
                    <a:pt x="796" y="3177"/>
                  </a:lnTo>
                  <a:lnTo>
                    <a:pt x="4729" y="3177"/>
                  </a:lnTo>
                  <a:cubicBezTo>
                    <a:pt x="4792" y="3177"/>
                    <a:pt x="4876" y="3177"/>
                    <a:pt x="4980" y="3156"/>
                  </a:cubicBezTo>
                  <a:cubicBezTo>
                    <a:pt x="5158" y="3146"/>
                    <a:pt x="5320" y="3130"/>
                    <a:pt x="5456" y="3130"/>
                  </a:cubicBezTo>
                  <a:cubicBezTo>
                    <a:pt x="5592" y="3130"/>
                    <a:pt x="5702" y="3146"/>
                    <a:pt x="5776" y="3198"/>
                  </a:cubicBezTo>
                  <a:cubicBezTo>
                    <a:pt x="6152" y="3407"/>
                    <a:pt x="6152" y="3616"/>
                    <a:pt x="6173" y="3826"/>
                  </a:cubicBezTo>
                  <a:cubicBezTo>
                    <a:pt x="6173" y="3909"/>
                    <a:pt x="6173" y="3972"/>
                    <a:pt x="6194" y="4035"/>
                  </a:cubicBezTo>
                  <a:cubicBezTo>
                    <a:pt x="6278" y="4558"/>
                    <a:pt x="6257" y="5165"/>
                    <a:pt x="6236" y="5709"/>
                  </a:cubicBezTo>
                  <a:cubicBezTo>
                    <a:pt x="6236" y="5897"/>
                    <a:pt x="6194" y="6085"/>
                    <a:pt x="6194" y="6274"/>
                  </a:cubicBezTo>
                  <a:lnTo>
                    <a:pt x="6194" y="6797"/>
                  </a:lnTo>
                  <a:cubicBezTo>
                    <a:pt x="6194" y="7278"/>
                    <a:pt x="6236" y="7843"/>
                    <a:pt x="6089" y="8261"/>
                  </a:cubicBezTo>
                  <a:cubicBezTo>
                    <a:pt x="5858" y="9026"/>
                    <a:pt x="5326" y="9126"/>
                    <a:pt x="4722" y="9126"/>
                  </a:cubicBezTo>
                  <a:cubicBezTo>
                    <a:pt x="4614" y="9126"/>
                    <a:pt x="4505" y="9123"/>
                    <a:pt x="4395" y="9119"/>
                  </a:cubicBezTo>
                  <a:lnTo>
                    <a:pt x="4164" y="9119"/>
                  </a:lnTo>
                  <a:cubicBezTo>
                    <a:pt x="2930" y="9098"/>
                    <a:pt x="1716" y="9057"/>
                    <a:pt x="503" y="9036"/>
                  </a:cubicBezTo>
                  <a:lnTo>
                    <a:pt x="314" y="9036"/>
                  </a:lnTo>
                  <a:lnTo>
                    <a:pt x="335" y="8847"/>
                  </a:lnTo>
                  <a:cubicBezTo>
                    <a:pt x="398" y="8429"/>
                    <a:pt x="440" y="7989"/>
                    <a:pt x="503" y="7550"/>
                  </a:cubicBezTo>
                  <a:cubicBezTo>
                    <a:pt x="670" y="6169"/>
                    <a:pt x="879" y="4746"/>
                    <a:pt x="733" y="3449"/>
                  </a:cubicBezTo>
                  <a:lnTo>
                    <a:pt x="733" y="3449"/>
                  </a:lnTo>
                  <a:cubicBezTo>
                    <a:pt x="335" y="4704"/>
                    <a:pt x="231" y="6127"/>
                    <a:pt x="126" y="7529"/>
                  </a:cubicBezTo>
                  <a:cubicBezTo>
                    <a:pt x="105" y="8094"/>
                    <a:pt x="42" y="8617"/>
                    <a:pt x="1" y="9140"/>
                  </a:cubicBezTo>
                  <a:cubicBezTo>
                    <a:pt x="1" y="9161"/>
                    <a:pt x="1" y="9203"/>
                    <a:pt x="22" y="9203"/>
                  </a:cubicBezTo>
                  <a:cubicBezTo>
                    <a:pt x="42" y="9224"/>
                    <a:pt x="105" y="9245"/>
                    <a:pt x="147" y="9245"/>
                  </a:cubicBezTo>
                  <a:lnTo>
                    <a:pt x="3453" y="9329"/>
                  </a:lnTo>
                  <a:cubicBezTo>
                    <a:pt x="3683" y="9329"/>
                    <a:pt x="3955" y="9350"/>
                    <a:pt x="4227" y="9370"/>
                  </a:cubicBezTo>
                  <a:cubicBezTo>
                    <a:pt x="4555" y="9406"/>
                    <a:pt x="4877" y="9434"/>
                    <a:pt x="5180" y="9434"/>
                  </a:cubicBezTo>
                  <a:cubicBezTo>
                    <a:pt x="5419" y="9434"/>
                    <a:pt x="5647" y="9416"/>
                    <a:pt x="5859" y="9370"/>
                  </a:cubicBezTo>
                  <a:cubicBezTo>
                    <a:pt x="5964" y="9350"/>
                    <a:pt x="6068" y="9308"/>
                    <a:pt x="6152" y="9224"/>
                  </a:cubicBezTo>
                  <a:lnTo>
                    <a:pt x="6215" y="9140"/>
                  </a:lnTo>
                  <a:lnTo>
                    <a:pt x="6320" y="9203"/>
                  </a:lnTo>
                  <a:lnTo>
                    <a:pt x="6382" y="9203"/>
                  </a:lnTo>
                  <a:cubicBezTo>
                    <a:pt x="7638" y="8408"/>
                    <a:pt x="8663" y="7278"/>
                    <a:pt x="9186" y="6023"/>
                  </a:cubicBezTo>
                  <a:cubicBezTo>
                    <a:pt x="9186" y="6002"/>
                    <a:pt x="9186" y="6002"/>
                    <a:pt x="9165" y="5960"/>
                  </a:cubicBezTo>
                  <a:lnTo>
                    <a:pt x="9102" y="5897"/>
                  </a:lnTo>
                  <a:lnTo>
                    <a:pt x="9102" y="5813"/>
                  </a:lnTo>
                  <a:cubicBezTo>
                    <a:pt x="9374" y="4014"/>
                    <a:pt x="9270" y="2089"/>
                    <a:pt x="9186" y="373"/>
                  </a:cubicBezTo>
                  <a:lnTo>
                    <a:pt x="9186" y="373"/>
                  </a:lnTo>
                  <a:lnTo>
                    <a:pt x="9165" y="813"/>
                  </a:lnTo>
                  <a:cubicBezTo>
                    <a:pt x="9123" y="1378"/>
                    <a:pt x="9102" y="1922"/>
                    <a:pt x="9061" y="2466"/>
                  </a:cubicBezTo>
                  <a:lnTo>
                    <a:pt x="9061" y="2507"/>
                  </a:lnTo>
                  <a:cubicBezTo>
                    <a:pt x="8977" y="3616"/>
                    <a:pt x="8914" y="4746"/>
                    <a:pt x="8914" y="5876"/>
                  </a:cubicBezTo>
                  <a:lnTo>
                    <a:pt x="8956" y="5960"/>
                  </a:lnTo>
                  <a:lnTo>
                    <a:pt x="8914" y="6002"/>
                  </a:lnTo>
                  <a:cubicBezTo>
                    <a:pt x="8328" y="7153"/>
                    <a:pt x="7596" y="8052"/>
                    <a:pt x="6696" y="8722"/>
                  </a:cubicBezTo>
                  <a:lnTo>
                    <a:pt x="6361" y="8973"/>
                  </a:lnTo>
                  <a:lnTo>
                    <a:pt x="6361" y="8973"/>
                  </a:lnTo>
                  <a:lnTo>
                    <a:pt x="6445" y="8554"/>
                  </a:lnTo>
                  <a:cubicBezTo>
                    <a:pt x="6550" y="8094"/>
                    <a:pt x="6508" y="7508"/>
                    <a:pt x="6487" y="7027"/>
                  </a:cubicBezTo>
                  <a:cubicBezTo>
                    <a:pt x="6487" y="6797"/>
                    <a:pt x="6466" y="6567"/>
                    <a:pt x="6466" y="6399"/>
                  </a:cubicBezTo>
                  <a:cubicBezTo>
                    <a:pt x="6466" y="6169"/>
                    <a:pt x="6487" y="5960"/>
                    <a:pt x="6487" y="5709"/>
                  </a:cubicBezTo>
                  <a:cubicBezTo>
                    <a:pt x="6550" y="4976"/>
                    <a:pt x="6571" y="4202"/>
                    <a:pt x="6466" y="3512"/>
                  </a:cubicBezTo>
                  <a:cubicBezTo>
                    <a:pt x="6403" y="3261"/>
                    <a:pt x="6382" y="3135"/>
                    <a:pt x="6299" y="3031"/>
                  </a:cubicBezTo>
                  <a:lnTo>
                    <a:pt x="6173" y="2863"/>
                  </a:lnTo>
                  <a:lnTo>
                    <a:pt x="6361" y="2759"/>
                  </a:lnTo>
                  <a:cubicBezTo>
                    <a:pt x="7387" y="2256"/>
                    <a:pt x="8224" y="1566"/>
                    <a:pt x="8872" y="687"/>
                  </a:cubicBezTo>
                  <a:lnTo>
                    <a:pt x="9102" y="373"/>
                  </a:lnTo>
                  <a:lnTo>
                    <a:pt x="8977" y="269"/>
                  </a:lnTo>
                  <a:lnTo>
                    <a:pt x="8977" y="227"/>
                  </a:lnTo>
                  <a:cubicBezTo>
                    <a:pt x="8977" y="164"/>
                    <a:pt x="8914" y="143"/>
                    <a:pt x="8872" y="143"/>
                  </a:cubicBezTo>
                  <a:cubicBezTo>
                    <a:pt x="8161" y="59"/>
                    <a:pt x="7449" y="59"/>
                    <a:pt x="6759" y="59"/>
                  </a:cubicBezTo>
                  <a:lnTo>
                    <a:pt x="5985" y="59"/>
                  </a:lnTo>
                  <a:cubicBezTo>
                    <a:pt x="5713" y="59"/>
                    <a:pt x="5420" y="39"/>
                    <a:pt x="5127" y="39"/>
                  </a:cubicBezTo>
                  <a:cubicBezTo>
                    <a:pt x="4766" y="26"/>
                    <a:pt x="4406" y="1"/>
                    <a:pt x="40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25"/>
          <p:cNvGrpSpPr/>
          <p:nvPr/>
        </p:nvGrpSpPr>
        <p:grpSpPr>
          <a:xfrm>
            <a:off x="1141450" y="-345751"/>
            <a:ext cx="312360" cy="885261"/>
            <a:chOff x="2667125" y="535325"/>
            <a:chExt cx="237500" cy="673100"/>
          </a:xfrm>
        </p:grpSpPr>
        <p:sp>
          <p:nvSpPr>
            <p:cNvPr id="486" name="Google Shape;486;p25"/>
            <p:cNvSpPr/>
            <p:nvPr/>
          </p:nvSpPr>
          <p:spPr>
            <a:xfrm>
              <a:off x="2712100" y="595875"/>
              <a:ext cx="191475" cy="612550"/>
            </a:xfrm>
            <a:custGeom>
              <a:avLst/>
              <a:gdLst/>
              <a:ahLst/>
              <a:cxnLst/>
              <a:rect l="l" t="t" r="r" b="b"/>
              <a:pathLst>
                <a:path w="7659" h="24502" extrusionOk="0">
                  <a:moveTo>
                    <a:pt x="4855" y="21766"/>
                  </a:moveTo>
                  <a:lnTo>
                    <a:pt x="4855" y="21913"/>
                  </a:lnTo>
                  <a:lnTo>
                    <a:pt x="4604" y="21913"/>
                  </a:lnTo>
                  <a:cubicBezTo>
                    <a:pt x="4625" y="21892"/>
                    <a:pt x="4667" y="21871"/>
                    <a:pt x="4688" y="21829"/>
                  </a:cubicBezTo>
                  <a:lnTo>
                    <a:pt x="4855" y="21766"/>
                  </a:lnTo>
                  <a:close/>
                  <a:moveTo>
                    <a:pt x="4922" y="1"/>
                  </a:moveTo>
                  <a:cubicBezTo>
                    <a:pt x="4119" y="1"/>
                    <a:pt x="3320" y="72"/>
                    <a:pt x="2512" y="173"/>
                  </a:cubicBezTo>
                  <a:cubicBezTo>
                    <a:pt x="2030" y="236"/>
                    <a:pt x="1738" y="466"/>
                    <a:pt x="1612" y="780"/>
                  </a:cubicBezTo>
                  <a:cubicBezTo>
                    <a:pt x="1507" y="884"/>
                    <a:pt x="1403" y="1010"/>
                    <a:pt x="1382" y="1198"/>
                  </a:cubicBezTo>
                  <a:cubicBezTo>
                    <a:pt x="545" y="5801"/>
                    <a:pt x="252" y="10530"/>
                    <a:pt x="126" y="15196"/>
                  </a:cubicBezTo>
                  <a:cubicBezTo>
                    <a:pt x="43" y="17414"/>
                    <a:pt x="1" y="19611"/>
                    <a:pt x="22" y="21829"/>
                  </a:cubicBezTo>
                  <a:cubicBezTo>
                    <a:pt x="43" y="22666"/>
                    <a:pt x="64" y="23503"/>
                    <a:pt x="796" y="24026"/>
                  </a:cubicBezTo>
                  <a:cubicBezTo>
                    <a:pt x="1329" y="24407"/>
                    <a:pt x="2085" y="24444"/>
                    <a:pt x="2796" y="24444"/>
                  </a:cubicBezTo>
                  <a:cubicBezTo>
                    <a:pt x="2966" y="24444"/>
                    <a:pt x="3134" y="24442"/>
                    <a:pt x="3295" y="24442"/>
                  </a:cubicBezTo>
                  <a:cubicBezTo>
                    <a:pt x="3385" y="24442"/>
                    <a:pt x="3473" y="24442"/>
                    <a:pt x="3558" y="24444"/>
                  </a:cubicBezTo>
                  <a:cubicBezTo>
                    <a:pt x="4010" y="24466"/>
                    <a:pt x="4488" y="24502"/>
                    <a:pt x="4951" y="24502"/>
                  </a:cubicBezTo>
                  <a:cubicBezTo>
                    <a:pt x="6269" y="24502"/>
                    <a:pt x="7461" y="24211"/>
                    <a:pt x="7554" y="22477"/>
                  </a:cubicBezTo>
                  <a:cubicBezTo>
                    <a:pt x="7659" y="20301"/>
                    <a:pt x="7366" y="17958"/>
                    <a:pt x="7324" y="15719"/>
                  </a:cubicBezTo>
                  <a:cubicBezTo>
                    <a:pt x="7220" y="10949"/>
                    <a:pt x="7240" y="6199"/>
                    <a:pt x="7387" y="1428"/>
                  </a:cubicBezTo>
                  <a:cubicBezTo>
                    <a:pt x="7429" y="612"/>
                    <a:pt x="6738" y="89"/>
                    <a:pt x="6006" y="47"/>
                  </a:cubicBezTo>
                  <a:cubicBezTo>
                    <a:pt x="5643" y="15"/>
                    <a:pt x="5282" y="1"/>
                    <a:pt x="4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5"/>
            <p:cNvSpPr/>
            <p:nvPr/>
          </p:nvSpPr>
          <p:spPr>
            <a:xfrm>
              <a:off x="2667125" y="535325"/>
              <a:ext cx="237500" cy="671300"/>
            </a:xfrm>
            <a:custGeom>
              <a:avLst/>
              <a:gdLst/>
              <a:ahLst/>
              <a:cxnLst/>
              <a:rect l="l" t="t" r="r" b="b"/>
              <a:pathLst>
                <a:path w="9500" h="26852" extrusionOk="0">
                  <a:moveTo>
                    <a:pt x="796" y="168"/>
                  </a:moveTo>
                  <a:lnTo>
                    <a:pt x="1005" y="210"/>
                  </a:lnTo>
                  <a:cubicBezTo>
                    <a:pt x="2115" y="387"/>
                    <a:pt x="3179" y="477"/>
                    <a:pt x="4189" y="477"/>
                  </a:cubicBezTo>
                  <a:cubicBezTo>
                    <a:pt x="4967" y="477"/>
                    <a:pt x="5713" y="424"/>
                    <a:pt x="6424" y="314"/>
                  </a:cubicBezTo>
                  <a:lnTo>
                    <a:pt x="6508" y="314"/>
                  </a:lnTo>
                  <a:lnTo>
                    <a:pt x="6550" y="398"/>
                  </a:lnTo>
                  <a:cubicBezTo>
                    <a:pt x="6926" y="921"/>
                    <a:pt x="7303" y="1360"/>
                    <a:pt x="7721" y="1821"/>
                  </a:cubicBezTo>
                  <a:lnTo>
                    <a:pt x="7868" y="1946"/>
                  </a:lnTo>
                  <a:cubicBezTo>
                    <a:pt x="8182" y="2260"/>
                    <a:pt x="8516" y="2616"/>
                    <a:pt x="8851" y="2888"/>
                  </a:cubicBezTo>
                  <a:lnTo>
                    <a:pt x="9060" y="3055"/>
                  </a:lnTo>
                  <a:lnTo>
                    <a:pt x="8809" y="3118"/>
                  </a:lnTo>
                  <a:cubicBezTo>
                    <a:pt x="8767" y="3118"/>
                    <a:pt x="8747" y="3160"/>
                    <a:pt x="8726" y="3181"/>
                  </a:cubicBezTo>
                  <a:lnTo>
                    <a:pt x="8705" y="3223"/>
                  </a:lnTo>
                  <a:lnTo>
                    <a:pt x="8642" y="3223"/>
                  </a:lnTo>
                  <a:cubicBezTo>
                    <a:pt x="6968" y="3264"/>
                    <a:pt x="5315" y="3411"/>
                    <a:pt x="3788" y="3725"/>
                  </a:cubicBezTo>
                  <a:lnTo>
                    <a:pt x="3725" y="3725"/>
                  </a:lnTo>
                  <a:lnTo>
                    <a:pt x="3683" y="3662"/>
                  </a:lnTo>
                  <a:cubicBezTo>
                    <a:pt x="2574" y="2762"/>
                    <a:pt x="1653" y="1653"/>
                    <a:pt x="921" y="398"/>
                  </a:cubicBezTo>
                  <a:lnTo>
                    <a:pt x="796" y="168"/>
                  </a:lnTo>
                  <a:close/>
                  <a:moveTo>
                    <a:pt x="3450" y="26540"/>
                  </a:moveTo>
                  <a:lnTo>
                    <a:pt x="3411" y="26636"/>
                  </a:lnTo>
                  <a:lnTo>
                    <a:pt x="3620" y="26615"/>
                  </a:lnTo>
                  <a:cubicBezTo>
                    <a:pt x="3624" y="26615"/>
                    <a:pt x="3628" y="26614"/>
                    <a:pt x="3631" y="26614"/>
                  </a:cubicBezTo>
                  <a:lnTo>
                    <a:pt x="3631" y="26614"/>
                  </a:lnTo>
                  <a:cubicBezTo>
                    <a:pt x="3570" y="26591"/>
                    <a:pt x="3509" y="26567"/>
                    <a:pt x="3450" y="26540"/>
                  </a:cubicBezTo>
                  <a:close/>
                  <a:moveTo>
                    <a:pt x="670" y="0"/>
                  </a:moveTo>
                  <a:lnTo>
                    <a:pt x="628" y="42"/>
                  </a:lnTo>
                  <a:lnTo>
                    <a:pt x="607" y="42"/>
                  </a:lnTo>
                  <a:cubicBezTo>
                    <a:pt x="586" y="42"/>
                    <a:pt x="565" y="84"/>
                    <a:pt x="565" y="126"/>
                  </a:cubicBezTo>
                  <a:lnTo>
                    <a:pt x="565" y="147"/>
                  </a:lnTo>
                  <a:lnTo>
                    <a:pt x="524" y="168"/>
                  </a:lnTo>
                  <a:lnTo>
                    <a:pt x="524" y="231"/>
                  </a:lnTo>
                  <a:cubicBezTo>
                    <a:pt x="524" y="1821"/>
                    <a:pt x="586" y="3432"/>
                    <a:pt x="607" y="5001"/>
                  </a:cubicBezTo>
                  <a:cubicBezTo>
                    <a:pt x="670" y="6989"/>
                    <a:pt x="712" y="9039"/>
                    <a:pt x="691" y="11048"/>
                  </a:cubicBezTo>
                  <a:cubicBezTo>
                    <a:pt x="691" y="12785"/>
                    <a:pt x="628" y="14500"/>
                    <a:pt x="586" y="16237"/>
                  </a:cubicBezTo>
                  <a:cubicBezTo>
                    <a:pt x="565" y="17179"/>
                    <a:pt x="503" y="18120"/>
                    <a:pt x="461" y="19083"/>
                  </a:cubicBezTo>
                  <a:cubicBezTo>
                    <a:pt x="461" y="19187"/>
                    <a:pt x="419" y="19334"/>
                    <a:pt x="398" y="19585"/>
                  </a:cubicBezTo>
                  <a:cubicBezTo>
                    <a:pt x="314" y="20213"/>
                    <a:pt x="189" y="21405"/>
                    <a:pt x="356" y="21740"/>
                  </a:cubicBezTo>
                  <a:lnTo>
                    <a:pt x="440" y="21928"/>
                  </a:lnTo>
                  <a:lnTo>
                    <a:pt x="210" y="21928"/>
                  </a:lnTo>
                  <a:cubicBezTo>
                    <a:pt x="168" y="21928"/>
                    <a:pt x="147" y="21949"/>
                    <a:pt x="126" y="21991"/>
                  </a:cubicBezTo>
                  <a:lnTo>
                    <a:pt x="42" y="22054"/>
                  </a:lnTo>
                  <a:cubicBezTo>
                    <a:pt x="0" y="22096"/>
                    <a:pt x="42" y="22158"/>
                    <a:pt x="63" y="22200"/>
                  </a:cubicBezTo>
                  <a:lnTo>
                    <a:pt x="84" y="22221"/>
                  </a:lnTo>
                  <a:lnTo>
                    <a:pt x="84" y="22242"/>
                  </a:lnTo>
                  <a:cubicBezTo>
                    <a:pt x="544" y="23665"/>
                    <a:pt x="1507" y="25088"/>
                    <a:pt x="2804" y="26322"/>
                  </a:cubicBezTo>
                  <a:lnTo>
                    <a:pt x="2867" y="26385"/>
                  </a:lnTo>
                  <a:lnTo>
                    <a:pt x="2825" y="26448"/>
                  </a:lnTo>
                  <a:cubicBezTo>
                    <a:pt x="2825" y="26490"/>
                    <a:pt x="2825" y="26532"/>
                    <a:pt x="2867" y="26552"/>
                  </a:cubicBezTo>
                  <a:cubicBezTo>
                    <a:pt x="2888" y="26594"/>
                    <a:pt x="2909" y="26615"/>
                    <a:pt x="2972" y="26615"/>
                  </a:cubicBezTo>
                  <a:lnTo>
                    <a:pt x="3202" y="26636"/>
                  </a:lnTo>
                  <a:cubicBezTo>
                    <a:pt x="3223" y="26636"/>
                    <a:pt x="3285" y="26615"/>
                    <a:pt x="3306" y="26594"/>
                  </a:cubicBezTo>
                  <a:lnTo>
                    <a:pt x="3348" y="26511"/>
                  </a:lnTo>
                  <a:lnTo>
                    <a:pt x="3432" y="26532"/>
                  </a:lnTo>
                  <a:cubicBezTo>
                    <a:pt x="3438" y="26534"/>
                    <a:pt x="3444" y="26537"/>
                    <a:pt x="3450" y="26540"/>
                  </a:cubicBezTo>
                  <a:lnTo>
                    <a:pt x="3450" y="26540"/>
                  </a:lnTo>
                  <a:lnTo>
                    <a:pt x="3495" y="26427"/>
                  </a:lnTo>
                  <a:cubicBezTo>
                    <a:pt x="3599" y="26113"/>
                    <a:pt x="3599" y="25778"/>
                    <a:pt x="3578" y="25402"/>
                  </a:cubicBezTo>
                  <a:lnTo>
                    <a:pt x="3578" y="25088"/>
                  </a:lnTo>
                  <a:cubicBezTo>
                    <a:pt x="3578" y="24083"/>
                    <a:pt x="3537" y="23058"/>
                    <a:pt x="3537" y="22012"/>
                  </a:cubicBezTo>
                  <a:cubicBezTo>
                    <a:pt x="3537" y="19962"/>
                    <a:pt x="3537" y="17911"/>
                    <a:pt x="3578" y="15860"/>
                  </a:cubicBezTo>
                  <a:cubicBezTo>
                    <a:pt x="3599" y="13831"/>
                    <a:pt x="3620" y="11759"/>
                    <a:pt x="3662" y="9709"/>
                  </a:cubicBezTo>
                  <a:cubicBezTo>
                    <a:pt x="3662" y="9186"/>
                    <a:pt x="3704" y="8663"/>
                    <a:pt x="3725" y="8182"/>
                  </a:cubicBezTo>
                  <a:cubicBezTo>
                    <a:pt x="3767" y="6821"/>
                    <a:pt x="3850" y="5399"/>
                    <a:pt x="3662" y="4101"/>
                  </a:cubicBezTo>
                  <a:lnTo>
                    <a:pt x="3662" y="4143"/>
                  </a:lnTo>
                  <a:cubicBezTo>
                    <a:pt x="3411" y="5399"/>
                    <a:pt x="3411" y="6759"/>
                    <a:pt x="3411" y="8035"/>
                  </a:cubicBezTo>
                  <a:cubicBezTo>
                    <a:pt x="3411" y="8433"/>
                    <a:pt x="3411" y="8830"/>
                    <a:pt x="3390" y="9228"/>
                  </a:cubicBezTo>
                  <a:cubicBezTo>
                    <a:pt x="3327" y="11069"/>
                    <a:pt x="3306" y="12994"/>
                    <a:pt x="3285" y="14835"/>
                  </a:cubicBezTo>
                  <a:cubicBezTo>
                    <a:pt x="3244" y="16697"/>
                    <a:pt x="3244" y="18601"/>
                    <a:pt x="3244" y="20464"/>
                  </a:cubicBezTo>
                  <a:cubicBezTo>
                    <a:pt x="3244" y="20589"/>
                    <a:pt x="3244" y="20882"/>
                    <a:pt x="3285" y="21259"/>
                  </a:cubicBezTo>
                  <a:cubicBezTo>
                    <a:pt x="3327" y="22682"/>
                    <a:pt x="3453" y="25381"/>
                    <a:pt x="3223" y="26218"/>
                  </a:cubicBezTo>
                  <a:lnTo>
                    <a:pt x="3139" y="26448"/>
                  </a:lnTo>
                  <a:lnTo>
                    <a:pt x="2993" y="26280"/>
                  </a:lnTo>
                  <a:cubicBezTo>
                    <a:pt x="1988" y="25130"/>
                    <a:pt x="1298" y="23937"/>
                    <a:pt x="524" y="22472"/>
                  </a:cubicBezTo>
                  <a:lnTo>
                    <a:pt x="482" y="22410"/>
                  </a:lnTo>
                  <a:lnTo>
                    <a:pt x="524" y="22326"/>
                  </a:lnTo>
                  <a:cubicBezTo>
                    <a:pt x="670" y="22158"/>
                    <a:pt x="670" y="21949"/>
                    <a:pt x="691" y="21698"/>
                  </a:cubicBezTo>
                  <a:lnTo>
                    <a:pt x="691" y="21489"/>
                  </a:lnTo>
                  <a:cubicBezTo>
                    <a:pt x="733" y="20568"/>
                    <a:pt x="796" y="19585"/>
                    <a:pt x="858" y="18392"/>
                  </a:cubicBezTo>
                  <a:cubicBezTo>
                    <a:pt x="921" y="16446"/>
                    <a:pt x="1005" y="14459"/>
                    <a:pt x="1026" y="12471"/>
                  </a:cubicBezTo>
                  <a:cubicBezTo>
                    <a:pt x="1088" y="8642"/>
                    <a:pt x="1088" y="4897"/>
                    <a:pt x="775" y="1172"/>
                  </a:cubicBezTo>
                  <a:lnTo>
                    <a:pt x="712" y="586"/>
                  </a:lnTo>
                  <a:lnTo>
                    <a:pt x="1005" y="1109"/>
                  </a:lnTo>
                  <a:cubicBezTo>
                    <a:pt x="1632" y="2176"/>
                    <a:pt x="2448" y="3118"/>
                    <a:pt x="3411" y="3934"/>
                  </a:cubicBezTo>
                  <a:cubicBezTo>
                    <a:pt x="3425" y="3948"/>
                    <a:pt x="3460" y="3973"/>
                    <a:pt x="3487" y="3973"/>
                  </a:cubicBezTo>
                  <a:cubicBezTo>
                    <a:pt x="3499" y="3973"/>
                    <a:pt x="3509" y="3968"/>
                    <a:pt x="3516" y="3955"/>
                  </a:cubicBezTo>
                  <a:lnTo>
                    <a:pt x="3704" y="3934"/>
                  </a:lnTo>
                  <a:lnTo>
                    <a:pt x="3788" y="3934"/>
                  </a:lnTo>
                  <a:cubicBezTo>
                    <a:pt x="5629" y="3725"/>
                    <a:pt x="7345" y="3599"/>
                    <a:pt x="8977" y="3578"/>
                  </a:cubicBezTo>
                  <a:lnTo>
                    <a:pt x="9039" y="3578"/>
                  </a:lnTo>
                  <a:lnTo>
                    <a:pt x="9207" y="3516"/>
                  </a:lnTo>
                  <a:lnTo>
                    <a:pt x="9186" y="3641"/>
                  </a:lnTo>
                  <a:cubicBezTo>
                    <a:pt x="8872" y="9751"/>
                    <a:pt x="8851" y="15986"/>
                    <a:pt x="8830" y="22033"/>
                  </a:cubicBezTo>
                  <a:cubicBezTo>
                    <a:pt x="8830" y="23477"/>
                    <a:pt x="8830" y="24920"/>
                    <a:pt x="8809" y="26343"/>
                  </a:cubicBezTo>
                  <a:lnTo>
                    <a:pt x="8809" y="26385"/>
                  </a:lnTo>
                  <a:lnTo>
                    <a:pt x="8851" y="26532"/>
                  </a:lnTo>
                  <a:lnTo>
                    <a:pt x="8705" y="26552"/>
                  </a:lnTo>
                  <a:cubicBezTo>
                    <a:pt x="8412" y="26594"/>
                    <a:pt x="8119" y="26594"/>
                    <a:pt x="7826" y="26615"/>
                  </a:cubicBezTo>
                  <a:cubicBezTo>
                    <a:pt x="7282" y="26636"/>
                    <a:pt x="6675" y="26699"/>
                    <a:pt x="6110" y="26699"/>
                  </a:cubicBezTo>
                  <a:lnTo>
                    <a:pt x="5901" y="26699"/>
                  </a:lnTo>
                  <a:cubicBezTo>
                    <a:pt x="5608" y="26699"/>
                    <a:pt x="5294" y="26657"/>
                    <a:pt x="5001" y="26636"/>
                  </a:cubicBezTo>
                  <a:cubicBezTo>
                    <a:pt x="4710" y="26610"/>
                    <a:pt x="4411" y="26583"/>
                    <a:pt x="4119" y="26583"/>
                  </a:cubicBezTo>
                  <a:cubicBezTo>
                    <a:pt x="3953" y="26583"/>
                    <a:pt x="3789" y="26592"/>
                    <a:pt x="3631" y="26614"/>
                  </a:cubicBezTo>
                  <a:lnTo>
                    <a:pt x="3631" y="26614"/>
                  </a:lnTo>
                  <a:cubicBezTo>
                    <a:pt x="4216" y="26825"/>
                    <a:pt x="4889" y="26827"/>
                    <a:pt x="5545" y="26845"/>
                  </a:cubicBezTo>
                  <a:lnTo>
                    <a:pt x="5859" y="26845"/>
                  </a:lnTo>
                  <a:cubicBezTo>
                    <a:pt x="6024" y="26849"/>
                    <a:pt x="6198" y="26852"/>
                    <a:pt x="6378" y="26852"/>
                  </a:cubicBezTo>
                  <a:cubicBezTo>
                    <a:pt x="7155" y="26852"/>
                    <a:pt x="8055" y="26806"/>
                    <a:pt x="8956" y="26636"/>
                  </a:cubicBezTo>
                  <a:cubicBezTo>
                    <a:pt x="8977" y="26636"/>
                    <a:pt x="8998" y="26615"/>
                    <a:pt x="8998" y="26594"/>
                  </a:cubicBezTo>
                  <a:cubicBezTo>
                    <a:pt x="9039" y="26552"/>
                    <a:pt x="9039" y="26490"/>
                    <a:pt x="8998" y="26448"/>
                  </a:cubicBezTo>
                  <a:lnTo>
                    <a:pt x="8956" y="26385"/>
                  </a:lnTo>
                  <a:lnTo>
                    <a:pt x="9039" y="26301"/>
                  </a:lnTo>
                  <a:cubicBezTo>
                    <a:pt x="9060" y="26280"/>
                    <a:pt x="9060" y="26239"/>
                    <a:pt x="9081" y="26197"/>
                  </a:cubicBezTo>
                  <a:cubicBezTo>
                    <a:pt x="9102" y="24732"/>
                    <a:pt x="9144" y="23288"/>
                    <a:pt x="9186" y="21824"/>
                  </a:cubicBezTo>
                  <a:cubicBezTo>
                    <a:pt x="9353" y="15860"/>
                    <a:pt x="9500" y="9562"/>
                    <a:pt x="9332" y="3390"/>
                  </a:cubicBezTo>
                  <a:cubicBezTo>
                    <a:pt x="9332" y="3348"/>
                    <a:pt x="9332" y="3348"/>
                    <a:pt x="9291" y="3327"/>
                  </a:cubicBezTo>
                  <a:lnTo>
                    <a:pt x="9144" y="3202"/>
                  </a:lnTo>
                  <a:lnTo>
                    <a:pt x="9332" y="3118"/>
                  </a:lnTo>
                  <a:cubicBezTo>
                    <a:pt x="9353" y="3097"/>
                    <a:pt x="9374" y="3076"/>
                    <a:pt x="9374" y="3055"/>
                  </a:cubicBezTo>
                  <a:cubicBezTo>
                    <a:pt x="9374" y="3013"/>
                    <a:pt x="9374" y="2972"/>
                    <a:pt x="9353" y="2951"/>
                  </a:cubicBezTo>
                  <a:cubicBezTo>
                    <a:pt x="9081" y="2658"/>
                    <a:pt x="8767" y="2365"/>
                    <a:pt x="8454" y="2135"/>
                  </a:cubicBezTo>
                  <a:cubicBezTo>
                    <a:pt x="8244" y="1967"/>
                    <a:pt x="8035" y="1779"/>
                    <a:pt x="7847" y="1612"/>
                  </a:cubicBezTo>
                  <a:cubicBezTo>
                    <a:pt x="7428" y="1193"/>
                    <a:pt x="7010" y="775"/>
                    <a:pt x="6633" y="356"/>
                  </a:cubicBezTo>
                  <a:lnTo>
                    <a:pt x="6570" y="293"/>
                  </a:lnTo>
                  <a:lnTo>
                    <a:pt x="6612" y="210"/>
                  </a:lnTo>
                  <a:cubicBezTo>
                    <a:pt x="6612" y="189"/>
                    <a:pt x="6612" y="147"/>
                    <a:pt x="6570" y="84"/>
                  </a:cubicBezTo>
                  <a:cubicBezTo>
                    <a:pt x="6550" y="63"/>
                    <a:pt x="6529" y="63"/>
                    <a:pt x="6529" y="63"/>
                  </a:cubicBezTo>
                  <a:lnTo>
                    <a:pt x="6319" y="63"/>
                  </a:lnTo>
                  <a:cubicBezTo>
                    <a:pt x="5357" y="84"/>
                    <a:pt x="4421" y="110"/>
                    <a:pt x="3489" y="110"/>
                  </a:cubicBezTo>
                  <a:cubicBezTo>
                    <a:pt x="2558" y="110"/>
                    <a:pt x="1632" y="84"/>
                    <a:pt x="6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25"/>
          <p:cNvGrpSpPr/>
          <p:nvPr/>
        </p:nvGrpSpPr>
        <p:grpSpPr>
          <a:xfrm rot="-6299940">
            <a:off x="8746052" y="465518"/>
            <a:ext cx="531079" cy="1062591"/>
            <a:chOff x="7456359" y="4218916"/>
            <a:chExt cx="585867" cy="1172212"/>
          </a:xfrm>
        </p:grpSpPr>
        <p:sp>
          <p:nvSpPr>
            <p:cNvPr id="489" name="Google Shape;489;p25"/>
            <p:cNvSpPr/>
            <p:nvPr/>
          </p:nvSpPr>
          <p:spPr>
            <a:xfrm rot="5544237" flipH="1">
              <a:off x="7238958" y="4599973"/>
              <a:ext cx="1130612" cy="428879"/>
            </a:xfrm>
            <a:custGeom>
              <a:avLst/>
              <a:gdLst/>
              <a:ahLst/>
              <a:cxnLst/>
              <a:rect l="l" t="t" r="r" b="b"/>
              <a:pathLst>
                <a:path w="43210" h="16391" extrusionOk="0">
                  <a:moveTo>
                    <a:pt x="4489" y="8670"/>
                  </a:moveTo>
                  <a:lnTo>
                    <a:pt x="4923" y="9073"/>
                  </a:lnTo>
                  <a:lnTo>
                    <a:pt x="4923" y="9073"/>
                  </a:lnTo>
                  <a:lnTo>
                    <a:pt x="4457" y="8767"/>
                  </a:lnTo>
                  <a:lnTo>
                    <a:pt x="4489" y="8670"/>
                  </a:lnTo>
                  <a:close/>
                  <a:moveTo>
                    <a:pt x="33268" y="9040"/>
                  </a:moveTo>
                  <a:lnTo>
                    <a:pt x="33268" y="9040"/>
                  </a:lnTo>
                  <a:cubicBezTo>
                    <a:pt x="33236" y="9137"/>
                    <a:pt x="33188" y="9233"/>
                    <a:pt x="33155" y="9314"/>
                  </a:cubicBezTo>
                  <a:lnTo>
                    <a:pt x="32946" y="9796"/>
                  </a:lnTo>
                  <a:cubicBezTo>
                    <a:pt x="32914" y="9748"/>
                    <a:pt x="32898" y="9716"/>
                    <a:pt x="32866" y="9684"/>
                  </a:cubicBezTo>
                  <a:cubicBezTo>
                    <a:pt x="32995" y="9475"/>
                    <a:pt x="33139" y="9266"/>
                    <a:pt x="33268" y="9040"/>
                  </a:cubicBezTo>
                  <a:close/>
                  <a:moveTo>
                    <a:pt x="22602" y="12209"/>
                  </a:moveTo>
                  <a:lnTo>
                    <a:pt x="22602" y="12209"/>
                  </a:lnTo>
                  <a:cubicBezTo>
                    <a:pt x="22659" y="12217"/>
                    <a:pt x="22719" y="12222"/>
                    <a:pt x="22779" y="12222"/>
                  </a:cubicBezTo>
                  <a:cubicBezTo>
                    <a:pt x="22840" y="12222"/>
                    <a:pt x="22900" y="12217"/>
                    <a:pt x="22956" y="12209"/>
                  </a:cubicBezTo>
                  <a:lnTo>
                    <a:pt x="22956" y="12209"/>
                  </a:lnTo>
                  <a:cubicBezTo>
                    <a:pt x="22908" y="12290"/>
                    <a:pt x="22860" y="12370"/>
                    <a:pt x="22828" y="12451"/>
                  </a:cubicBezTo>
                  <a:cubicBezTo>
                    <a:pt x="22763" y="12370"/>
                    <a:pt x="22699" y="12306"/>
                    <a:pt x="22619" y="12242"/>
                  </a:cubicBezTo>
                  <a:lnTo>
                    <a:pt x="22602" y="12209"/>
                  </a:lnTo>
                  <a:close/>
                  <a:moveTo>
                    <a:pt x="3347" y="11968"/>
                  </a:moveTo>
                  <a:lnTo>
                    <a:pt x="3347" y="11968"/>
                  </a:lnTo>
                  <a:cubicBezTo>
                    <a:pt x="3234" y="12274"/>
                    <a:pt x="3105" y="12579"/>
                    <a:pt x="2977" y="12869"/>
                  </a:cubicBezTo>
                  <a:cubicBezTo>
                    <a:pt x="3105" y="12579"/>
                    <a:pt x="3218" y="12274"/>
                    <a:pt x="3347" y="11968"/>
                  </a:cubicBezTo>
                  <a:close/>
                  <a:moveTo>
                    <a:pt x="10553" y="14156"/>
                  </a:moveTo>
                  <a:cubicBezTo>
                    <a:pt x="10650" y="14220"/>
                    <a:pt x="10763" y="14285"/>
                    <a:pt x="10875" y="14333"/>
                  </a:cubicBezTo>
                  <a:cubicBezTo>
                    <a:pt x="10907" y="14333"/>
                    <a:pt x="10923" y="14349"/>
                    <a:pt x="10956" y="14365"/>
                  </a:cubicBezTo>
                  <a:lnTo>
                    <a:pt x="11004" y="14381"/>
                  </a:lnTo>
                  <a:lnTo>
                    <a:pt x="10956" y="14478"/>
                  </a:lnTo>
                  <a:cubicBezTo>
                    <a:pt x="10827" y="14365"/>
                    <a:pt x="10698" y="14269"/>
                    <a:pt x="10553" y="14156"/>
                  </a:cubicBezTo>
                  <a:close/>
                  <a:moveTo>
                    <a:pt x="2751" y="13432"/>
                  </a:moveTo>
                  <a:lnTo>
                    <a:pt x="2301" y="14494"/>
                  </a:lnTo>
                  <a:lnTo>
                    <a:pt x="2301" y="14462"/>
                  </a:lnTo>
                  <a:lnTo>
                    <a:pt x="2526" y="13963"/>
                  </a:lnTo>
                  <a:lnTo>
                    <a:pt x="2751" y="13432"/>
                  </a:lnTo>
                  <a:close/>
                  <a:moveTo>
                    <a:pt x="36702" y="1"/>
                  </a:moveTo>
                  <a:cubicBezTo>
                    <a:pt x="36324" y="1"/>
                    <a:pt x="35955" y="176"/>
                    <a:pt x="35761" y="563"/>
                  </a:cubicBezTo>
                  <a:cubicBezTo>
                    <a:pt x="34458" y="3136"/>
                    <a:pt x="33027" y="5646"/>
                    <a:pt x="31691" y="8204"/>
                  </a:cubicBezTo>
                  <a:cubicBezTo>
                    <a:pt x="30356" y="6499"/>
                    <a:pt x="29118" y="4745"/>
                    <a:pt x="27943" y="2927"/>
                  </a:cubicBezTo>
                  <a:cubicBezTo>
                    <a:pt x="27700" y="2536"/>
                    <a:pt x="27336" y="2354"/>
                    <a:pt x="26964" y="2354"/>
                  </a:cubicBezTo>
                  <a:cubicBezTo>
                    <a:pt x="26572" y="2354"/>
                    <a:pt x="26173" y="2556"/>
                    <a:pt x="25900" y="2927"/>
                  </a:cubicBezTo>
                  <a:cubicBezTo>
                    <a:pt x="24581" y="4745"/>
                    <a:pt x="23439" y="6692"/>
                    <a:pt x="22474" y="8735"/>
                  </a:cubicBezTo>
                  <a:cubicBezTo>
                    <a:pt x="21782" y="7946"/>
                    <a:pt x="21026" y="7223"/>
                    <a:pt x="20318" y="6547"/>
                  </a:cubicBezTo>
                  <a:cubicBezTo>
                    <a:pt x="19363" y="5622"/>
                    <a:pt x="17606" y="3824"/>
                    <a:pt x="16114" y="3824"/>
                  </a:cubicBezTo>
                  <a:cubicBezTo>
                    <a:pt x="16024" y="3824"/>
                    <a:pt x="15934" y="3831"/>
                    <a:pt x="15846" y="3844"/>
                  </a:cubicBezTo>
                  <a:cubicBezTo>
                    <a:pt x="14993" y="3973"/>
                    <a:pt x="14543" y="4713"/>
                    <a:pt x="14093" y="5373"/>
                  </a:cubicBezTo>
                  <a:cubicBezTo>
                    <a:pt x="13546" y="6193"/>
                    <a:pt x="13015" y="7046"/>
                    <a:pt x="12484" y="7898"/>
                  </a:cubicBezTo>
                  <a:cubicBezTo>
                    <a:pt x="11985" y="8735"/>
                    <a:pt x="11486" y="9587"/>
                    <a:pt x="11004" y="10456"/>
                  </a:cubicBezTo>
                  <a:cubicBezTo>
                    <a:pt x="10843" y="10778"/>
                    <a:pt x="10650" y="11083"/>
                    <a:pt x="10425" y="11389"/>
                  </a:cubicBezTo>
                  <a:lnTo>
                    <a:pt x="8543" y="9652"/>
                  </a:lnTo>
                  <a:lnTo>
                    <a:pt x="4698" y="6145"/>
                  </a:lnTo>
                  <a:cubicBezTo>
                    <a:pt x="4499" y="5952"/>
                    <a:pt x="4251" y="5863"/>
                    <a:pt x="4007" y="5863"/>
                  </a:cubicBezTo>
                  <a:cubicBezTo>
                    <a:pt x="3580" y="5863"/>
                    <a:pt x="3164" y="6135"/>
                    <a:pt x="3041" y="6595"/>
                  </a:cubicBezTo>
                  <a:cubicBezTo>
                    <a:pt x="2446" y="8767"/>
                    <a:pt x="1706" y="10906"/>
                    <a:pt x="837" y="12982"/>
                  </a:cubicBezTo>
                  <a:cubicBezTo>
                    <a:pt x="531" y="13689"/>
                    <a:pt x="0" y="14462"/>
                    <a:pt x="354" y="15250"/>
                  </a:cubicBezTo>
                  <a:cubicBezTo>
                    <a:pt x="610" y="15846"/>
                    <a:pt x="1154" y="16117"/>
                    <a:pt x="1753" y="16117"/>
                  </a:cubicBezTo>
                  <a:cubicBezTo>
                    <a:pt x="1833" y="16117"/>
                    <a:pt x="1914" y="16112"/>
                    <a:pt x="1995" y="16102"/>
                  </a:cubicBezTo>
                  <a:cubicBezTo>
                    <a:pt x="2075" y="16164"/>
                    <a:pt x="2170" y="16193"/>
                    <a:pt x="2264" y="16193"/>
                  </a:cubicBezTo>
                  <a:cubicBezTo>
                    <a:pt x="2415" y="16193"/>
                    <a:pt x="2566" y="16119"/>
                    <a:pt x="2655" y="15990"/>
                  </a:cubicBezTo>
                  <a:cubicBezTo>
                    <a:pt x="3443" y="14590"/>
                    <a:pt x="4263" y="13223"/>
                    <a:pt x="5020" y="11807"/>
                  </a:cubicBezTo>
                  <a:cubicBezTo>
                    <a:pt x="5824" y="12612"/>
                    <a:pt x="6676" y="13368"/>
                    <a:pt x="7577" y="14059"/>
                  </a:cubicBezTo>
                  <a:cubicBezTo>
                    <a:pt x="8398" y="14687"/>
                    <a:pt x="9379" y="15572"/>
                    <a:pt x="10425" y="15909"/>
                  </a:cubicBezTo>
                  <a:cubicBezTo>
                    <a:pt x="10464" y="16186"/>
                    <a:pt x="10705" y="16390"/>
                    <a:pt x="10951" y="16390"/>
                  </a:cubicBezTo>
                  <a:cubicBezTo>
                    <a:pt x="11106" y="16390"/>
                    <a:pt x="11262" y="16311"/>
                    <a:pt x="11374" y="16119"/>
                  </a:cubicBezTo>
                  <a:cubicBezTo>
                    <a:pt x="12789" y="13818"/>
                    <a:pt x="14173" y="11486"/>
                    <a:pt x="15556" y="9153"/>
                  </a:cubicBezTo>
                  <a:cubicBezTo>
                    <a:pt x="16506" y="9957"/>
                    <a:pt x="17406" y="10826"/>
                    <a:pt x="18275" y="11743"/>
                  </a:cubicBezTo>
                  <a:cubicBezTo>
                    <a:pt x="19353" y="12901"/>
                    <a:pt x="20238" y="14333"/>
                    <a:pt x="21364" y="15427"/>
                  </a:cubicBezTo>
                  <a:cubicBezTo>
                    <a:pt x="21249" y="15784"/>
                    <a:pt x="21611" y="16083"/>
                    <a:pt x="21956" y="16083"/>
                  </a:cubicBezTo>
                  <a:cubicBezTo>
                    <a:pt x="22094" y="16083"/>
                    <a:pt x="22228" y="16035"/>
                    <a:pt x="22329" y="15925"/>
                  </a:cubicBezTo>
                  <a:cubicBezTo>
                    <a:pt x="24163" y="13899"/>
                    <a:pt x="25643" y="11550"/>
                    <a:pt x="27123" y="9233"/>
                  </a:cubicBezTo>
                  <a:lnTo>
                    <a:pt x="28056" y="10183"/>
                  </a:lnTo>
                  <a:cubicBezTo>
                    <a:pt x="28860" y="11630"/>
                    <a:pt x="29761" y="13030"/>
                    <a:pt x="30742" y="14365"/>
                  </a:cubicBezTo>
                  <a:cubicBezTo>
                    <a:pt x="30935" y="14639"/>
                    <a:pt x="31241" y="14799"/>
                    <a:pt x="31563" y="14816"/>
                  </a:cubicBezTo>
                  <a:cubicBezTo>
                    <a:pt x="31660" y="14857"/>
                    <a:pt x="31762" y="14878"/>
                    <a:pt x="31862" y="14878"/>
                  </a:cubicBezTo>
                  <a:cubicBezTo>
                    <a:pt x="32108" y="14878"/>
                    <a:pt x="32343" y="14755"/>
                    <a:pt x="32480" y="14526"/>
                  </a:cubicBezTo>
                  <a:cubicBezTo>
                    <a:pt x="33815" y="12097"/>
                    <a:pt x="35038" y="9603"/>
                    <a:pt x="36276" y="7126"/>
                  </a:cubicBezTo>
                  <a:cubicBezTo>
                    <a:pt x="36421" y="6836"/>
                    <a:pt x="36566" y="6547"/>
                    <a:pt x="36711" y="6257"/>
                  </a:cubicBezTo>
                  <a:cubicBezTo>
                    <a:pt x="36727" y="6225"/>
                    <a:pt x="36743" y="6177"/>
                    <a:pt x="36775" y="6145"/>
                  </a:cubicBezTo>
                  <a:lnTo>
                    <a:pt x="36839" y="6193"/>
                  </a:lnTo>
                  <a:lnTo>
                    <a:pt x="37869" y="6804"/>
                  </a:lnTo>
                  <a:cubicBezTo>
                    <a:pt x="39043" y="7512"/>
                    <a:pt x="40266" y="8429"/>
                    <a:pt x="41601" y="8831"/>
                  </a:cubicBezTo>
                  <a:cubicBezTo>
                    <a:pt x="41679" y="8851"/>
                    <a:pt x="41757" y="8860"/>
                    <a:pt x="41835" y="8860"/>
                  </a:cubicBezTo>
                  <a:cubicBezTo>
                    <a:pt x="42331" y="8860"/>
                    <a:pt x="42782" y="8478"/>
                    <a:pt x="42824" y="7963"/>
                  </a:cubicBezTo>
                  <a:cubicBezTo>
                    <a:pt x="43210" y="7512"/>
                    <a:pt x="43161" y="6836"/>
                    <a:pt x="42711" y="6450"/>
                  </a:cubicBezTo>
                  <a:cubicBezTo>
                    <a:pt x="42357" y="6113"/>
                    <a:pt x="41987" y="5759"/>
                    <a:pt x="41617" y="5421"/>
                  </a:cubicBezTo>
                  <a:cubicBezTo>
                    <a:pt x="40153" y="3957"/>
                    <a:pt x="38850" y="2316"/>
                    <a:pt x="37756" y="563"/>
                  </a:cubicBezTo>
                  <a:cubicBezTo>
                    <a:pt x="37531" y="204"/>
                    <a:pt x="37111" y="1"/>
                    <a:pt x="36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5"/>
            <p:cNvSpPr/>
            <p:nvPr/>
          </p:nvSpPr>
          <p:spPr>
            <a:xfrm rot="5544237" flipH="1">
              <a:off x="7156148" y="4553126"/>
              <a:ext cx="1152094" cy="503791"/>
            </a:xfrm>
            <a:custGeom>
              <a:avLst/>
              <a:gdLst/>
              <a:ahLst/>
              <a:cxnLst/>
              <a:rect l="l" t="t" r="r" b="b"/>
              <a:pathLst>
                <a:path w="44031" h="19254" extrusionOk="0">
                  <a:moveTo>
                    <a:pt x="37660" y="5210"/>
                  </a:moveTo>
                  <a:lnTo>
                    <a:pt x="41907" y="9199"/>
                  </a:lnTo>
                  <a:cubicBezTo>
                    <a:pt x="41950" y="9242"/>
                    <a:pt x="42007" y="9264"/>
                    <a:pt x="42064" y="9264"/>
                  </a:cubicBezTo>
                  <a:cubicBezTo>
                    <a:pt x="42093" y="9264"/>
                    <a:pt x="42121" y="9258"/>
                    <a:pt x="42148" y="9248"/>
                  </a:cubicBezTo>
                  <a:lnTo>
                    <a:pt x="42148" y="9248"/>
                  </a:lnTo>
                  <a:cubicBezTo>
                    <a:pt x="42196" y="10165"/>
                    <a:pt x="42164" y="11082"/>
                    <a:pt x="42084" y="11982"/>
                  </a:cubicBezTo>
                  <a:cubicBezTo>
                    <a:pt x="40749" y="10776"/>
                    <a:pt x="39494" y="9457"/>
                    <a:pt x="38239" y="8154"/>
                  </a:cubicBezTo>
                  <a:cubicBezTo>
                    <a:pt x="38287" y="8138"/>
                    <a:pt x="38336" y="8073"/>
                    <a:pt x="38320" y="8009"/>
                  </a:cubicBezTo>
                  <a:cubicBezTo>
                    <a:pt x="38207" y="7044"/>
                    <a:pt x="37998" y="6111"/>
                    <a:pt x="37660" y="5210"/>
                  </a:cubicBezTo>
                  <a:close/>
                  <a:moveTo>
                    <a:pt x="43709" y="7285"/>
                  </a:moveTo>
                  <a:lnTo>
                    <a:pt x="43709" y="7285"/>
                  </a:lnTo>
                  <a:cubicBezTo>
                    <a:pt x="43693" y="7848"/>
                    <a:pt x="43693" y="8411"/>
                    <a:pt x="43676" y="8958"/>
                  </a:cubicBezTo>
                  <a:cubicBezTo>
                    <a:pt x="43612" y="8990"/>
                    <a:pt x="43564" y="9039"/>
                    <a:pt x="43548" y="9087"/>
                  </a:cubicBezTo>
                  <a:lnTo>
                    <a:pt x="43564" y="9087"/>
                  </a:lnTo>
                  <a:cubicBezTo>
                    <a:pt x="43258" y="10084"/>
                    <a:pt x="42888" y="11049"/>
                    <a:pt x="42486" y="12015"/>
                  </a:cubicBezTo>
                  <a:cubicBezTo>
                    <a:pt x="42583" y="11049"/>
                    <a:pt x="42599" y="10100"/>
                    <a:pt x="42550" y="9135"/>
                  </a:cubicBezTo>
                  <a:cubicBezTo>
                    <a:pt x="42985" y="8556"/>
                    <a:pt x="43387" y="7945"/>
                    <a:pt x="43709" y="7285"/>
                  </a:cubicBezTo>
                  <a:close/>
                  <a:moveTo>
                    <a:pt x="37210" y="641"/>
                  </a:moveTo>
                  <a:cubicBezTo>
                    <a:pt x="38207" y="1703"/>
                    <a:pt x="39220" y="2749"/>
                    <a:pt x="40266" y="3762"/>
                  </a:cubicBezTo>
                  <a:cubicBezTo>
                    <a:pt x="40797" y="4293"/>
                    <a:pt x="41344" y="4808"/>
                    <a:pt x="41907" y="5323"/>
                  </a:cubicBezTo>
                  <a:cubicBezTo>
                    <a:pt x="42390" y="5773"/>
                    <a:pt x="42888" y="6207"/>
                    <a:pt x="43419" y="6610"/>
                  </a:cubicBezTo>
                  <a:lnTo>
                    <a:pt x="43387" y="6642"/>
                  </a:lnTo>
                  <a:cubicBezTo>
                    <a:pt x="43355" y="6706"/>
                    <a:pt x="43355" y="6770"/>
                    <a:pt x="43371" y="6851"/>
                  </a:cubicBezTo>
                  <a:cubicBezTo>
                    <a:pt x="42969" y="7494"/>
                    <a:pt x="42631" y="8202"/>
                    <a:pt x="42229" y="8862"/>
                  </a:cubicBezTo>
                  <a:lnTo>
                    <a:pt x="42229" y="8846"/>
                  </a:lnTo>
                  <a:lnTo>
                    <a:pt x="37660" y="4550"/>
                  </a:lnTo>
                  <a:cubicBezTo>
                    <a:pt x="37611" y="4501"/>
                    <a:pt x="37546" y="4476"/>
                    <a:pt x="37482" y="4476"/>
                  </a:cubicBezTo>
                  <a:cubicBezTo>
                    <a:pt x="37400" y="4476"/>
                    <a:pt x="37319" y="4517"/>
                    <a:pt x="37274" y="4599"/>
                  </a:cubicBezTo>
                  <a:lnTo>
                    <a:pt x="32400" y="13897"/>
                  </a:lnTo>
                  <a:cubicBezTo>
                    <a:pt x="30550" y="11854"/>
                    <a:pt x="28844" y="9682"/>
                    <a:pt x="27316" y="7382"/>
                  </a:cubicBezTo>
                  <a:cubicBezTo>
                    <a:pt x="27268" y="7301"/>
                    <a:pt x="27187" y="7261"/>
                    <a:pt x="27107" y="7261"/>
                  </a:cubicBezTo>
                  <a:cubicBezTo>
                    <a:pt x="27027" y="7261"/>
                    <a:pt x="26946" y="7301"/>
                    <a:pt x="26898" y="7382"/>
                  </a:cubicBezTo>
                  <a:cubicBezTo>
                    <a:pt x="25305" y="10004"/>
                    <a:pt x="23841" y="12706"/>
                    <a:pt x="22506" y="15457"/>
                  </a:cubicBezTo>
                  <a:cubicBezTo>
                    <a:pt x="20206" y="13109"/>
                    <a:pt x="18227" y="10551"/>
                    <a:pt x="16152" y="7993"/>
                  </a:cubicBezTo>
                  <a:cubicBezTo>
                    <a:pt x="16114" y="7955"/>
                    <a:pt x="16066" y="7937"/>
                    <a:pt x="16019" y="7937"/>
                  </a:cubicBezTo>
                  <a:cubicBezTo>
                    <a:pt x="15946" y="7937"/>
                    <a:pt x="15876" y="7979"/>
                    <a:pt x="15846" y="8057"/>
                  </a:cubicBezTo>
                  <a:cubicBezTo>
                    <a:pt x="15814" y="8073"/>
                    <a:pt x="15798" y="8106"/>
                    <a:pt x="15782" y="8138"/>
                  </a:cubicBezTo>
                  <a:cubicBezTo>
                    <a:pt x="14575" y="10535"/>
                    <a:pt x="13192" y="12835"/>
                    <a:pt x="11648" y="15023"/>
                  </a:cubicBezTo>
                  <a:cubicBezTo>
                    <a:pt x="11463" y="15300"/>
                    <a:pt x="11205" y="15782"/>
                    <a:pt x="10803" y="15782"/>
                  </a:cubicBezTo>
                  <a:cubicBezTo>
                    <a:pt x="10785" y="15782"/>
                    <a:pt x="10766" y="15781"/>
                    <a:pt x="10747" y="15779"/>
                  </a:cubicBezTo>
                  <a:cubicBezTo>
                    <a:pt x="10554" y="15763"/>
                    <a:pt x="10152" y="15216"/>
                    <a:pt x="10023" y="15087"/>
                  </a:cubicBezTo>
                  <a:lnTo>
                    <a:pt x="8462" y="13527"/>
                  </a:lnTo>
                  <a:lnTo>
                    <a:pt x="5342" y="10438"/>
                  </a:lnTo>
                  <a:cubicBezTo>
                    <a:pt x="5295" y="10392"/>
                    <a:pt x="5236" y="10370"/>
                    <a:pt x="5178" y="10370"/>
                  </a:cubicBezTo>
                  <a:cubicBezTo>
                    <a:pt x="5074" y="10370"/>
                    <a:pt x="4970" y="10438"/>
                    <a:pt x="4939" y="10551"/>
                  </a:cubicBezTo>
                  <a:cubicBezTo>
                    <a:pt x="4248" y="12159"/>
                    <a:pt x="3427" y="13720"/>
                    <a:pt x="2510" y="15232"/>
                  </a:cubicBezTo>
                  <a:lnTo>
                    <a:pt x="2510" y="15216"/>
                  </a:lnTo>
                  <a:cubicBezTo>
                    <a:pt x="2495" y="15170"/>
                    <a:pt x="2446" y="15145"/>
                    <a:pt x="2401" y="15145"/>
                  </a:cubicBezTo>
                  <a:cubicBezTo>
                    <a:pt x="2353" y="15145"/>
                    <a:pt x="2309" y="15174"/>
                    <a:pt x="2317" y="15232"/>
                  </a:cubicBezTo>
                  <a:cubicBezTo>
                    <a:pt x="2076" y="15103"/>
                    <a:pt x="1786" y="15023"/>
                    <a:pt x="1529" y="14894"/>
                  </a:cubicBezTo>
                  <a:cubicBezTo>
                    <a:pt x="1159" y="14717"/>
                    <a:pt x="805" y="14524"/>
                    <a:pt x="435" y="14347"/>
                  </a:cubicBezTo>
                  <a:cubicBezTo>
                    <a:pt x="1931" y="11596"/>
                    <a:pt x="3122" y="8653"/>
                    <a:pt x="4232" y="5725"/>
                  </a:cubicBezTo>
                  <a:cubicBezTo>
                    <a:pt x="6387" y="7864"/>
                    <a:pt x="8414" y="10116"/>
                    <a:pt x="10329" y="12465"/>
                  </a:cubicBezTo>
                  <a:cubicBezTo>
                    <a:pt x="10377" y="12513"/>
                    <a:pt x="10441" y="12537"/>
                    <a:pt x="10505" y="12537"/>
                  </a:cubicBezTo>
                  <a:cubicBezTo>
                    <a:pt x="10570" y="12537"/>
                    <a:pt x="10634" y="12513"/>
                    <a:pt x="10682" y="12465"/>
                  </a:cubicBezTo>
                  <a:cubicBezTo>
                    <a:pt x="12758" y="9827"/>
                    <a:pt x="14688" y="7076"/>
                    <a:pt x="16458" y="4229"/>
                  </a:cubicBezTo>
                  <a:cubicBezTo>
                    <a:pt x="18533" y="6079"/>
                    <a:pt x="20351" y="8218"/>
                    <a:pt x="21863" y="10551"/>
                  </a:cubicBezTo>
                  <a:cubicBezTo>
                    <a:pt x="21851" y="10665"/>
                    <a:pt x="21961" y="10778"/>
                    <a:pt x="22071" y="10778"/>
                  </a:cubicBezTo>
                  <a:cubicBezTo>
                    <a:pt x="22117" y="10778"/>
                    <a:pt x="22163" y="10759"/>
                    <a:pt x="22201" y="10712"/>
                  </a:cubicBezTo>
                  <a:lnTo>
                    <a:pt x="22217" y="10679"/>
                  </a:lnTo>
                  <a:cubicBezTo>
                    <a:pt x="22281" y="10647"/>
                    <a:pt x="22329" y="10599"/>
                    <a:pt x="22345" y="10519"/>
                  </a:cubicBezTo>
                  <a:cubicBezTo>
                    <a:pt x="23214" y="9409"/>
                    <a:pt x="23841" y="8089"/>
                    <a:pt x="24501" y="6835"/>
                  </a:cubicBezTo>
                  <a:cubicBezTo>
                    <a:pt x="25273" y="5419"/>
                    <a:pt x="26045" y="3987"/>
                    <a:pt x="26817" y="2556"/>
                  </a:cubicBezTo>
                  <a:cubicBezTo>
                    <a:pt x="28651" y="4824"/>
                    <a:pt x="30405" y="7173"/>
                    <a:pt x="32351" y="9328"/>
                  </a:cubicBezTo>
                  <a:lnTo>
                    <a:pt x="32384" y="9360"/>
                  </a:lnTo>
                  <a:cubicBezTo>
                    <a:pt x="32393" y="9455"/>
                    <a:pt x="32475" y="9511"/>
                    <a:pt x="32561" y="9511"/>
                  </a:cubicBezTo>
                  <a:cubicBezTo>
                    <a:pt x="32621" y="9511"/>
                    <a:pt x="32682" y="9484"/>
                    <a:pt x="32721" y="9425"/>
                  </a:cubicBezTo>
                  <a:cubicBezTo>
                    <a:pt x="34282" y="6529"/>
                    <a:pt x="35746" y="3569"/>
                    <a:pt x="37210" y="641"/>
                  </a:cubicBezTo>
                  <a:close/>
                  <a:moveTo>
                    <a:pt x="37403" y="5403"/>
                  </a:moveTo>
                  <a:cubicBezTo>
                    <a:pt x="37612" y="6127"/>
                    <a:pt x="37789" y="6883"/>
                    <a:pt x="37901" y="7639"/>
                  </a:cubicBezTo>
                  <a:cubicBezTo>
                    <a:pt x="37876" y="7624"/>
                    <a:pt x="37848" y="7617"/>
                    <a:pt x="37820" y="7617"/>
                  </a:cubicBezTo>
                  <a:cubicBezTo>
                    <a:pt x="37757" y="7617"/>
                    <a:pt x="37693" y="7653"/>
                    <a:pt x="37660" y="7719"/>
                  </a:cubicBezTo>
                  <a:lnTo>
                    <a:pt x="37660" y="7703"/>
                  </a:lnTo>
                  <a:cubicBezTo>
                    <a:pt x="36743" y="9199"/>
                    <a:pt x="36003" y="10808"/>
                    <a:pt x="35183" y="12304"/>
                  </a:cubicBezTo>
                  <a:cubicBezTo>
                    <a:pt x="34394" y="13720"/>
                    <a:pt x="33606" y="15119"/>
                    <a:pt x="32818" y="16519"/>
                  </a:cubicBezTo>
                  <a:cubicBezTo>
                    <a:pt x="32898" y="15779"/>
                    <a:pt x="32882" y="15007"/>
                    <a:pt x="32754" y="14267"/>
                  </a:cubicBezTo>
                  <a:lnTo>
                    <a:pt x="37403" y="5403"/>
                  </a:lnTo>
                  <a:close/>
                  <a:moveTo>
                    <a:pt x="27525" y="8524"/>
                  </a:moveTo>
                  <a:lnTo>
                    <a:pt x="27525" y="8524"/>
                  </a:lnTo>
                  <a:cubicBezTo>
                    <a:pt x="28973" y="10615"/>
                    <a:pt x="30566" y="12610"/>
                    <a:pt x="32287" y="14492"/>
                  </a:cubicBezTo>
                  <a:cubicBezTo>
                    <a:pt x="32319" y="14524"/>
                    <a:pt x="32367" y="14540"/>
                    <a:pt x="32416" y="14556"/>
                  </a:cubicBezTo>
                  <a:cubicBezTo>
                    <a:pt x="32512" y="15264"/>
                    <a:pt x="32528" y="15988"/>
                    <a:pt x="32448" y="16712"/>
                  </a:cubicBezTo>
                  <a:cubicBezTo>
                    <a:pt x="31804" y="15827"/>
                    <a:pt x="31113" y="15007"/>
                    <a:pt x="30437" y="14154"/>
                  </a:cubicBezTo>
                  <a:cubicBezTo>
                    <a:pt x="29584" y="13076"/>
                    <a:pt x="28539" y="12015"/>
                    <a:pt x="28008" y="10728"/>
                  </a:cubicBezTo>
                  <a:cubicBezTo>
                    <a:pt x="27976" y="10679"/>
                    <a:pt x="27927" y="10647"/>
                    <a:pt x="27879" y="10631"/>
                  </a:cubicBezTo>
                  <a:cubicBezTo>
                    <a:pt x="27831" y="9923"/>
                    <a:pt x="27718" y="9216"/>
                    <a:pt x="27525" y="8524"/>
                  </a:cubicBezTo>
                  <a:close/>
                  <a:moveTo>
                    <a:pt x="306" y="14701"/>
                  </a:moveTo>
                  <a:lnTo>
                    <a:pt x="306" y="14701"/>
                  </a:lnTo>
                  <a:cubicBezTo>
                    <a:pt x="644" y="14942"/>
                    <a:pt x="1014" y="15152"/>
                    <a:pt x="1384" y="15329"/>
                  </a:cubicBezTo>
                  <a:cubicBezTo>
                    <a:pt x="1706" y="15522"/>
                    <a:pt x="2044" y="15666"/>
                    <a:pt x="2398" y="15747"/>
                  </a:cubicBezTo>
                  <a:cubicBezTo>
                    <a:pt x="2462" y="16326"/>
                    <a:pt x="2559" y="16889"/>
                    <a:pt x="2703" y="17452"/>
                  </a:cubicBezTo>
                  <a:cubicBezTo>
                    <a:pt x="2092" y="17162"/>
                    <a:pt x="1336" y="17082"/>
                    <a:pt x="902" y="16583"/>
                  </a:cubicBezTo>
                  <a:cubicBezTo>
                    <a:pt x="467" y="16069"/>
                    <a:pt x="596" y="15296"/>
                    <a:pt x="306" y="14701"/>
                  </a:cubicBezTo>
                  <a:close/>
                  <a:moveTo>
                    <a:pt x="5149" y="11275"/>
                  </a:moveTo>
                  <a:cubicBezTo>
                    <a:pt x="5197" y="11950"/>
                    <a:pt x="5245" y="12626"/>
                    <a:pt x="5342" y="13286"/>
                  </a:cubicBezTo>
                  <a:cubicBezTo>
                    <a:pt x="5229" y="13318"/>
                    <a:pt x="5213" y="13446"/>
                    <a:pt x="5293" y="13511"/>
                  </a:cubicBezTo>
                  <a:cubicBezTo>
                    <a:pt x="4521" y="14830"/>
                    <a:pt x="3781" y="16165"/>
                    <a:pt x="3057" y="17516"/>
                  </a:cubicBezTo>
                  <a:cubicBezTo>
                    <a:pt x="2961" y="16905"/>
                    <a:pt x="2832" y="16310"/>
                    <a:pt x="2655" y="15731"/>
                  </a:cubicBezTo>
                  <a:cubicBezTo>
                    <a:pt x="2719" y="15682"/>
                    <a:pt x="2752" y="15602"/>
                    <a:pt x="2719" y="15538"/>
                  </a:cubicBezTo>
                  <a:cubicBezTo>
                    <a:pt x="3685" y="14202"/>
                    <a:pt x="4505" y="12787"/>
                    <a:pt x="5149" y="11275"/>
                  </a:cubicBezTo>
                  <a:close/>
                  <a:moveTo>
                    <a:pt x="5358" y="11114"/>
                  </a:moveTo>
                  <a:lnTo>
                    <a:pt x="5358" y="11114"/>
                  </a:lnTo>
                  <a:cubicBezTo>
                    <a:pt x="6564" y="12320"/>
                    <a:pt x="7771" y="13527"/>
                    <a:pt x="8993" y="14717"/>
                  </a:cubicBezTo>
                  <a:cubicBezTo>
                    <a:pt x="9476" y="15200"/>
                    <a:pt x="9991" y="15956"/>
                    <a:pt x="10602" y="16278"/>
                  </a:cubicBezTo>
                  <a:cubicBezTo>
                    <a:pt x="10715" y="16358"/>
                    <a:pt x="10859" y="16390"/>
                    <a:pt x="11004" y="16390"/>
                  </a:cubicBezTo>
                  <a:cubicBezTo>
                    <a:pt x="11085" y="17146"/>
                    <a:pt x="11052" y="17919"/>
                    <a:pt x="10924" y="18691"/>
                  </a:cubicBezTo>
                  <a:lnTo>
                    <a:pt x="10924" y="18675"/>
                  </a:lnTo>
                  <a:cubicBezTo>
                    <a:pt x="9412" y="16792"/>
                    <a:pt x="7545" y="15119"/>
                    <a:pt x="5744" y="13527"/>
                  </a:cubicBezTo>
                  <a:lnTo>
                    <a:pt x="5760" y="13479"/>
                  </a:lnTo>
                  <a:cubicBezTo>
                    <a:pt x="5808" y="13382"/>
                    <a:pt x="5776" y="13269"/>
                    <a:pt x="5663" y="13221"/>
                  </a:cubicBezTo>
                  <a:cubicBezTo>
                    <a:pt x="5583" y="12513"/>
                    <a:pt x="5470" y="11806"/>
                    <a:pt x="5358" y="11114"/>
                  </a:cubicBezTo>
                  <a:close/>
                  <a:moveTo>
                    <a:pt x="27059" y="8057"/>
                  </a:moveTo>
                  <a:cubicBezTo>
                    <a:pt x="27300" y="8862"/>
                    <a:pt x="27445" y="9714"/>
                    <a:pt x="27509" y="10551"/>
                  </a:cubicBezTo>
                  <a:cubicBezTo>
                    <a:pt x="27493" y="10567"/>
                    <a:pt x="27477" y="10567"/>
                    <a:pt x="27477" y="10583"/>
                  </a:cubicBezTo>
                  <a:cubicBezTo>
                    <a:pt x="25756" y="13141"/>
                    <a:pt x="24340" y="15908"/>
                    <a:pt x="23262" y="18787"/>
                  </a:cubicBezTo>
                  <a:cubicBezTo>
                    <a:pt x="23198" y="17774"/>
                    <a:pt x="23118" y="16744"/>
                    <a:pt x="23005" y="15731"/>
                  </a:cubicBezTo>
                  <a:cubicBezTo>
                    <a:pt x="23005" y="15682"/>
                    <a:pt x="22989" y="15650"/>
                    <a:pt x="22957" y="15618"/>
                  </a:cubicBezTo>
                  <a:cubicBezTo>
                    <a:pt x="24228" y="13044"/>
                    <a:pt x="25579" y="10519"/>
                    <a:pt x="27059" y="8057"/>
                  </a:cubicBezTo>
                  <a:close/>
                  <a:moveTo>
                    <a:pt x="15862" y="9023"/>
                  </a:moveTo>
                  <a:cubicBezTo>
                    <a:pt x="15911" y="9714"/>
                    <a:pt x="15959" y="10406"/>
                    <a:pt x="16023" y="11114"/>
                  </a:cubicBezTo>
                  <a:cubicBezTo>
                    <a:pt x="16007" y="11114"/>
                    <a:pt x="15975" y="11146"/>
                    <a:pt x="15959" y="11162"/>
                  </a:cubicBezTo>
                  <a:lnTo>
                    <a:pt x="15975" y="11162"/>
                  </a:lnTo>
                  <a:cubicBezTo>
                    <a:pt x="15090" y="12369"/>
                    <a:pt x="14366" y="13704"/>
                    <a:pt x="13594" y="14975"/>
                  </a:cubicBezTo>
                  <a:cubicBezTo>
                    <a:pt x="13224" y="15586"/>
                    <a:pt x="12854" y="16197"/>
                    <a:pt x="12484" y="16809"/>
                  </a:cubicBezTo>
                  <a:cubicBezTo>
                    <a:pt x="12355" y="17034"/>
                    <a:pt x="11664" y="18417"/>
                    <a:pt x="11262" y="18852"/>
                  </a:cubicBezTo>
                  <a:cubicBezTo>
                    <a:pt x="11455" y="17983"/>
                    <a:pt x="11503" y="17082"/>
                    <a:pt x="11406" y="16197"/>
                  </a:cubicBezTo>
                  <a:cubicBezTo>
                    <a:pt x="11760" y="15908"/>
                    <a:pt x="12034" y="15312"/>
                    <a:pt x="12291" y="14959"/>
                  </a:cubicBezTo>
                  <a:cubicBezTo>
                    <a:pt x="12742" y="14299"/>
                    <a:pt x="13192" y="13623"/>
                    <a:pt x="13626" y="12932"/>
                  </a:cubicBezTo>
                  <a:cubicBezTo>
                    <a:pt x="14431" y="11661"/>
                    <a:pt x="15171" y="10358"/>
                    <a:pt x="15862" y="9023"/>
                  </a:cubicBezTo>
                  <a:close/>
                  <a:moveTo>
                    <a:pt x="16136" y="8653"/>
                  </a:moveTo>
                  <a:lnTo>
                    <a:pt x="16136" y="8653"/>
                  </a:lnTo>
                  <a:cubicBezTo>
                    <a:pt x="17921" y="11323"/>
                    <a:pt x="20158" y="13768"/>
                    <a:pt x="22410" y="16036"/>
                  </a:cubicBezTo>
                  <a:cubicBezTo>
                    <a:pt x="22459" y="16086"/>
                    <a:pt x="22527" y="16107"/>
                    <a:pt x="22592" y="16107"/>
                  </a:cubicBezTo>
                  <a:cubicBezTo>
                    <a:pt x="22612" y="16107"/>
                    <a:pt x="22632" y="16105"/>
                    <a:pt x="22651" y="16101"/>
                  </a:cubicBezTo>
                  <a:cubicBezTo>
                    <a:pt x="22731" y="17034"/>
                    <a:pt x="22828" y="17983"/>
                    <a:pt x="22941" y="18916"/>
                  </a:cubicBezTo>
                  <a:cubicBezTo>
                    <a:pt x="22008" y="17613"/>
                    <a:pt x="20817" y="16439"/>
                    <a:pt x="19755" y="15232"/>
                  </a:cubicBezTo>
                  <a:cubicBezTo>
                    <a:pt x="18661" y="13977"/>
                    <a:pt x="17568" y="12739"/>
                    <a:pt x="16441" y="11516"/>
                  </a:cubicBezTo>
                  <a:cubicBezTo>
                    <a:pt x="16361" y="10551"/>
                    <a:pt x="16248" y="9602"/>
                    <a:pt x="16136" y="8653"/>
                  </a:cubicBezTo>
                  <a:close/>
                  <a:moveTo>
                    <a:pt x="37155" y="0"/>
                  </a:moveTo>
                  <a:cubicBezTo>
                    <a:pt x="37076" y="0"/>
                    <a:pt x="36998" y="37"/>
                    <a:pt x="36952" y="110"/>
                  </a:cubicBezTo>
                  <a:cubicBezTo>
                    <a:pt x="35472" y="3038"/>
                    <a:pt x="33976" y="5950"/>
                    <a:pt x="32560" y="8894"/>
                  </a:cubicBezTo>
                  <a:cubicBezTo>
                    <a:pt x="30807" y="6513"/>
                    <a:pt x="28828" y="4277"/>
                    <a:pt x="26962" y="1960"/>
                  </a:cubicBezTo>
                  <a:cubicBezTo>
                    <a:pt x="26915" y="1913"/>
                    <a:pt x="26854" y="1892"/>
                    <a:pt x="26793" y="1892"/>
                  </a:cubicBezTo>
                  <a:cubicBezTo>
                    <a:pt x="26708" y="1892"/>
                    <a:pt x="26623" y="1934"/>
                    <a:pt x="26576" y="2009"/>
                  </a:cubicBezTo>
                  <a:cubicBezTo>
                    <a:pt x="25128" y="4695"/>
                    <a:pt x="23841" y="7591"/>
                    <a:pt x="22152" y="10133"/>
                  </a:cubicBezTo>
                  <a:cubicBezTo>
                    <a:pt x="20592" y="7736"/>
                    <a:pt x="18726" y="5580"/>
                    <a:pt x="16586" y="3698"/>
                  </a:cubicBezTo>
                  <a:cubicBezTo>
                    <a:pt x="16537" y="3649"/>
                    <a:pt x="16475" y="3624"/>
                    <a:pt x="16415" y="3624"/>
                  </a:cubicBezTo>
                  <a:cubicBezTo>
                    <a:pt x="16337" y="3624"/>
                    <a:pt x="16262" y="3665"/>
                    <a:pt x="16216" y="3746"/>
                  </a:cubicBezTo>
                  <a:cubicBezTo>
                    <a:pt x="14463" y="6577"/>
                    <a:pt x="12565" y="9296"/>
                    <a:pt x="10505" y="11918"/>
                  </a:cubicBezTo>
                  <a:cubicBezTo>
                    <a:pt x="8575" y="9553"/>
                    <a:pt x="6500" y="7285"/>
                    <a:pt x="4312" y="5130"/>
                  </a:cubicBezTo>
                  <a:cubicBezTo>
                    <a:pt x="4266" y="5083"/>
                    <a:pt x="4207" y="5062"/>
                    <a:pt x="4148" y="5062"/>
                  </a:cubicBezTo>
                  <a:cubicBezTo>
                    <a:pt x="4044" y="5062"/>
                    <a:pt x="3941" y="5129"/>
                    <a:pt x="3910" y="5242"/>
                  </a:cubicBezTo>
                  <a:cubicBezTo>
                    <a:pt x="2768" y="8283"/>
                    <a:pt x="1384" y="11242"/>
                    <a:pt x="113" y="14235"/>
                  </a:cubicBezTo>
                  <a:lnTo>
                    <a:pt x="113" y="14251"/>
                  </a:lnTo>
                  <a:cubicBezTo>
                    <a:pt x="1" y="14315"/>
                    <a:pt x="1" y="14476"/>
                    <a:pt x="97" y="14556"/>
                  </a:cubicBezTo>
                  <a:lnTo>
                    <a:pt x="113" y="14556"/>
                  </a:lnTo>
                  <a:cubicBezTo>
                    <a:pt x="113" y="14572"/>
                    <a:pt x="97" y="14572"/>
                    <a:pt x="97" y="14589"/>
                  </a:cubicBezTo>
                  <a:cubicBezTo>
                    <a:pt x="33" y="14991"/>
                    <a:pt x="162" y="15393"/>
                    <a:pt x="242" y="15795"/>
                  </a:cubicBezTo>
                  <a:cubicBezTo>
                    <a:pt x="306" y="16149"/>
                    <a:pt x="339" y="16567"/>
                    <a:pt x="564" y="16857"/>
                  </a:cubicBezTo>
                  <a:cubicBezTo>
                    <a:pt x="805" y="17130"/>
                    <a:pt x="1239" y="17259"/>
                    <a:pt x="1577" y="17388"/>
                  </a:cubicBezTo>
                  <a:cubicBezTo>
                    <a:pt x="1996" y="17565"/>
                    <a:pt x="2430" y="17790"/>
                    <a:pt x="2880" y="17838"/>
                  </a:cubicBezTo>
                  <a:cubicBezTo>
                    <a:pt x="2905" y="17850"/>
                    <a:pt x="2933" y="17856"/>
                    <a:pt x="2960" y="17856"/>
                  </a:cubicBezTo>
                  <a:cubicBezTo>
                    <a:pt x="3040" y="17856"/>
                    <a:pt x="3118" y="17805"/>
                    <a:pt x="3106" y="17709"/>
                  </a:cubicBezTo>
                  <a:lnTo>
                    <a:pt x="3106" y="17693"/>
                  </a:lnTo>
                  <a:cubicBezTo>
                    <a:pt x="3134" y="17722"/>
                    <a:pt x="3176" y="17738"/>
                    <a:pt x="3218" y="17738"/>
                  </a:cubicBezTo>
                  <a:cubicBezTo>
                    <a:pt x="3269" y="17738"/>
                    <a:pt x="3320" y="17714"/>
                    <a:pt x="3347" y="17661"/>
                  </a:cubicBezTo>
                  <a:cubicBezTo>
                    <a:pt x="4119" y="16390"/>
                    <a:pt x="4875" y="15103"/>
                    <a:pt x="5599" y="13800"/>
                  </a:cubicBezTo>
                  <a:cubicBezTo>
                    <a:pt x="7417" y="15554"/>
                    <a:pt x="9090" y="17468"/>
                    <a:pt x="10924" y="19189"/>
                  </a:cubicBezTo>
                  <a:cubicBezTo>
                    <a:pt x="10956" y="19232"/>
                    <a:pt x="11002" y="19254"/>
                    <a:pt x="11049" y="19254"/>
                  </a:cubicBezTo>
                  <a:cubicBezTo>
                    <a:pt x="11072" y="19254"/>
                    <a:pt x="11095" y="19248"/>
                    <a:pt x="11117" y="19238"/>
                  </a:cubicBezTo>
                  <a:cubicBezTo>
                    <a:pt x="11130" y="19239"/>
                    <a:pt x="11143" y="19239"/>
                    <a:pt x="11155" y="19239"/>
                  </a:cubicBezTo>
                  <a:cubicBezTo>
                    <a:pt x="11336" y="19239"/>
                    <a:pt x="11417" y="19131"/>
                    <a:pt x="11567" y="18980"/>
                  </a:cubicBezTo>
                  <a:cubicBezTo>
                    <a:pt x="12195" y="18305"/>
                    <a:pt x="12661" y="17275"/>
                    <a:pt x="13144" y="16503"/>
                  </a:cubicBezTo>
                  <a:cubicBezTo>
                    <a:pt x="14157" y="14926"/>
                    <a:pt x="15235" y="13350"/>
                    <a:pt x="16120" y="11709"/>
                  </a:cubicBezTo>
                  <a:cubicBezTo>
                    <a:pt x="16168" y="11757"/>
                    <a:pt x="16216" y="11789"/>
                    <a:pt x="16281" y="11806"/>
                  </a:cubicBezTo>
                  <a:cubicBezTo>
                    <a:pt x="17294" y="13012"/>
                    <a:pt x="18324" y="14186"/>
                    <a:pt x="19353" y="15377"/>
                  </a:cubicBezTo>
                  <a:cubicBezTo>
                    <a:pt x="20463" y="16632"/>
                    <a:pt x="21509" y="18047"/>
                    <a:pt x="22748" y="19189"/>
                  </a:cubicBezTo>
                  <a:cubicBezTo>
                    <a:pt x="22781" y="19216"/>
                    <a:pt x="22823" y="19229"/>
                    <a:pt x="22865" y="19229"/>
                  </a:cubicBezTo>
                  <a:cubicBezTo>
                    <a:pt x="22924" y="19229"/>
                    <a:pt x="22984" y="19204"/>
                    <a:pt x="23021" y="19157"/>
                  </a:cubicBezTo>
                  <a:cubicBezTo>
                    <a:pt x="23050" y="19196"/>
                    <a:pt x="23103" y="19217"/>
                    <a:pt x="23158" y="19217"/>
                  </a:cubicBezTo>
                  <a:cubicBezTo>
                    <a:pt x="23194" y="19217"/>
                    <a:pt x="23231" y="19208"/>
                    <a:pt x="23262" y="19189"/>
                  </a:cubicBezTo>
                  <a:cubicBezTo>
                    <a:pt x="23284" y="19205"/>
                    <a:pt x="23307" y="19213"/>
                    <a:pt x="23330" y="19213"/>
                  </a:cubicBezTo>
                  <a:cubicBezTo>
                    <a:pt x="23377" y="19213"/>
                    <a:pt x="23423" y="19184"/>
                    <a:pt x="23455" y="19141"/>
                  </a:cubicBezTo>
                  <a:cubicBezTo>
                    <a:pt x="24163" y="17742"/>
                    <a:pt x="24807" y="16310"/>
                    <a:pt x="25547" y="14910"/>
                  </a:cubicBezTo>
                  <a:cubicBezTo>
                    <a:pt x="26254" y="13559"/>
                    <a:pt x="27059" y="12256"/>
                    <a:pt x="27783" y="10921"/>
                  </a:cubicBezTo>
                  <a:cubicBezTo>
                    <a:pt x="28153" y="11950"/>
                    <a:pt x="28877" y="12787"/>
                    <a:pt x="29552" y="13656"/>
                  </a:cubicBezTo>
                  <a:cubicBezTo>
                    <a:pt x="30501" y="14846"/>
                    <a:pt x="31402" y="16085"/>
                    <a:pt x="32400" y="17227"/>
                  </a:cubicBezTo>
                  <a:cubicBezTo>
                    <a:pt x="32432" y="17259"/>
                    <a:pt x="32476" y="17275"/>
                    <a:pt x="32520" y="17275"/>
                  </a:cubicBezTo>
                  <a:cubicBezTo>
                    <a:pt x="32564" y="17275"/>
                    <a:pt x="32609" y="17259"/>
                    <a:pt x="32641" y="17227"/>
                  </a:cubicBezTo>
                  <a:cubicBezTo>
                    <a:pt x="32689" y="17211"/>
                    <a:pt x="32721" y="17179"/>
                    <a:pt x="32721" y="17130"/>
                  </a:cubicBezTo>
                  <a:cubicBezTo>
                    <a:pt x="32721" y="17130"/>
                    <a:pt x="32721" y="17114"/>
                    <a:pt x="32721" y="17114"/>
                  </a:cubicBezTo>
                  <a:cubicBezTo>
                    <a:pt x="32743" y="17123"/>
                    <a:pt x="32766" y="17127"/>
                    <a:pt x="32788" y="17127"/>
                  </a:cubicBezTo>
                  <a:cubicBezTo>
                    <a:pt x="32849" y="17127"/>
                    <a:pt x="32907" y="17097"/>
                    <a:pt x="32930" y="17050"/>
                  </a:cubicBezTo>
                  <a:cubicBezTo>
                    <a:pt x="34652" y="14202"/>
                    <a:pt x="36518" y="11259"/>
                    <a:pt x="37869" y="8202"/>
                  </a:cubicBezTo>
                  <a:cubicBezTo>
                    <a:pt x="39124" y="9795"/>
                    <a:pt x="40604" y="11210"/>
                    <a:pt x="42100" y="12546"/>
                  </a:cubicBezTo>
                  <a:cubicBezTo>
                    <a:pt x="42137" y="12574"/>
                    <a:pt x="42186" y="12591"/>
                    <a:pt x="42235" y="12591"/>
                  </a:cubicBezTo>
                  <a:cubicBezTo>
                    <a:pt x="42271" y="12591"/>
                    <a:pt x="42308" y="12582"/>
                    <a:pt x="42341" y="12562"/>
                  </a:cubicBezTo>
                  <a:cubicBezTo>
                    <a:pt x="42363" y="12598"/>
                    <a:pt x="42398" y="12614"/>
                    <a:pt x="42434" y="12614"/>
                  </a:cubicBezTo>
                  <a:cubicBezTo>
                    <a:pt x="42478" y="12614"/>
                    <a:pt x="42524" y="12590"/>
                    <a:pt x="42550" y="12546"/>
                  </a:cubicBezTo>
                  <a:cubicBezTo>
                    <a:pt x="43113" y="11516"/>
                    <a:pt x="43564" y="10422"/>
                    <a:pt x="43902" y="9296"/>
                  </a:cubicBezTo>
                  <a:cubicBezTo>
                    <a:pt x="43982" y="9280"/>
                    <a:pt x="44030" y="9216"/>
                    <a:pt x="44030" y="9135"/>
                  </a:cubicBezTo>
                  <a:cubicBezTo>
                    <a:pt x="44030" y="8347"/>
                    <a:pt x="44030" y="7559"/>
                    <a:pt x="43982" y="6770"/>
                  </a:cubicBezTo>
                  <a:cubicBezTo>
                    <a:pt x="43966" y="6738"/>
                    <a:pt x="43966" y="6706"/>
                    <a:pt x="43934" y="6690"/>
                  </a:cubicBezTo>
                  <a:cubicBezTo>
                    <a:pt x="43853" y="6336"/>
                    <a:pt x="43500" y="6127"/>
                    <a:pt x="43226" y="5886"/>
                  </a:cubicBezTo>
                  <a:cubicBezTo>
                    <a:pt x="42518" y="5258"/>
                    <a:pt x="41826" y="4615"/>
                    <a:pt x="41151" y="3971"/>
                  </a:cubicBezTo>
                  <a:cubicBezTo>
                    <a:pt x="39832" y="2700"/>
                    <a:pt x="38561" y="1413"/>
                    <a:pt x="37322" y="62"/>
                  </a:cubicBezTo>
                  <a:cubicBezTo>
                    <a:pt x="37274" y="21"/>
                    <a:pt x="37214" y="0"/>
                    <a:pt x="37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25"/>
          <p:cNvGrpSpPr/>
          <p:nvPr/>
        </p:nvGrpSpPr>
        <p:grpSpPr>
          <a:xfrm rot="3801792">
            <a:off x="7734901" y="2966885"/>
            <a:ext cx="66813" cy="124987"/>
            <a:chOff x="6238667" y="1228635"/>
            <a:chExt cx="66818" cy="124997"/>
          </a:xfrm>
        </p:grpSpPr>
        <p:sp>
          <p:nvSpPr>
            <p:cNvPr id="492" name="Google Shape;492;p25"/>
            <p:cNvSpPr/>
            <p:nvPr/>
          </p:nvSpPr>
          <p:spPr>
            <a:xfrm rot="4444740">
              <a:off x="6236881" y="1238744"/>
              <a:ext cx="42323" cy="28224"/>
            </a:xfrm>
            <a:custGeom>
              <a:avLst/>
              <a:gdLst/>
              <a:ahLst/>
              <a:cxnLst/>
              <a:rect l="l" t="t" r="r" b="b"/>
              <a:pathLst>
                <a:path w="1693" h="1129" extrusionOk="0">
                  <a:moveTo>
                    <a:pt x="0" y="1129"/>
                  </a:moveTo>
                  <a:cubicBezTo>
                    <a:pt x="607" y="825"/>
                    <a:pt x="1213" y="480"/>
                    <a:pt x="1693" y="0"/>
                  </a:cubicBezTo>
                </a:path>
              </a:pathLst>
            </a:custGeom>
            <a:noFill/>
            <a:ln w="9525" cap="flat" cmpd="sng">
              <a:solidFill>
                <a:schemeClr val="dk2"/>
              </a:solidFill>
              <a:prstDash val="solid"/>
              <a:round/>
              <a:headEnd type="none" w="med" len="med"/>
              <a:tailEnd type="none" w="med" len="med"/>
            </a:ln>
          </p:spPr>
        </p:sp>
        <p:sp>
          <p:nvSpPr>
            <p:cNvPr id="493" name="Google Shape;493;p25"/>
            <p:cNvSpPr/>
            <p:nvPr/>
          </p:nvSpPr>
          <p:spPr>
            <a:xfrm rot="4444740">
              <a:off x="6231202" y="1285965"/>
              <a:ext cx="84646" cy="42323"/>
            </a:xfrm>
            <a:custGeom>
              <a:avLst/>
              <a:gdLst/>
              <a:ahLst/>
              <a:cxnLst/>
              <a:rect l="l" t="t" r="r" b="b"/>
              <a:pathLst>
                <a:path w="3386" h="1693" extrusionOk="0">
                  <a:moveTo>
                    <a:pt x="3386" y="0"/>
                  </a:moveTo>
                  <a:cubicBezTo>
                    <a:pt x="2162" y="306"/>
                    <a:pt x="1197" y="1294"/>
                    <a:pt x="0" y="1693"/>
                  </a:cubicBezTo>
                </a:path>
              </a:pathLst>
            </a:custGeom>
            <a:noFill/>
            <a:ln w="9525" cap="flat" cmpd="sng">
              <a:solidFill>
                <a:schemeClr val="dk2"/>
              </a:solidFill>
              <a:prstDash val="solid"/>
              <a:round/>
              <a:headEnd type="none" w="med" len="med"/>
              <a:tailEnd type="none" w="med" len="med"/>
            </a:ln>
          </p:spPr>
        </p:sp>
      </p:grpSp>
      <p:grpSp>
        <p:nvGrpSpPr>
          <p:cNvPr id="494" name="Google Shape;494;p25"/>
          <p:cNvGrpSpPr/>
          <p:nvPr/>
        </p:nvGrpSpPr>
        <p:grpSpPr>
          <a:xfrm rot="5400000">
            <a:off x="-358875" y="3864550"/>
            <a:ext cx="326450" cy="940300"/>
            <a:chOff x="3217925" y="402700"/>
            <a:chExt cx="326450" cy="940300"/>
          </a:xfrm>
        </p:grpSpPr>
        <p:sp>
          <p:nvSpPr>
            <p:cNvPr id="495" name="Google Shape;495;p25"/>
            <p:cNvSpPr/>
            <p:nvPr/>
          </p:nvSpPr>
          <p:spPr>
            <a:xfrm>
              <a:off x="3217925" y="402700"/>
              <a:ext cx="269425" cy="925950"/>
            </a:xfrm>
            <a:custGeom>
              <a:avLst/>
              <a:gdLst/>
              <a:ahLst/>
              <a:cxnLst/>
              <a:rect l="l" t="t" r="r" b="b"/>
              <a:pathLst>
                <a:path w="10777" h="37038" extrusionOk="0">
                  <a:moveTo>
                    <a:pt x="6027" y="8507"/>
                  </a:moveTo>
                  <a:lnTo>
                    <a:pt x="6027" y="8507"/>
                  </a:lnTo>
                  <a:cubicBezTo>
                    <a:pt x="6655" y="8821"/>
                    <a:pt x="7324" y="9093"/>
                    <a:pt x="7847" y="9511"/>
                  </a:cubicBezTo>
                  <a:cubicBezTo>
                    <a:pt x="7345" y="9218"/>
                    <a:pt x="6801" y="8988"/>
                    <a:pt x="6341" y="8737"/>
                  </a:cubicBezTo>
                  <a:lnTo>
                    <a:pt x="6027" y="8507"/>
                  </a:lnTo>
                  <a:close/>
                  <a:moveTo>
                    <a:pt x="7847" y="24953"/>
                  </a:moveTo>
                  <a:lnTo>
                    <a:pt x="7847" y="24953"/>
                  </a:lnTo>
                  <a:cubicBezTo>
                    <a:pt x="7973" y="25099"/>
                    <a:pt x="8119" y="25225"/>
                    <a:pt x="8224" y="25371"/>
                  </a:cubicBezTo>
                  <a:cubicBezTo>
                    <a:pt x="8182" y="25350"/>
                    <a:pt x="8161" y="25329"/>
                    <a:pt x="8119" y="25308"/>
                  </a:cubicBezTo>
                  <a:cubicBezTo>
                    <a:pt x="8057" y="25267"/>
                    <a:pt x="8036" y="25246"/>
                    <a:pt x="7973" y="25225"/>
                  </a:cubicBezTo>
                  <a:cubicBezTo>
                    <a:pt x="7931" y="25141"/>
                    <a:pt x="7910" y="25036"/>
                    <a:pt x="7847" y="24953"/>
                  </a:cubicBezTo>
                  <a:close/>
                  <a:moveTo>
                    <a:pt x="3684" y="32945"/>
                  </a:moveTo>
                  <a:lnTo>
                    <a:pt x="3684" y="32945"/>
                  </a:lnTo>
                  <a:cubicBezTo>
                    <a:pt x="3663" y="33092"/>
                    <a:pt x="3642" y="33217"/>
                    <a:pt x="3621" y="33385"/>
                  </a:cubicBezTo>
                  <a:lnTo>
                    <a:pt x="3579" y="33385"/>
                  </a:lnTo>
                  <a:lnTo>
                    <a:pt x="3579" y="33343"/>
                  </a:lnTo>
                  <a:cubicBezTo>
                    <a:pt x="3621" y="33217"/>
                    <a:pt x="3642" y="33071"/>
                    <a:pt x="3684" y="32945"/>
                  </a:cubicBezTo>
                  <a:close/>
                  <a:moveTo>
                    <a:pt x="4397" y="0"/>
                  </a:moveTo>
                  <a:cubicBezTo>
                    <a:pt x="4320" y="0"/>
                    <a:pt x="4242" y="11"/>
                    <a:pt x="4165" y="33"/>
                  </a:cubicBezTo>
                  <a:cubicBezTo>
                    <a:pt x="1382" y="849"/>
                    <a:pt x="1" y="4448"/>
                    <a:pt x="1466" y="6937"/>
                  </a:cubicBezTo>
                  <a:cubicBezTo>
                    <a:pt x="2177" y="8172"/>
                    <a:pt x="3474" y="8862"/>
                    <a:pt x="4625" y="9637"/>
                  </a:cubicBezTo>
                  <a:cubicBezTo>
                    <a:pt x="5713" y="10327"/>
                    <a:pt x="6989" y="11290"/>
                    <a:pt x="6383" y="12733"/>
                  </a:cubicBezTo>
                  <a:cubicBezTo>
                    <a:pt x="5734" y="14365"/>
                    <a:pt x="3956" y="15223"/>
                    <a:pt x="2930" y="16562"/>
                  </a:cubicBezTo>
                  <a:cubicBezTo>
                    <a:pt x="1759" y="18090"/>
                    <a:pt x="1549" y="20098"/>
                    <a:pt x="2533" y="21772"/>
                  </a:cubicBezTo>
                  <a:cubicBezTo>
                    <a:pt x="3453" y="23279"/>
                    <a:pt x="5127" y="24011"/>
                    <a:pt x="6173" y="25392"/>
                  </a:cubicBezTo>
                  <a:cubicBezTo>
                    <a:pt x="7199" y="26731"/>
                    <a:pt x="6717" y="27861"/>
                    <a:pt x="5567" y="28886"/>
                  </a:cubicBezTo>
                  <a:cubicBezTo>
                    <a:pt x="4520" y="29765"/>
                    <a:pt x="3307" y="30476"/>
                    <a:pt x="2533" y="31669"/>
                  </a:cubicBezTo>
                  <a:cubicBezTo>
                    <a:pt x="2156" y="32339"/>
                    <a:pt x="1968" y="33113"/>
                    <a:pt x="2052" y="33908"/>
                  </a:cubicBezTo>
                  <a:cubicBezTo>
                    <a:pt x="2198" y="35059"/>
                    <a:pt x="2888" y="35833"/>
                    <a:pt x="3579" y="36670"/>
                  </a:cubicBezTo>
                  <a:cubicBezTo>
                    <a:pt x="3642" y="36733"/>
                    <a:pt x="3663" y="36754"/>
                    <a:pt x="3725" y="36775"/>
                  </a:cubicBezTo>
                  <a:cubicBezTo>
                    <a:pt x="3844" y="36937"/>
                    <a:pt x="4025" y="37037"/>
                    <a:pt x="4240" y="37037"/>
                  </a:cubicBezTo>
                  <a:cubicBezTo>
                    <a:pt x="4328" y="37037"/>
                    <a:pt x="4423" y="37020"/>
                    <a:pt x="4520" y="36984"/>
                  </a:cubicBezTo>
                  <a:cubicBezTo>
                    <a:pt x="5316" y="36691"/>
                    <a:pt x="5964" y="36230"/>
                    <a:pt x="6550" y="35624"/>
                  </a:cubicBezTo>
                  <a:cubicBezTo>
                    <a:pt x="6864" y="35289"/>
                    <a:pt x="6655" y="34808"/>
                    <a:pt x="6299" y="34682"/>
                  </a:cubicBezTo>
                  <a:cubicBezTo>
                    <a:pt x="5818" y="33343"/>
                    <a:pt x="7282" y="31857"/>
                    <a:pt x="8140" y="31021"/>
                  </a:cubicBezTo>
                  <a:cubicBezTo>
                    <a:pt x="9186" y="30037"/>
                    <a:pt x="10316" y="28928"/>
                    <a:pt x="10484" y="27422"/>
                  </a:cubicBezTo>
                  <a:cubicBezTo>
                    <a:pt x="10693" y="25790"/>
                    <a:pt x="9793" y="24430"/>
                    <a:pt x="8642" y="23383"/>
                  </a:cubicBezTo>
                  <a:cubicBezTo>
                    <a:pt x="7513" y="22358"/>
                    <a:pt x="6027" y="21626"/>
                    <a:pt x="5211" y="20308"/>
                  </a:cubicBezTo>
                  <a:cubicBezTo>
                    <a:pt x="3788" y="18006"/>
                    <a:pt x="6822" y="16500"/>
                    <a:pt x="8266" y="15307"/>
                  </a:cubicBezTo>
                  <a:cubicBezTo>
                    <a:pt x="9166" y="14575"/>
                    <a:pt x="9961" y="13717"/>
                    <a:pt x="10337" y="12587"/>
                  </a:cubicBezTo>
                  <a:cubicBezTo>
                    <a:pt x="10777" y="11122"/>
                    <a:pt x="10316" y="9469"/>
                    <a:pt x="9186" y="8423"/>
                  </a:cubicBezTo>
                  <a:cubicBezTo>
                    <a:pt x="8015" y="7356"/>
                    <a:pt x="6173" y="7147"/>
                    <a:pt x="5127" y="5933"/>
                  </a:cubicBezTo>
                  <a:cubicBezTo>
                    <a:pt x="4248" y="4950"/>
                    <a:pt x="4374" y="3150"/>
                    <a:pt x="5420" y="2313"/>
                  </a:cubicBezTo>
                  <a:cubicBezTo>
                    <a:pt x="6027" y="1832"/>
                    <a:pt x="5734" y="974"/>
                    <a:pt x="5211" y="744"/>
                  </a:cubicBezTo>
                  <a:cubicBezTo>
                    <a:pt x="5190" y="681"/>
                    <a:pt x="5148" y="639"/>
                    <a:pt x="5148" y="577"/>
                  </a:cubicBezTo>
                  <a:cubicBezTo>
                    <a:pt x="5096" y="231"/>
                    <a:pt x="4760" y="0"/>
                    <a:pt x="4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5"/>
            <p:cNvSpPr/>
            <p:nvPr/>
          </p:nvSpPr>
          <p:spPr>
            <a:xfrm>
              <a:off x="3226300" y="403625"/>
              <a:ext cx="318075" cy="939375"/>
            </a:xfrm>
            <a:custGeom>
              <a:avLst/>
              <a:gdLst/>
              <a:ahLst/>
              <a:cxnLst/>
              <a:rect l="l" t="t" r="r" b="b"/>
              <a:pathLst>
                <a:path w="12723" h="37575" extrusionOk="0">
                  <a:moveTo>
                    <a:pt x="4709" y="268"/>
                  </a:moveTo>
                  <a:lnTo>
                    <a:pt x="4813" y="309"/>
                  </a:lnTo>
                  <a:cubicBezTo>
                    <a:pt x="5294" y="540"/>
                    <a:pt x="5734" y="728"/>
                    <a:pt x="6152" y="833"/>
                  </a:cubicBezTo>
                  <a:lnTo>
                    <a:pt x="6173" y="833"/>
                  </a:lnTo>
                  <a:lnTo>
                    <a:pt x="6173" y="854"/>
                  </a:lnTo>
                  <a:lnTo>
                    <a:pt x="6173" y="895"/>
                  </a:lnTo>
                  <a:cubicBezTo>
                    <a:pt x="6278" y="1628"/>
                    <a:pt x="6403" y="2423"/>
                    <a:pt x="6571" y="3218"/>
                  </a:cubicBezTo>
                  <a:lnTo>
                    <a:pt x="6592" y="3302"/>
                  </a:lnTo>
                  <a:lnTo>
                    <a:pt x="6592" y="3302"/>
                  </a:lnTo>
                  <a:lnTo>
                    <a:pt x="6529" y="3239"/>
                  </a:lnTo>
                  <a:cubicBezTo>
                    <a:pt x="6173" y="3009"/>
                    <a:pt x="5797" y="2778"/>
                    <a:pt x="5420" y="2527"/>
                  </a:cubicBezTo>
                  <a:lnTo>
                    <a:pt x="5399" y="2527"/>
                  </a:lnTo>
                  <a:lnTo>
                    <a:pt x="5399" y="2506"/>
                  </a:lnTo>
                  <a:cubicBezTo>
                    <a:pt x="5336" y="2109"/>
                    <a:pt x="5232" y="1690"/>
                    <a:pt x="5106" y="1251"/>
                  </a:cubicBezTo>
                  <a:cubicBezTo>
                    <a:pt x="5085" y="1209"/>
                    <a:pt x="5085" y="1167"/>
                    <a:pt x="5043" y="1126"/>
                  </a:cubicBezTo>
                  <a:cubicBezTo>
                    <a:pt x="4981" y="854"/>
                    <a:pt x="4897" y="602"/>
                    <a:pt x="4771" y="372"/>
                  </a:cubicBezTo>
                  <a:lnTo>
                    <a:pt x="4709" y="268"/>
                  </a:lnTo>
                  <a:close/>
                  <a:moveTo>
                    <a:pt x="5294" y="2799"/>
                  </a:moveTo>
                  <a:cubicBezTo>
                    <a:pt x="5734" y="3092"/>
                    <a:pt x="6173" y="3343"/>
                    <a:pt x="6634" y="3615"/>
                  </a:cubicBezTo>
                  <a:lnTo>
                    <a:pt x="6654" y="3636"/>
                  </a:lnTo>
                  <a:lnTo>
                    <a:pt x="6634" y="3657"/>
                  </a:lnTo>
                  <a:cubicBezTo>
                    <a:pt x="6424" y="3887"/>
                    <a:pt x="6320" y="4201"/>
                    <a:pt x="6362" y="4515"/>
                  </a:cubicBezTo>
                  <a:cubicBezTo>
                    <a:pt x="6424" y="4975"/>
                    <a:pt x="6738" y="5415"/>
                    <a:pt x="7157" y="5666"/>
                  </a:cubicBezTo>
                  <a:cubicBezTo>
                    <a:pt x="7491" y="5875"/>
                    <a:pt x="7889" y="5980"/>
                    <a:pt x="8245" y="6126"/>
                  </a:cubicBezTo>
                  <a:cubicBezTo>
                    <a:pt x="8517" y="6189"/>
                    <a:pt x="8768" y="6273"/>
                    <a:pt x="8998" y="6377"/>
                  </a:cubicBezTo>
                  <a:cubicBezTo>
                    <a:pt x="9709" y="6670"/>
                    <a:pt x="10316" y="7172"/>
                    <a:pt x="10776" y="7821"/>
                  </a:cubicBezTo>
                  <a:cubicBezTo>
                    <a:pt x="11718" y="9056"/>
                    <a:pt x="12032" y="10562"/>
                    <a:pt x="11760" y="12152"/>
                  </a:cubicBezTo>
                  <a:cubicBezTo>
                    <a:pt x="11488" y="13596"/>
                    <a:pt x="10714" y="15019"/>
                    <a:pt x="9584" y="16128"/>
                  </a:cubicBezTo>
                  <a:cubicBezTo>
                    <a:pt x="9249" y="16483"/>
                    <a:pt x="8831" y="16797"/>
                    <a:pt x="8433" y="17069"/>
                  </a:cubicBezTo>
                  <a:cubicBezTo>
                    <a:pt x="7826" y="17530"/>
                    <a:pt x="7198" y="17990"/>
                    <a:pt x="6780" y="18597"/>
                  </a:cubicBezTo>
                  <a:cubicBezTo>
                    <a:pt x="6173" y="19476"/>
                    <a:pt x="6362" y="20564"/>
                    <a:pt x="7261" y="21338"/>
                  </a:cubicBezTo>
                  <a:cubicBezTo>
                    <a:pt x="7638" y="21652"/>
                    <a:pt x="8098" y="21882"/>
                    <a:pt x="8538" y="22133"/>
                  </a:cubicBezTo>
                  <a:cubicBezTo>
                    <a:pt x="8726" y="22196"/>
                    <a:pt x="8893" y="22300"/>
                    <a:pt x="9061" y="22384"/>
                  </a:cubicBezTo>
                  <a:cubicBezTo>
                    <a:pt x="9814" y="22802"/>
                    <a:pt x="10463" y="23346"/>
                    <a:pt x="10965" y="24037"/>
                  </a:cubicBezTo>
                  <a:cubicBezTo>
                    <a:pt x="11927" y="25313"/>
                    <a:pt x="12325" y="26903"/>
                    <a:pt x="12095" y="28431"/>
                  </a:cubicBezTo>
                  <a:cubicBezTo>
                    <a:pt x="11969" y="29289"/>
                    <a:pt x="11613" y="30126"/>
                    <a:pt x="11132" y="30879"/>
                  </a:cubicBezTo>
                  <a:cubicBezTo>
                    <a:pt x="10672" y="31569"/>
                    <a:pt x="10086" y="32009"/>
                    <a:pt x="9479" y="32511"/>
                  </a:cubicBezTo>
                  <a:cubicBezTo>
                    <a:pt x="9312" y="32616"/>
                    <a:pt x="9186" y="32741"/>
                    <a:pt x="9040" y="32846"/>
                  </a:cubicBezTo>
                  <a:cubicBezTo>
                    <a:pt x="8579" y="33118"/>
                    <a:pt x="8035" y="33787"/>
                    <a:pt x="8015" y="34478"/>
                  </a:cubicBezTo>
                  <a:cubicBezTo>
                    <a:pt x="7994" y="34833"/>
                    <a:pt x="8119" y="35147"/>
                    <a:pt x="8370" y="35419"/>
                  </a:cubicBezTo>
                  <a:lnTo>
                    <a:pt x="8433" y="35461"/>
                  </a:lnTo>
                  <a:lnTo>
                    <a:pt x="8349" y="35461"/>
                  </a:lnTo>
                  <a:cubicBezTo>
                    <a:pt x="7889" y="35440"/>
                    <a:pt x="7408" y="35377"/>
                    <a:pt x="6968" y="35336"/>
                  </a:cubicBezTo>
                  <a:cubicBezTo>
                    <a:pt x="6759" y="35315"/>
                    <a:pt x="6529" y="35273"/>
                    <a:pt x="6278" y="35252"/>
                  </a:cubicBezTo>
                  <a:cubicBezTo>
                    <a:pt x="5608" y="34729"/>
                    <a:pt x="5378" y="33850"/>
                    <a:pt x="5692" y="33118"/>
                  </a:cubicBezTo>
                  <a:cubicBezTo>
                    <a:pt x="5922" y="32595"/>
                    <a:pt x="6445" y="32281"/>
                    <a:pt x="6906" y="31967"/>
                  </a:cubicBezTo>
                  <a:cubicBezTo>
                    <a:pt x="7073" y="31862"/>
                    <a:pt x="7198" y="31779"/>
                    <a:pt x="7324" y="31695"/>
                  </a:cubicBezTo>
                  <a:cubicBezTo>
                    <a:pt x="8307" y="31025"/>
                    <a:pt x="9040" y="30105"/>
                    <a:pt x="9479" y="29059"/>
                  </a:cubicBezTo>
                  <a:cubicBezTo>
                    <a:pt x="9772" y="28368"/>
                    <a:pt x="10191" y="27071"/>
                    <a:pt x="9835" y="25753"/>
                  </a:cubicBezTo>
                  <a:cubicBezTo>
                    <a:pt x="9563" y="24685"/>
                    <a:pt x="8663" y="23974"/>
                    <a:pt x="7805" y="23325"/>
                  </a:cubicBezTo>
                  <a:cubicBezTo>
                    <a:pt x="7638" y="23200"/>
                    <a:pt x="7471" y="23074"/>
                    <a:pt x="7303" y="22928"/>
                  </a:cubicBezTo>
                  <a:cubicBezTo>
                    <a:pt x="7178" y="22823"/>
                    <a:pt x="7010" y="22698"/>
                    <a:pt x="6864" y="22572"/>
                  </a:cubicBezTo>
                  <a:cubicBezTo>
                    <a:pt x="5734" y="21714"/>
                    <a:pt x="4353" y="20605"/>
                    <a:pt x="4750" y="19057"/>
                  </a:cubicBezTo>
                  <a:cubicBezTo>
                    <a:pt x="5022" y="17906"/>
                    <a:pt x="5964" y="17216"/>
                    <a:pt x="6885" y="16525"/>
                  </a:cubicBezTo>
                  <a:cubicBezTo>
                    <a:pt x="7198" y="16295"/>
                    <a:pt x="7512" y="16065"/>
                    <a:pt x="7805" y="15814"/>
                  </a:cubicBezTo>
                  <a:cubicBezTo>
                    <a:pt x="9709" y="14140"/>
                    <a:pt x="10358" y="11525"/>
                    <a:pt x="9395" y="9474"/>
                  </a:cubicBezTo>
                  <a:cubicBezTo>
                    <a:pt x="8768" y="8135"/>
                    <a:pt x="7680" y="7507"/>
                    <a:pt x="6382" y="6880"/>
                  </a:cubicBezTo>
                  <a:cubicBezTo>
                    <a:pt x="5546" y="6461"/>
                    <a:pt x="4771" y="6022"/>
                    <a:pt x="4290" y="5289"/>
                  </a:cubicBezTo>
                  <a:cubicBezTo>
                    <a:pt x="3955" y="4766"/>
                    <a:pt x="3913" y="3992"/>
                    <a:pt x="4165" y="3469"/>
                  </a:cubicBezTo>
                  <a:cubicBezTo>
                    <a:pt x="4290" y="3197"/>
                    <a:pt x="4583" y="2841"/>
                    <a:pt x="5190" y="2799"/>
                  </a:cubicBezTo>
                  <a:close/>
                  <a:moveTo>
                    <a:pt x="6173" y="35482"/>
                  </a:moveTo>
                  <a:cubicBezTo>
                    <a:pt x="6822" y="35670"/>
                    <a:pt x="7596" y="35691"/>
                    <a:pt x="8161" y="35733"/>
                  </a:cubicBezTo>
                  <a:lnTo>
                    <a:pt x="8245" y="35733"/>
                  </a:lnTo>
                  <a:lnTo>
                    <a:pt x="8224" y="35754"/>
                  </a:lnTo>
                  <a:cubicBezTo>
                    <a:pt x="7617" y="36361"/>
                    <a:pt x="6947" y="36905"/>
                    <a:pt x="6131" y="37428"/>
                  </a:cubicBezTo>
                  <a:lnTo>
                    <a:pt x="6069" y="37428"/>
                  </a:lnTo>
                  <a:cubicBezTo>
                    <a:pt x="5818" y="37323"/>
                    <a:pt x="5546" y="37261"/>
                    <a:pt x="5253" y="37240"/>
                  </a:cubicBezTo>
                  <a:cubicBezTo>
                    <a:pt x="5190" y="37240"/>
                    <a:pt x="5106" y="37219"/>
                    <a:pt x="5022" y="37198"/>
                  </a:cubicBezTo>
                  <a:lnTo>
                    <a:pt x="4960" y="37198"/>
                  </a:lnTo>
                  <a:cubicBezTo>
                    <a:pt x="4709" y="37135"/>
                    <a:pt x="4499" y="37114"/>
                    <a:pt x="4269" y="37093"/>
                  </a:cubicBezTo>
                  <a:lnTo>
                    <a:pt x="4165" y="37093"/>
                  </a:lnTo>
                  <a:lnTo>
                    <a:pt x="4248" y="37030"/>
                  </a:lnTo>
                  <a:cubicBezTo>
                    <a:pt x="4458" y="36905"/>
                    <a:pt x="4667" y="36738"/>
                    <a:pt x="4876" y="36591"/>
                  </a:cubicBezTo>
                  <a:cubicBezTo>
                    <a:pt x="4939" y="36528"/>
                    <a:pt x="5002" y="36486"/>
                    <a:pt x="5085" y="36424"/>
                  </a:cubicBezTo>
                  <a:cubicBezTo>
                    <a:pt x="5127" y="36382"/>
                    <a:pt x="5211" y="36361"/>
                    <a:pt x="5253" y="36298"/>
                  </a:cubicBezTo>
                  <a:cubicBezTo>
                    <a:pt x="5566" y="36068"/>
                    <a:pt x="5880" y="35796"/>
                    <a:pt x="6131" y="35524"/>
                  </a:cubicBezTo>
                  <a:lnTo>
                    <a:pt x="6152" y="35482"/>
                  </a:lnTo>
                  <a:close/>
                  <a:moveTo>
                    <a:pt x="4777" y="1"/>
                  </a:moveTo>
                  <a:cubicBezTo>
                    <a:pt x="4761" y="1"/>
                    <a:pt x="4740" y="6"/>
                    <a:pt x="4709" y="17"/>
                  </a:cubicBezTo>
                  <a:lnTo>
                    <a:pt x="4646" y="100"/>
                  </a:lnTo>
                  <a:lnTo>
                    <a:pt x="4646" y="121"/>
                  </a:lnTo>
                  <a:lnTo>
                    <a:pt x="4604" y="100"/>
                  </a:lnTo>
                  <a:lnTo>
                    <a:pt x="4541" y="100"/>
                  </a:lnTo>
                  <a:cubicBezTo>
                    <a:pt x="4499" y="121"/>
                    <a:pt x="4478" y="142"/>
                    <a:pt x="4499" y="184"/>
                  </a:cubicBezTo>
                  <a:cubicBezTo>
                    <a:pt x="4541" y="435"/>
                    <a:pt x="4646" y="665"/>
                    <a:pt x="4709" y="916"/>
                  </a:cubicBezTo>
                  <a:cubicBezTo>
                    <a:pt x="4771" y="1021"/>
                    <a:pt x="4813" y="1146"/>
                    <a:pt x="4855" y="1272"/>
                  </a:cubicBezTo>
                  <a:cubicBezTo>
                    <a:pt x="4960" y="1586"/>
                    <a:pt x="5022" y="1900"/>
                    <a:pt x="5127" y="2193"/>
                  </a:cubicBezTo>
                  <a:lnTo>
                    <a:pt x="5190" y="2402"/>
                  </a:lnTo>
                  <a:lnTo>
                    <a:pt x="5169" y="2402"/>
                  </a:lnTo>
                  <a:cubicBezTo>
                    <a:pt x="4750" y="2444"/>
                    <a:pt x="4374" y="2653"/>
                    <a:pt x="4123" y="3009"/>
                  </a:cubicBezTo>
                  <a:cubicBezTo>
                    <a:pt x="3809" y="3385"/>
                    <a:pt x="3662" y="3887"/>
                    <a:pt x="3746" y="4390"/>
                  </a:cubicBezTo>
                  <a:cubicBezTo>
                    <a:pt x="3913" y="5645"/>
                    <a:pt x="5169" y="6419"/>
                    <a:pt x="6069" y="6900"/>
                  </a:cubicBezTo>
                  <a:cubicBezTo>
                    <a:pt x="7722" y="7737"/>
                    <a:pt x="8998" y="8512"/>
                    <a:pt x="9458" y="10269"/>
                  </a:cubicBezTo>
                  <a:cubicBezTo>
                    <a:pt x="9877" y="11901"/>
                    <a:pt x="9354" y="13680"/>
                    <a:pt x="8098" y="15040"/>
                  </a:cubicBezTo>
                  <a:cubicBezTo>
                    <a:pt x="7680" y="15479"/>
                    <a:pt x="7198" y="15835"/>
                    <a:pt x="6696" y="16211"/>
                  </a:cubicBezTo>
                  <a:cubicBezTo>
                    <a:pt x="6048" y="16714"/>
                    <a:pt x="5336" y="17237"/>
                    <a:pt x="4876" y="17969"/>
                  </a:cubicBezTo>
                  <a:cubicBezTo>
                    <a:pt x="4185" y="19036"/>
                    <a:pt x="4248" y="20208"/>
                    <a:pt x="5064" y="21212"/>
                  </a:cubicBezTo>
                  <a:cubicBezTo>
                    <a:pt x="5650" y="21945"/>
                    <a:pt x="6445" y="22530"/>
                    <a:pt x="7198" y="23116"/>
                  </a:cubicBezTo>
                  <a:cubicBezTo>
                    <a:pt x="7701" y="23514"/>
                    <a:pt x="8224" y="23890"/>
                    <a:pt x="8684" y="24351"/>
                  </a:cubicBezTo>
                  <a:cubicBezTo>
                    <a:pt x="10107" y="25669"/>
                    <a:pt x="9793" y="27719"/>
                    <a:pt x="9061" y="29205"/>
                  </a:cubicBezTo>
                  <a:cubicBezTo>
                    <a:pt x="8663" y="30021"/>
                    <a:pt x="8056" y="30732"/>
                    <a:pt x="7366" y="31256"/>
                  </a:cubicBezTo>
                  <a:cubicBezTo>
                    <a:pt x="7178" y="31381"/>
                    <a:pt x="6968" y="31507"/>
                    <a:pt x="6759" y="31632"/>
                  </a:cubicBezTo>
                  <a:cubicBezTo>
                    <a:pt x="6362" y="31904"/>
                    <a:pt x="5943" y="32155"/>
                    <a:pt x="5650" y="32532"/>
                  </a:cubicBezTo>
                  <a:cubicBezTo>
                    <a:pt x="5022" y="33348"/>
                    <a:pt x="5190" y="34499"/>
                    <a:pt x="5964" y="35168"/>
                  </a:cubicBezTo>
                  <a:lnTo>
                    <a:pt x="6006" y="35189"/>
                  </a:lnTo>
                  <a:lnTo>
                    <a:pt x="6006" y="35231"/>
                  </a:lnTo>
                  <a:lnTo>
                    <a:pt x="6006" y="35273"/>
                  </a:lnTo>
                  <a:lnTo>
                    <a:pt x="6006" y="35315"/>
                  </a:lnTo>
                  <a:lnTo>
                    <a:pt x="5964" y="35315"/>
                  </a:lnTo>
                  <a:cubicBezTo>
                    <a:pt x="5734" y="35461"/>
                    <a:pt x="5525" y="35649"/>
                    <a:pt x="5315" y="35859"/>
                  </a:cubicBezTo>
                  <a:cubicBezTo>
                    <a:pt x="5190" y="35984"/>
                    <a:pt x="5064" y="36089"/>
                    <a:pt x="4918" y="36193"/>
                  </a:cubicBezTo>
                  <a:cubicBezTo>
                    <a:pt x="4813" y="36277"/>
                    <a:pt x="4709" y="36382"/>
                    <a:pt x="4583" y="36465"/>
                  </a:cubicBezTo>
                  <a:cubicBezTo>
                    <a:pt x="4395" y="36591"/>
                    <a:pt x="4185" y="36738"/>
                    <a:pt x="4039" y="36926"/>
                  </a:cubicBezTo>
                  <a:lnTo>
                    <a:pt x="4018" y="36947"/>
                  </a:lnTo>
                  <a:lnTo>
                    <a:pt x="3976" y="36926"/>
                  </a:lnTo>
                  <a:cubicBezTo>
                    <a:pt x="2302" y="35796"/>
                    <a:pt x="1737" y="33766"/>
                    <a:pt x="2595" y="32092"/>
                  </a:cubicBezTo>
                  <a:cubicBezTo>
                    <a:pt x="3077" y="31193"/>
                    <a:pt x="3872" y="30670"/>
                    <a:pt x="4667" y="30147"/>
                  </a:cubicBezTo>
                  <a:cubicBezTo>
                    <a:pt x="5106" y="29833"/>
                    <a:pt x="5608" y="29561"/>
                    <a:pt x="6006" y="29163"/>
                  </a:cubicBezTo>
                  <a:cubicBezTo>
                    <a:pt x="6989" y="28222"/>
                    <a:pt x="7303" y="26862"/>
                    <a:pt x="6801" y="25711"/>
                  </a:cubicBezTo>
                  <a:cubicBezTo>
                    <a:pt x="6424" y="24769"/>
                    <a:pt x="5587" y="24121"/>
                    <a:pt x="4792" y="23493"/>
                  </a:cubicBezTo>
                  <a:cubicBezTo>
                    <a:pt x="4437" y="23200"/>
                    <a:pt x="4060" y="22907"/>
                    <a:pt x="3746" y="22614"/>
                  </a:cubicBezTo>
                  <a:cubicBezTo>
                    <a:pt x="2449" y="21338"/>
                    <a:pt x="1298" y="19245"/>
                    <a:pt x="2470" y="17467"/>
                  </a:cubicBezTo>
                  <a:cubicBezTo>
                    <a:pt x="2972" y="16735"/>
                    <a:pt x="3725" y="16274"/>
                    <a:pt x="4458" y="15814"/>
                  </a:cubicBezTo>
                  <a:cubicBezTo>
                    <a:pt x="4876" y="15563"/>
                    <a:pt x="5315" y="15291"/>
                    <a:pt x="5692" y="14977"/>
                  </a:cubicBezTo>
                  <a:cubicBezTo>
                    <a:pt x="6738" y="14119"/>
                    <a:pt x="7157" y="12926"/>
                    <a:pt x="6906" y="11608"/>
                  </a:cubicBezTo>
                  <a:cubicBezTo>
                    <a:pt x="6675" y="10374"/>
                    <a:pt x="5901" y="9265"/>
                    <a:pt x="4562" y="8281"/>
                  </a:cubicBezTo>
                  <a:cubicBezTo>
                    <a:pt x="4185" y="8030"/>
                    <a:pt x="3767" y="7800"/>
                    <a:pt x="3307" y="7549"/>
                  </a:cubicBezTo>
                  <a:cubicBezTo>
                    <a:pt x="2072" y="6900"/>
                    <a:pt x="691" y="6147"/>
                    <a:pt x="524" y="4703"/>
                  </a:cubicBezTo>
                  <a:cubicBezTo>
                    <a:pt x="398" y="3427"/>
                    <a:pt x="1089" y="2465"/>
                    <a:pt x="1654" y="1858"/>
                  </a:cubicBezTo>
                  <a:cubicBezTo>
                    <a:pt x="2386" y="1105"/>
                    <a:pt x="3349" y="540"/>
                    <a:pt x="4353" y="289"/>
                  </a:cubicBezTo>
                  <a:cubicBezTo>
                    <a:pt x="4395" y="268"/>
                    <a:pt x="4437" y="205"/>
                    <a:pt x="4437" y="163"/>
                  </a:cubicBezTo>
                  <a:cubicBezTo>
                    <a:pt x="4437" y="111"/>
                    <a:pt x="4394" y="74"/>
                    <a:pt x="4356" y="74"/>
                  </a:cubicBezTo>
                  <a:cubicBezTo>
                    <a:pt x="4347" y="74"/>
                    <a:pt x="4339" y="76"/>
                    <a:pt x="4332" y="79"/>
                  </a:cubicBezTo>
                  <a:cubicBezTo>
                    <a:pt x="2721" y="289"/>
                    <a:pt x="1026" y="1732"/>
                    <a:pt x="419" y="3343"/>
                  </a:cubicBezTo>
                  <a:cubicBezTo>
                    <a:pt x="147" y="4139"/>
                    <a:pt x="1" y="5289"/>
                    <a:pt x="984" y="6335"/>
                  </a:cubicBezTo>
                  <a:cubicBezTo>
                    <a:pt x="1570" y="6984"/>
                    <a:pt x="2386" y="7424"/>
                    <a:pt x="3139" y="7842"/>
                  </a:cubicBezTo>
                  <a:cubicBezTo>
                    <a:pt x="3830" y="8219"/>
                    <a:pt x="4499" y="8595"/>
                    <a:pt x="5085" y="9118"/>
                  </a:cubicBezTo>
                  <a:cubicBezTo>
                    <a:pt x="6027" y="9997"/>
                    <a:pt x="6654" y="11211"/>
                    <a:pt x="6675" y="12299"/>
                  </a:cubicBezTo>
                  <a:cubicBezTo>
                    <a:pt x="6696" y="13094"/>
                    <a:pt x="6424" y="13868"/>
                    <a:pt x="5859" y="14454"/>
                  </a:cubicBezTo>
                  <a:cubicBezTo>
                    <a:pt x="5399" y="14956"/>
                    <a:pt x="4792" y="15333"/>
                    <a:pt x="4227" y="15688"/>
                  </a:cubicBezTo>
                  <a:cubicBezTo>
                    <a:pt x="3600" y="16086"/>
                    <a:pt x="2909" y="16483"/>
                    <a:pt x="2449" y="17069"/>
                  </a:cubicBezTo>
                  <a:cubicBezTo>
                    <a:pt x="1612" y="18095"/>
                    <a:pt x="1465" y="19559"/>
                    <a:pt x="2093" y="20940"/>
                  </a:cubicBezTo>
                  <a:cubicBezTo>
                    <a:pt x="2658" y="22154"/>
                    <a:pt x="3600" y="22907"/>
                    <a:pt x="4562" y="23723"/>
                  </a:cubicBezTo>
                  <a:cubicBezTo>
                    <a:pt x="4876" y="23974"/>
                    <a:pt x="5190" y="24246"/>
                    <a:pt x="5483" y="24497"/>
                  </a:cubicBezTo>
                  <a:cubicBezTo>
                    <a:pt x="6424" y="25376"/>
                    <a:pt x="6843" y="26276"/>
                    <a:pt x="6696" y="27280"/>
                  </a:cubicBezTo>
                  <a:cubicBezTo>
                    <a:pt x="6550" y="28410"/>
                    <a:pt x="5713" y="29142"/>
                    <a:pt x="5002" y="29623"/>
                  </a:cubicBezTo>
                  <a:cubicBezTo>
                    <a:pt x="4897" y="29686"/>
                    <a:pt x="4813" y="29770"/>
                    <a:pt x="4709" y="29812"/>
                  </a:cubicBezTo>
                  <a:cubicBezTo>
                    <a:pt x="3411" y="30732"/>
                    <a:pt x="2156" y="31590"/>
                    <a:pt x="1947" y="33285"/>
                  </a:cubicBezTo>
                  <a:cubicBezTo>
                    <a:pt x="1737" y="34833"/>
                    <a:pt x="2512" y="36361"/>
                    <a:pt x="3872" y="37093"/>
                  </a:cubicBezTo>
                  <a:lnTo>
                    <a:pt x="3913" y="37114"/>
                  </a:lnTo>
                  <a:lnTo>
                    <a:pt x="3872" y="37156"/>
                  </a:lnTo>
                  <a:lnTo>
                    <a:pt x="3872" y="37198"/>
                  </a:lnTo>
                  <a:lnTo>
                    <a:pt x="3913" y="37198"/>
                  </a:lnTo>
                  <a:cubicBezTo>
                    <a:pt x="3955" y="37198"/>
                    <a:pt x="3976" y="37156"/>
                    <a:pt x="4039" y="37135"/>
                  </a:cubicBezTo>
                  <a:cubicBezTo>
                    <a:pt x="4332" y="37240"/>
                    <a:pt x="4646" y="37323"/>
                    <a:pt x="4960" y="37407"/>
                  </a:cubicBezTo>
                  <a:lnTo>
                    <a:pt x="4981" y="37407"/>
                  </a:lnTo>
                  <a:cubicBezTo>
                    <a:pt x="5064" y="37428"/>
                    <a:pt x="5127" y="37428"/>
                    <a:pt x="5211" y="37449"/>
                  </a:cubicBezTo>
                  <a:cubicBezTo>
                    <a:pt x="5483" y="37512"/>
                    <a:pt x="5755" y="37574"/>
                    <a:pt x="6027" y="37574"/>
                  </a:cubicBezTo>
                  <a:lnTo>
                    <a:pt x="6069" y="37574"/>
                  </a:lnTo>
                  <a:cubicBezTo>
                    <a:pt x="6989" y="37114"/>
                    <a:pt x="7805" y="36486"/>
                    <a:pt x="8579" y="35670"/>
                  </a:cubicBezTo>
                  <a:cubicBezTo>
                    <a:pt x="8621" y="35649"/>
                    <a:pt x="8621" y="35629"/>
                    <a:pt x="8621" y="35587"/>
                  </a:cubicBezTo>
                  <a:cubicBezTo>
                    <a:pt x="8621" y="35566"/>
                    <a:pt x="8579" y="35545"/>
                    <a:pt x="8559" y="35524"/>
                  </a:cubicBezTo>
                  <a:lnTo>
                    <a:pt x="8538" y="35482"/>
                  </a:lnTo>
                  <a:lnTo>
                    <a:pt x="8538" y="35461"/>
                  </a:lnTo>
                  <a:cubicBezTo>
                    <a:pt x="8538" y="35440"/>
                    <a:pt x="8559" y="35419"/>
                    <a:pt x="8517" y="35357"/>
                  </a:cubicBezTo>
                  <a:cubicBezTo>
                    <a:pt x="8224" y="35064"/>
                    <a:pt x="8098" y="34750"/>
                    <a:pt x="8119" y="34436"/>
                  </a:cubicBezTo>
                  <a:cubicBezTo>
                    <a:pt x="8245" y="33662"/>
                    <a:pt x="9207" y="32908"/>
                    <a:pt x="10002" y="32302"/>
                  </a:cubicBezTo>
                  <a:cubicBezTo>
                    <a:pt x="10337" y="32009"/>
                    <a:pt x="10672" y="31779"/>
                    <a:pt x="10881" y="31548"/>
                  </a:cubicBezTo>
                  <a:cubicBezTo>
                    <a:pt x="11697" y="30628"/>
                    <a:pt x="12220" y="29477"/>
                    <a:pt x="12388" y="28263"/>
                  </a:cubicBezTo>
                  <a:cubicBezTo>
                    <a:pt x="12722" y="25941"/>
                    <a:pt x="11592" y="23535"/>
                    <a:pt x="9584" y="22258"/>
                  </a:cubicBezTo>
                  <a:cubicBezTo>
                    <a:pt x="9375" y="22133"/>
                    <a:pt x="9103" y="21986"/>
                    <a:pt x="8851" y="21840"/>
                  </a:cubicBezTo>
                  <a:cubicBezTo>
                    <a:pt x="7994" y="21400"/>
                    <a:pt x="6947" y="20815"/>
                    <a:pt x="6696" y="19978"/>
                  </a:cubicBezTo>
                  <a:cubicBezTo>
                    <a:pt x="6592" y="19580"/>
                    <a:pt x="6675" y="19183"/>
                    <a:pt x="6906" y="18743"/>
                  </a:cubicBezTo>
                  <a:cubicBezTo>
                    <a:pt x="7303" y="18074"/>
                    <a:pt x="8015" y="17551"/>
                    <a:pt x="8663" y="17069"/>
                  </a:cubicBezTo>
                  <a:cubicBezTo>
                    <a:pt x="9082" y="16797"/>
                    <a:pt x="9500" y="16483"/>
                    <a:pt x="9835" y="16107"/>
                  </a:cubicBezTo>
                  <a:cubicBezTo>
                    <a:pt x="11718" y="14203"/>
                    <a:pt x="12513" y="11776"/>
                    <a:pt x="11969" y="9579"/>
                  </a:cubicBezTo>
                  <a:cubicBezTo>
                    <a:pt x="11655" y="8323"/>
                    <a:pt x="10944" y="7235"/>
                    <a:pt x="10002" y="6524"/>
                  </a:cubicBezTo>
                  <a:cubicBezTo>
                    <a:pt x="9584" y="6231"/>
                    <a:pt x="9103" y="5980"/>
                    <a:pt x="8454" y="5771"/>
                  </a:cubicBezTo>
                  <a:cubicBezTo>
                    <a:pt x="8056" y="5645"/>
                    <a:pt x="6738" y="5185"/>
                    <a:pt x="6550" y="4473"/>
                  </a:cubicBezTo>
                  <a:cubicBezTo>
                    <a:pt x="6487" y="4201"/>
                    <a:pt x="6571" y="3950"/>
                    <a:pt x="6864" y="3678"/>
                  </a:cubicBezTo>
                  <a:cubicBezTo>
                    <a:pt x="6906" y="3636"/>
                    <a:pt x="6885" y="3553"/>
                    <a:pt x="6885" y="3532"/>
                  </a:cubicBezTo>
                  <a:cubicBezTo>
                    <a:pt x="6885" y="3490"/>
                    <a:pt x="6864" y="3469"/>
                    <a:pt x="6843" y="3448"/>
                  </a:cubicBezTo>
                  <a:lnTo>
                    <a:pt x="6780" y="3427"/>
                  </a:lnTo>
                  <a:lnTo>
                    <a:pt x="6780" y="3385"/>
                  </a:lnTo>
                  <a:cubicBezTo>
                    <a:pt x="6654" y="2444"/>
                    <a:pt x="6550" y="1607"/>
                    <a:pt x="6424" y="854"/>
                  </a:cubicBezTo>
                  <a:lnTo>
                    <a:pt x="6424" y="833"/>
                  </a:lnTo>
                  <a:cubicBezTo>
                    <a:pt x="6424" y="812"/>
                    <a:pt x="6445" y="812"/>
                    <a:pt x="6445" y="770"/>
                  </a:cubicBezTo>
                  <a:cubicBezTo>
                    <a:pt x="6445" y="770"/>
                    <a:pt x="6445" y="749"/>
                    <a:pt x="6424" y="749"/>
                  </a:cubicBezTo>
                  <a:cubicBezTo>
                    <a:pt x="5901" y="540"/>
                    <a:pt x="5336" y="309"/>
                    <a:pt x="4813" y="17"/>
                  </a:cubicBezTo>
                  <a:cubicBezTo>
                    <a:pt x="4803" y="6"/>
                    <a:pt x="4792" y="1"/>
                    <a:pt x="47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25"/>
          <p:cNvSpPr/>
          <p:nvPr/>
        </p:nvSpPr>
        <p:spPr>
          <a:xfrm>
            <a:off x="1141447" y="4788050"/>
            <a:ext cx="7289363" cy="33930"/>
          </a:xfrm>
          <a:custGeom>
            <a:avLst/>
            <a:gdLst/>
            <a:ahLst/>
            <a:cxnLst/>
            <a:rect l="l" t="t" r="r" b="b"/>
            <a:pathLst>
              <a:path w="185965" h="3680" extrusionOk="0">
                <a:moveTo>
                  <a:pt x="185965" y="621"/>
                </a:moveTo>
                <a:cubicBezTo>
                  <a:pt x="171888" y="5309"/>
                  <a:pt x="156218" y="-1232"/>
                  <a:pt x="141454" y="244"/>
                </a:cubicBezTo>
                <a:cubicBezTo>
                  <a:pt x="94526" y="4934"/>
                  <a:pt x="47162" y="3262"/>
                  <a:pt x="0" y="3262"/>
                </a:cubicBezTo>
              </a:path>
            </a:pathLst>
          </a:custGeom>
          <a:noFill/>
          <a:ln w="9525" cap="flat" cmpd="sng">
            <a:solidFill>
              <a:schemeClr val="dk2"/>
            </a:solidFill>
            <a:prstDash val="solid"/>
            <a:round/>
            <a:headEnd type="none" w="med" len="med"/>
            <a:tailEnd type="none" w="med" len="med"/>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2">
  <p:cSld name="CUSTOM_4_3">
    <p:bg>
      <p:bgPr>
        <a:blipFill>
          <a:blip r:embed="rId2">
            <a:alphaModFix/>
          </a:blip>
          <a:stretch>
            <a:fillRect/>
          </a:stretch>
        </a:blipFill>
        <a:effectLst/>
      </p:bgPr>
    </p:bg>
    <p:spTree>
      <p:nvGrpSpPr>
        <p:cNvPr id="1" name="Shape 498"/>
        <p:cNvGrpSpPr/>
        <p:nvPr/>
      </p:nvGrpSpPr>
      <p:grpSpPr>
        <a:xfrm>
          <a:off x="0" y="0"/>
          <a:ext cx="0" cy="0"/>
          <a:chOff x="0" y="0"/>
          <a:chExt cx="0" cy="0"/>
        </a:xfrm>
      </p:grpSpPr>
      <p:sp>
        <p:nvSpPr>
          <p:cNvPr id="499" name="Google Shape;499;p26"/>
          <p:cNvSpPr txBox="1">
            <a:spLocks noGrp="1"/>
          </p:cNvSpPr>
          <p:nvPr>
            <p:ph type="sldNum" idx="12"/>
          </p:nvPr>
        </p:nvSpPr>
        <p:spPr>
          <a:xfrm>
            <a:off x="436813" y="4608217"/>
            <a:ext cx="548700" cy="393600"/>
          </a:xfrm>
          <a:prstGeom prst="rect">
            <a:avLst/>
          </a:prstGeom>
        </p:spPr>
        <p:txBody>
          <a:bodyPr spcFirstLastPara="1" wrap="square" lIns="91425" tIns="91425" rIns="91425" bIns="91425" anchor="t" anchorCtr="0">
            <a:noAutofit/>
          </a:bodyPr>
          <a:lstStyle>
            <a:lvl1pPr lvl="0" rtl="0">
              <a:buNone/>
              <a:defRPr sz="1200">
                <a:latin typeface="Architects Daughter"/>
                <a:ea typeface="Architects Daughter"/>
                <a:cs typeface="Architects Daughter"/>
                <a:sym typeface="Architects Daughter"/>
              </a:defRPr>
            </a:lvl1pPr>
            <a:lvl2pPr lvl="1" rtl="0">
              <a:buNone/>
              <a:defRPr sz="1200">
                <a:latin typeface="Architects Daughter"/>
                <a:ea typeface="Architects Daughter"/>
                <a:cs typeface="Architects Daughter"/>
                <a:sym typeface="Architects Daughter"/>
              </a:defRPr>
            </a:lvl2pPr>
            <a:lvl3pPr lvl="2" rtl="0">
              <a:buNone/>
              <a:defRPr sz="1200">
                <a:latin typeface="Architects Daughter"/>
                <a:ea typeface="Architects Daughter"/>
                <a:cs typeface="Architects Daughter"/>
                <a:sym typeface="Architects Daughter"/>
              </a:defRPr>
            </a:lvl3pPr>
            <a:lvl4pPr lvl="3" rtl="0">
              <a:buNone/>
              <a:defRPr sz="1200">
                <a:latin typeface="Architects Daughter"/>
                <a:ea typeface="Architects Daughter"/>
                <a:cs typeface="Architects Daughter"/>
                <a:sym typeface="Architects Daughter"/>
              </a:defRPr>
            </a:lvl4pPr>
            <a:lvl5pPr lvl="4" rtl="0">
              <a:buNone/>
              <a:defRPr sz="1200">
                <a:latin typeface="Architects Daughter"/>
                <a:ea typeface="Architects Daughter"/>
                <a:cs typeface="Architects Daughter"/>
                <a:sym typeface="Architects Daughter"/>
              </a:defRPr>
            </a:lvl5pPr>
            <a:lvl6pPr lvl="5" rtl="0">
              <a:buNone/>
              <a:defRPr sz="1200">
                <a:latin typeface="Architects Daughter"/>
                <a:ea typeface="Architects Daughter"/>
                <a:cs typeface="Architects Daughter"/>
                <a:sym typeface="Architects Daughter"/>
              </a:defRPr>
            </a:lvl6pPr>
            <a:lvl7pPr lvl="6" rtl="0">
              <a:buNone/>
              <a:defRPr sz="1200">
                <a:latin typeface="Architects Daughter"/>
                <a:ea typeface="Architects Daughter"/>
                <a:cs typeface="Architects Daughter"/>
                <a:sym typeface="Architects Daughter"/>
              </a:defRPr>
            </a:lvl7pPr>
            <a:lvl8pPr lvl="7" rtl="0">
              <a:buNone/>
              <a:defRPr sz="1200">
                <a:latin typeface="Architects Daughter"/>
                <a:ea typeface="Architects Daughter"/>
                <a:cs typeface="Architects Daughter"/>
                <a:sym typeface="Architects Daughter"/>
              </a:defRPr>
            </a:lvl8pPr>
            <a:lvl9pPr lvl="8" rtl="0">
              <a:buNone/>
              <a:defRPr sz="1200">
                <a:latin typeface="Architects Daughter"/>
                <a:ea typeface="Architects Daughter"/>
                <a:cs typeface="Architects Daughter"/>
                <a:sym typeface="Architects Daughter"/>
              </a:defRPr>
            </a:lvl9pPr>
          </a:lstStyle>
          <a:p>
            <a:pPr marL="0" lvl="0" indent="0" algn="r" rtl="0">
              <a:spcBef>
                <a:spcPts val="0"/>
              </a:spcBef>
              <a:spcAft>
                <a:spcPts val="0"/>
              </a:spcAft>
              <a:buNone/>
            </a:pPr>
            <a:fld id="{00000000-1234-1234-1234-123412341234}" type="slidenum">
              <a:rPr lang="en"/>
              <a:t>‹#›</a:t>
            </a:fld>
            <a:endParaRPr/>
          </a:p>
        </p:txBody>
      </p:sp>
      <p:sp>
        <p:nvSpPr>
          <p:cNvPr id="500" name="Google Shape;500;p26"/>
          <p:cNvSpPr txBox="1">
            <a:spLocks noGrp="1"/>
          </p:cNvSpPr>
          <p:nvPr>
            <p:ph type="title"/>
          </p:nvPr>
        </p:nvSpPr>
        <p:spPr>
          <a:xfrm>
            <a:off x="1966250" y="439125"/>
            <a:ext cx="5211300" cy="6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000"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01" name="Google Shape;501;p26"/>
          <p:cNvSpPr txBox="1">
            <a:spLocks noGrp="1"/>
          </p:cNvSpPr>
          <p:nvPr>
            <p:ph type="subTitle" idx="1"/>
          </p:nvPr>
        </p:nvSpPr>
        <p:spPr>
          <a:xfrm>
            <a:off x="4786135" y="1585675"/>
            <a:ext cx="3568500" cy="35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None/>
              <a:defRPr sz="2000" b="1">
                <a:solidFill>
                  <a:schemeClr val="dk1"/>
                </a:solidFill>
                <a:latin typeface="Architects Daughter"/>
                <a:ea typeface="Architects Daughter"/>
                <a:cs typeface="Architects Daughter"/>
                <a:sym typeface="Architects Daughter"/>
              </a:defRPr>
            </a:lvl1pPr>
            <a:lvl2pPr lvl="1" algn="ctr" rtl="0">
              <a:lnSpc>
                <a:spcPct val="100000"/>
              </a:lnSpc>
              <a:spcBef>
                <a:spcPts val="0"/>
              </a:spcBef>
              <a:spcAft>
                <a:spcPts val="0"/>
              </a:spcAft>
              <a:buClr>
                <a:schemeClr val="dk1"/>
              </a:buClr>
              <a:buSzPts val="2000"/>
              <a:buNone/>
              <a:defRPr sz="2000" b="1">
                <a:solidFill>
                  <a:schemeClr val="dk1"/>
                </a:solidFill>
              </a:defRPr>
            </a:lvl2pPr>
            <a:lvl3pPr lvl="2" algn="ctr" rtl="0">
              <a:lnSpc>
                <a:spcPct val="100000"/>
              </a:lnSpc>
              <a:spcBef>
                <a:spcPts val="0"/>
              </a:spcBef>
              <a:spcAft>
                <a:spcPts val="0"/>
              </a:spcAft>
              <a:buClr>
                <a:schemeClr val="dk1"/>
              </a:buClr>
              <a:buSzPts val="2000"/>
              <a:buNone/>
              <a:defRPr sz="2000" b="1">
                <a:solidFill>
                  <a:schemeClr val="dk1"/>
                </a:solidFill>
              </a:defRPr>
            </a:lvl3pPr>
            <a:lvl4pPr lvl="3" algn="ctr" rtl="0">
              <a:lnSpc>
                <a:spcPct val="100000"/>
              </a:lnSpc>
              <a:spcBef>
                <a:spcPts val="0"/>
              </a:spcBef>
              <a:spcAft>
                <a:spcPts val="0"/>
              </a:spcAft>
              <a:buClr>
                <a:schemeClr val="dk1"/>
              </a:buClr>
              <a:buSzPts val="2000"/>
              <a:buNone/>
              <a:defRPr sz="2000" b="1">
                <a:solidFill>
                  <a:schemeClr val="dk1"/>
                </a:solidFill>
              </a:defRPr>
            </a:lvl4pPr>
            <a:lvl5pPr lvl="4" algn="ctr" rtl="0">
              <a:lnSpc>
                <a:spcPct val="100000"/>
              </a:lnSpc>
              <a:spcBef>
                <a:spcPts val="0"/>
              </a:spcBef>
              <a:spcAft>
                <a:spcPts val="0"/>
              </a:spcAft>
              <a:buClr>
                <a:schemeClr val="dk1"/>
              </a:buClr>
              <a:buSzPts val="2000"/>
              <a:buNone/>
              <a:defRPr sz="2000" b="1">
                <a:solidFill>
                  <a:schemeClr val="dk1"/>
                </a:solidFill>
              </a:defRPr>
            </a:lvl5pPr>
            <a:lvl6pPr lvl="5" algn="ctr" rtl="0">
              <a:lnSpc>
                <a:spcPct val="100000"/>
              </a:lnSpc>
              <a:spcBef>
                <a:spcPts val="0"/>
              </a:spcBef>
              <a:spcAft>
                <a:spcPts val="0"/>
              </a:spcAft>
              <a:buClr>
                <a:schemeClr val="dk1"/>
              </a:buClr>
              <a:buSzPts val="2000"/>
              <a:buNone/>
              <a:defRPr sz="2000" b="1">
                <a:solidFill>
                  <a:schemeClr val="dk1"/>
                </a:solidFill>
              </a:defRPr>
            </a:lvl6pPr>
            <a:lvl7pPr lvl="6" algn="ctr" rtl="0">
              <a:lnSpc>
                <a:spcPct val="100000"/>
              </a:lnSpc>
              <a:spcBef>
                <a:spcPts val="0"/>
              </a:spcBef>
              <a:spcAft>
                <a:spcPts val="0"/>
              </a:spcAft>
              <a:buClr>
                <a:schemeClr val="dk1"/>
              </a:buClr>
              <a:buSzPts val="2000"/>
              <a:buNone/>
              <a:defRPr sz="2000" b="1">
                <a:solidFill>
                  <a:schemeClr val="dk1"/>
                </a:solidFill>
              </a:defRPr>
            </a:lvl7pPr>
            <a:lvl8pPr lvl="7" algn="ctr" rtl="0">
              <a:lnSpc>
                <a:spcPct val="100000"/>
              </a:lnSpc>
              <a:spcBef>
                <a:spcPts val="0"/>
              </a:spcBef>
              <a:spcAft>
                <a:spcPts val="0"/>
              </a:spcAft>
              <a:buClr>
                <a:schemeClr val="dk1"/>
              </a:buClr>
              <a:buSzPts val="2000"/>
              <a:buNone/>
              <a:defRPr sz="2000" b="1">
                <a:solidFill>
                  <a:schemeClr val="dk1"/>
                </a:solidFill>
              </a:defRPr>
            </a:lvl8pPr>
            <a:lvl9pPr lvl="8" algn="ctr"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502" name="Google Shape;502;p26"/>
          <p:cNvSpPr txBox="1">
            <a:spLocks noGrp="1"/>
          </p:cNvSpPr>
          <p:nvPr>
            <p:ph type="body" idx="2"/>
          </p:nvPr>
        </p:nvSpPr>
        <p:spPr>
          <a:xfrm>
            <a:off x="4786138" y="1938676"/>
            <a:ext cx="3568500" cy="15675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424242"/>
              </a:buClr>
              <a:buSzPts val="1000"/>
              <a:buFont typeface="Montserrat"/>
              <a:buChar char="●"/>
              <a:defRPr sz="1200">
                <a:solidFill>
                  <a:schemeClr val="hlink"/>
                </a:solidFill>
              </a:defRPr>
            </a:lvl1pPr>
            <a:lvl2pPr marL="914400" lvl="1" indent="-330200" rtl="0">
              <a:lnSpc>
                <a:spcPct val="100000"/>
              </a:lnSpc>
              <a:spcBef>
                <a:spcPts val="0"/>
              </a:spcBef>
              <a:spcAft>
                <a:spcPts val="0"/>
              </a:spcAft>
              <a:buClr>
                <a:srgbClr val="424242"/>
              </a:buClr>
              <a:buSzPts val="1600"/>
              <a:buFont typeface="Montserrat"/>
              <a:buChar char="○"/>
              <a:defRPr sz="1200">
                <a:solidFill>
                  <a:schemeClr val="dk1"/>
                </a:solidFill>
              </a:defRPr>
            </a:lvl2pPr>
            <a:lvl3pPr marL="1371600" lvl="2" indent="-330200" rtl="0">
              <a:spcBef>
                <a:spcPts val="0"/>
              </a:spcBef>
              <a:spcAft>
                <a:spcPts val="0"/>
              </a:spcAft>
              <a:buClr>
                <a:srgbClr val="424242"/>
              </a:buClr>
              <a:buSzPts val="1600"/>
              <a:buFont typeface="Montserrat"/>
              <a:buChar char="■"/>
              <a:defRPr>
                <a:solidFill>
                  <a:schemeClr val="dk1"/>
                </a:solidFill>
              </a:defRPr>
            </a:lvl3pPr>
            <a:lvl4pPr marL="1828800" lvl="3" indent="-330200" rtl="0">
              <a:spcBef>
                <a:spcPts val="0"/>
              </a:spcBef>
              <a:spcAft>
                <a:spcPts val="0"/>
              </a:spcAft>
              <a:buClr>
                <a:srgbClr val="424242"/>
              </a:buClr>
              <a:buSzPts val="1600"/>
              <a:buFont typeface="Montserrat"/>
              <a:buChar char="●"/>
              <a:defRPr>
                <a:solidFill>
                  <a:schemeClr val="dk1"/>
                </a:solidFill>
              </a:defRPr>
            </a:lvl4pPr>
            <a:lvl5pPr marL="2286000" lvl="4" indent="-330200" rtl="0">
              <a:spcBef>
                <a:spcPts val="0"/>
              </a:spcBef>
              <a:spcAft>
                <a:spcPts val="0"/>
              </a:spcAft>
              <a:buClr>
                <a:srgbClr val="424242"/>
              </a:buClr>
              <a:buSzPts val="1600"/>
              <a:buFont typeface="Montserrat"/>
              <a:buChar char="○"/>
              <a:defRPr>
                <a:solidFill>
                  <a:schemeClr val="dk1"/>
                </a:solidFill>
              </a:defRPr>
            </a:lvl5pPr>
            <a:lvl6pPr marL="2743200" lvl="5" indent="-330200" rtl="0">
              <a:spcBef>
                <a:spcPts val="0"/>
              </a:spcBef>
              <a:spcAft>
                <a:spcPts val="0"/>
              </a:spcAft>
              <a:buClr>
                <a:srgbClr val="424242"/>
              </a:buClr>
              <a:buSzPts val="1600"/>
              <a:buFont typeface="Montserrat"/>
              <a:buChar char="■"/>
              <a:defRPr>
                <a:solidFill>
                  <a:schemeClr val="dk1"/>
                </a:solidFill>
              </a:defRPr>
            </a:lvl6pPr>
            <a:lvl7pPr marL="3200400" lvl="6" indent="-330200" rtl="0">
              <a:spcBef>
                <a:spcPts val="0"/>
              </a:spcBef>
              <a:spcAft>
                <a:spcPts val="0"/>
              </a:spcAft>
              <a:buClr>
                <a:srgbClr val="424242"/>
              </a:buClr>
              <a:buSzPts val="1600"/>
              <a:buFont typeface="Montserrat"/>
              <a:buChar char="●"/>
              <a:defRPr>
                <a:solidFill>
                  <a:schemeClr val="dk1"/>
                </a:solidFill>
              </a:defRPr>
            </a:lvl7pPr>
            <a:lvl8pPr marL="3657600" lvl="7" indent="-330200" rtl="0">
              <a:spcBef>
                <a:spcPts val="0"/>
              </a:spcBef>
              <a:spcAft>
                <a:spcPts val="0"/>
              </a:spcAft>
              <a:buClr>
                <a:srgbClr val="424242"/>
              </a:buClr>
              <a:buSzPts val="1600"/>
              <a:buFont typeface="Montserrat"/>
              <a:buChar char="○"/>
              <a:defRPr>
                <a:solidFill>
                  <a:schemeClr val="dk1"/>
                </a:solidFill>
              </a:defRPr>
            </a:lvl8pPr>
            <a:lvl9pPr marL="4114800" lvl="8" indent="-330200" rtl="0">
              <a:spcBef>
                <a:spcPts val="0"/>
              </a:spcBef>
              <a:spcAft>
                <a:spcPts val="0"/>
              </a:spcAft>
              <a:buClr>
                <a:srgbClr val="424242"/>
              </a:buClr>
              <a:buSzPts val="1600"/>
              <a:buFont typeface="Montserrat"/>
              <a:buChar char="■"/>
              <a:defRPr>
                <a:solidFill>
                  <a:schemeClr val="dk1"/>
                </a:solidFill>
              </a:defRPr>
            </a:lvl9pPr>
          </a:lstStyle>
          <a:p>
            <a:endParaRPr/>
          </a:p>
        </p:txBody>
      </p:sp>
      <p:sp>
        <p:nvSpPr>
          <p:cNvPr id="503" name="Google Shape;503;p26"/>
          <p:cNvSpPr txBox="1">
            <a:spLocks noGrp="1"/>
          </p:cNvSpPr>
          <p:nvPr>
            <p:ph type="subTitle" idx="3"/>
          </p:nvPr>
        </p:nvSpPr>
        <p:spPr>
          <a:xfrm>
            <a:off x="789148" y="2745538"/>
            <a:ext cx="3568500" cy="35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None/>
              <a:defRPr sz="2000" b="1">
                <a:solidFill>
                  <a:schemeClr val="dk1"/>
                </a:solidFill>
                <a:latin typeface="Architects Daughter"/>
                <a:ea typeface="Architects Daughter"/>
                <a:cs typeface="Architects Daughter"/>
                <a:sym typeface="Architects Daughter"/>
              </a:defRPr>
            </a:lvl1pPr>
            <a:lvl2pPr lvl="1" algn="ctr" rtl="0">
              <a:lnSpc>
                <a:spcPct val="100000"/>
              </a:lnSpc>
              <a:spcBef>
                <a:spcPts val="0"/>
              </a:spcBef>
              <a:spcAft>
                <a:spcPts val="0"/>
              </a:spcAft>
              <a:buClr>
                <a:schemeClr val="dk1"/>
              </a:buClr>
              <a:buSzPts val="2000"/>
              <a:buNone/>
              <a:defRPr sz="2000" b="1">
                <a:solidFill>
                  <a:schemeClr val="dk1"/>
                </a:solidFill>
              </a:defRPr>
            </a:lvl2pPr>
            <a:lvl3pPr lvl="2" algn="ctr" rtl="0">
              <a:lnSpc>
                <a:spcPct val="100000"/>
              </a:lnSpc>
              <a:spcBef>
                <a:spcPts val="0"/>
              </a:spcBef>
              <a:spcAft>
                <a:spcPts val="0"/>
              </a:spcAft>
              <a:buClr>
                <a:schemeClr val="dk1"/>
              </a:buClr>
              <a:buSzPts val="2000"/>
              <a:buNone/>
              <a:defRPr sz="2000" b="1">
                <a:solidFill>
                  <a:schemeClr val="dk1"/>
                </a:solidFill>
              </a:defRPr>
            </a:lvl3pPr>
            <a:lvl4pPr lvl="3" algn="ctr" rtl="0">
              <a:lnSpc>
                <a:spcPct val="100000"/>
              </a:lnSpc>
              <a:spcBef>
                <a:spcPts val="0"/>
              </a:spcBef>
              <a:spcAft>
                <a:spcPts val="0"/>
              </a:spcAft>
              <a:buClr>
                <a:schemeClr val="dk1"/>
              </a:buClr>
              <a:buSzPts val="2000"/>
              <a:buNone/>
              <a:defRPr sz="2000" b="1">
                <a:solidFill>
                  <a:schemeClr val="dk1"/>
                </a:solidFill>
              </a:defRPr>
            </a:lvl4pPr>
            <a:lvl5pPr lvl="4" algn="ctr" rtl="0">
              <a:lnSpc>
                <a:spcPct val="100000"/>
              </a:lnSpc>
              <a:spcBef>
                <a:spcPts val="0"/>
              </a:spcBef>
              <a:spcAft>
                <a:spcPts val="0"/>
              </a:spcAft>
              <a:buClr>
                <a:schemeClr val="dk1"/>
              </a:buClr>
              <a:buSzPts val="2000"/>
              <a:buNone/>
              <a:defRPr sz="2000" b="1">
                <a:solidFill>
                  <a:schemeClr val="dk1"/>
                </a:solidFill>
              </a:defRPr>
            </a:lvl5pPr>
            <a:lvl6pPr lvl="5" algn="ctr" rtl="0">
              <a:lnSpc>
                <a:spcPct val="100000"/>
              </a:lnSpc>
              <a:spcBef>
                <a:spcPts val="0"/>
              </a:spcBef>
              <a:spcAft>
                <a:spcPts val="0"/>
              </a:spcAft>
              <a:buClr>
                <a:schemeClr val="dk1"/>
              </a:buClr>
              <a:buSzPts val="2000"/>
              <a:buNone/>
              <a:defRPr sz="2000" b="1">
                <a:solidFill>
                  <a:schemeClr val="dk1"/>
                </a:solidFill>
              </a:defRPr>
            </a:lvl6pPr>
            <a:lvl7pPr lvl="6" algn="ctr" rtl="0">
              <a:lnSpc>
                <a:spcPct val="100000"/>
              </a:lnSpc>
              <a:spcBef>
                <a:spcPts val="0"/>
              </a:spcBef>
              <a:spcAft>
                <a:spcPts val="0"/>
              </a:spcAft>
              <a:buClr>
                <a:schemeClr val="dk1"/>
              </a:buClr>
              <a:buSzPts val="2000"/>
              <a:buNone/>
              <a:defRPr sz="2000" b="1">
                <a:solidFill>
                  <a:schemeClr val="dk1"/>
                </a:solidFill>
              </a:defRPr>
            </a:lvl7pPr>
            <a:lvl8pPr lvl="7" algn="ctr" rtl="0">
              <a:lnSpc>
                <a:spcPct val="100000"/>
              </a:lnSpc>
              <a:spcBef>
                <a:spcPts val="0"/>
              </a:spcBef>
              <a:spcAft>
                <a:spcPts val="0"/>
              </a:spcAft>
              <a:buClr>
                <a:schemeClr val="dk1"/>
              </a:buClr>
              <a:buSzPts val="2000"/>
              <a:buNone/>
              <a:defRPr sz="2000" b="1">
                <a:solidFill>
                  <a:schemeClr val="dk1"/>
                </a:solidFill>
              </a:defRPr>
            </a:lvl8pPr>
            <a:lvl9pPr lvl="8" algn="ctr"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504" name="Google Shape;504;p26"/>
          <p:cNvSpPr txBox="1">
            <a:spLocks noGrp="1"/>
          </p:cNvSpPr>
          <p:nvPr>
            <p:ph type="body" idx="4"/>
          </p:nvPr>
        </p:nvSpPr>
        <p:spPr>
          <a:xfrm>
            <a:off x="789150" y="3098537"/>
            <a:ext cx="3568500" cy="3936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424242"/>
              </a:buClr>
              <a:buSzPts val="1000"/>
              <a:buFont typeface="Montserrat"/>
              <a:buChar char="●"/>
              <a:defRPr>
                <a:solidFill>
                  <a:schemeClr val="hlink"/>
                </a:solidFill>
              </a:defRPr>
            </a:lvl1pPr>
            <a:lvl2pPr marL="914400" lvl="1" indent="-330200" rtl="0">
              <a:lnSpc>
                <a:spcPct val="100000"/>
              </a:lnSpc>
              <a:spcBef>
                <a:spcPts val="0"/>
              </a:spcBef>
              <a:spcAft>
                <a:spcPts val="0"/>
              </a:spcAft>
              <a:buClr>
                <a:srgbClr val="424242"/>
              </a:buClr>
              <a:buSzPts val="1600"/>
              <a:buFont typeface="Montserrat"/>
              <a:buChar char="○"/>
              <a:defRPr sz="1200">
                <a:solidFill>
                  <a:schemeClr val="dk1"/>
                </a:solidFill>
              </a:defRPr>
            </a:lvl2pPr>
            <a:lvl3pPr marL="1371600" lvl="2" indent="-330200" rtl="0">
              <a:spcBef>
                <a:spcPts val="0"/>
              </a:spcBef>
              <a:spcAft>
                <a:spcPts val="0"/>
              </a:spcAft>
              <a:buClr>
                <a:srgbClr val="424242"/>
              </a:buClr>
              <a:buSzPts val="1600"/>
              <a:buFont typeface="Montserrat"/>
              <a:buChar char="■"/>
              <a:defRPr>
                <a:solidFill>
                  <a:schemeClr val="dk1"/>
                </a:solidFill>
              </a:defRPr>
            </a:lvl3pPr>
            <a:lvl4pPr marL="1828800" lvl="3" indent="-330200" rtl="0">
              <a:spcBef>
                <a:spcPts val="0"/>
              </a:spcBef>
              <a:spcAft>
                <a:spcPts val="0"/>
              </a:spcAft>
              <a:buClr>
                <a:srgbClr val="424242"/>
              </a:buClr>
              <a:buSzPts val="1600"/>
              <a:buFont typeface="Montserrat"/>
              <a:buChar char="●"/>
              <a:defRPr>
                <a:solidFill>
                  <a:schemeClr val="dk1"/>
                </a:solidFill>
              </a:defRPr>
            </a:lvl4pPr>
            <a:lvl5pPr marL="2286000" lvl="4" indent="-330200" rtl="0">
              <a:spcBef>
                <a:spcPts val="0"/>
              </a:spcBef>
              <a:spcAft>
                <a:spcPts val="0"/>
              </a:spcAft>
              <a:buClr>
                <a:srgbClr val="424242"/>
              </a:buClr>
              <a:buSzPts val="1600"/>
              <a:buFont typeface="Montserrat"/>
              <a:buChar char="○"/>
              <a:defRPr>
                <a:solidFill>
                  <a:schemeClr val="dk1"/>
                </a:solidFill>
              </a:defRPr>
            </a:lvl5pPr>
            <a:lvl6pPr marL="2743200" lvl="5" indent="-330200" rtl="0">
              <a:spcBef>
                <a:spcPts val="0"/>
              </a:spcBef>
              <a:spcAft>
                <a:spcPts val="0"/>
              </a:spcAft>
              <a:buClr>
                <a:srgbClr val="424242"/>
              </a:buClr>
              <a:buSzPts val="1600"/>
              <a:buFont typeface="Montserrat"/>
              <a:buChar char="■"/>
              <a:defRPr>
                <a:solidFill>
                  <a:schemeClr val="dk1"/>
                </a:solidFill>
              </a:defRPr>
            </a:lvl6pPr>
            <a:lvl7pPr marL="3200400" lvl="6" indent="-330200" rtl="0">
              <a:spcBef>
                <a:spcPts val="0"/>
              </a:spcBef>
              <a:spcAft>
                <a:spcPts val="0"/>
              </a:spcAft>
              <a:buClr>
                <a:srgbClr val="424242"/>
              </a:buClr>
              <a:buSzPts val="1600"/>
              <a:buFont typeface="Montserrat"/>
              <a:buChar char="●"/>
              <a:defRPr>
                <a:solidFill>
                  <a:schemeClr val="dk1"/>
                </a:solidFill>
              </a:defRPr>
            </a:lvl7pPr>
            <a:lvl8pPr marL="3657600" lvl="7" indent="-330200" rtl="0">
              <a:spcBef>
                <a:spcPts val="0"/>
              </a:spcBef>
              <a:spcAft>
                <a:spcPts val="0"/>
              </a:spcAft>
              <a:buClr>
                <a:srgbClr val="424242"/>
              </a:buClr>
              <a:buSzPts val="1600"/>
              <a:buFont typeface="Montserrat"/>
              <a:buChar char="○"/>
              <a:defRPr>
                <a:solidFill>
                  <a:schemeClr val="dk1"/>
                </a:solidFill>
              </a:defRPr>
            </a:lvl8pPr>
            <a:lvl9pPr marL="4114800" lvl="8" indent="-330200" rtl="0">
              <a:spcBef>
                <a:spcPts val="0"/>
              </a:spcBef>
              <a:spcAft>
                <a:spcPts val="0"/>
              </a:spcAft>
              <a:buClr>
                <a:srgbClr val="424242"/>
              </a:buClr>
              <a:buSzPts val="1600"/>
              <a:buFont typeface="Montserrat"/>
              <a:buChar char="■"/>
              <a:defRPr>
                <a:solidFill>
                  <a:schemeClr val="dk1"/>
                </a:solidFill>
              </a:defRPr>
            </a:lvl9pPr>
          </a:lstStyle>
          <a:p>
            <a:endParaRPr/>
          </a:p>
        </p:txBody>
      </p:sp>
      <p:sp>
        <p:nvSpPr>
          <p:cNvPr id="505" name="Google Shape;505;p26"/>
          <p:cNvSpPr txBox="1">
            <a:spLocks noGrp="1"/>
          </p:cNvSpPr>
          <p:nvPr>
            <p:ph type="subTitle" idx="5"/>
          </p:nvPr>
        </p:nvSpPr>
        <p:spPr>
          <a:xfrm>
            <a:off x="789148" y="1600700"/>
            <a:ext cx="3568500" cy="35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None/>
              <a:defRPr sz="2000" b="1">
                <a:solidFill>
                  <a:schemeClr val="dk1"/>
                </a:solidFill>
                <a:latin typeface="Architects Daughter"/>
                <a:ea typeface="Architects Daughter"/>
                <a:cs typeface="Architects Daughter"/>
                <a:sym typeface="Architects Daughter"/>
              </a:defRPr>
            </a:lvl1pPr>
            <a:lvl2pPr lvl="1" algn="ctr" rtl="0">
              <a:lnSpc>
                <a:spcPct val="100000"/>
              </a:lnSpc>
              <a:spcBef>
                <a:spcPts val="0"/>
              </a:spcBef>
              <a:spcAft>
                <a:spcPts val="0"/>
              </a:spcAft>
              <a:buClr>
                <a:schemeClr val="dk1"/>
              </a:buClr>
              <a:buSzPts val="2000"/>
              <a:buNone/>
              <a:defRPr sz="2000" b="1">
                <a:solidFill>
                  <a:schemeClr val="dk1"/>
                </a:solidFill>
              </a:defRPr>
            </a:lvl2pPr>
            <a:lvl3pPr lvl="2" algn="ctr" rtl="0">
              <a:lnSpc>
                <a:spcPct val="100000"/>
              </a:lnSpc>
              <a:spcBef>
                <a:spcPts val="0"/>
              </a:spcBef>
              <a:spcAft>
                <a:spcPts val="0"/>
              </a:spcAft>
              <a:buClr>
                <a:schemeClr val="dk1"/>
              </a:buClr>
              <a:buSzPts val="2000"/>
              <a:buNone/>
              <a:defRPr sz="2000" b="1">
                <a:solidFill>
                  <a:schemeClr val="dk1"/>
                </a:solidFill>
              </a:defRPr>
            </a:lvl3pPr>
            <a:lvl4pPr lvl="3" algn="ctr" rtl="0">
              <a:lnSpc>
                <a:spcPct val="100000"/>
              </a:lnSpc>
              <a:spcBef>
                <a:spcPts val="0"/>
              </a:spcBef>
              <a:spcAft>
                <a:spcPts val="0"/>
              </a:spcAft>
              <a:buClr>
                <a:schemeClr val="dk1"/>
              </a:buClr>
              <a:buSzPts val="2000"/>
              <a:buNone/>
              <a:defRPr sz="2000" b="1">
                <a:solidFill>
                  <a:schemeClr val="dk1"/>
                </a:solidFill>
              </a:defRPr>
            </a:lvl4pPr>
            <a:lvl5pPr lvl="4" algn="ctr" rtl="0">
              <a:lnSpc>
                <a:spcPct val="100000"/>
              </a:lnSpc>
              <a:spcBef>
                <a:spcPts val="0"/>
              </a:spcBef>
              <a:spcAft>
                <a:spcPts val="0"/>
              </a:spcAft>
              <a:buClr>
                <a:schemeClr val="dk1"/>
              </a:buClr>
              <a:buSzPts val="2000"/>
              <a:buNone/>
              <a:defRPr sz="2000" b="1">
                <a:solidFill>
                  <a:schemeClr val="dk1"/>
                </a:solidFill>
              </a:defRPr>
            </a:lvl5pPr>
            <a:lvl6pPr lvl="5" algn="ctr" rtl="0">
              <a:lnSpc>
                <a:spcPct val="100000"/>
              </a:lnSpc>
              <a:spcBef>
                <a:spcPts val="0"/>
              </a:spcBef>
              <a:spcAft>
                <a:spcPts val="0"/>
              </a:spcAft>
              <a:buClr>
                <a:schemeClr val="dk1"/>
              </a:buClr>
              <a:buSzPts val="2000"/>
              <a:buNone/>
              <a:defRPr sz="2000" b="1">
                <a:solidFill>
                  <a:schemeClr val="dk1"/>
                </a:solidFill>
              </a:defRPr>
            </a:lvl6pPr>
            <a:lvl7pPr lvl="6" algn="ctr" rtl="0">
              <a:lnSpc>
                <a:spcPct val="100000"/>
              </a:lnSpc>
              <a:spcBef>
                <a:spcPts val="0"/>
              </a:spcBef>
              <a:spcAft>
                <a:spcPts val="0"/>
              </a:spcAft>
              <a:buClr>
                <a:schemeClr val="dk1"/>
              </a:buClr>
              <a:buSzPts val="2000"/>
              <a:buNone/>
              <a:defRPr sz="2000" b="1">
                <a:solidFill>
                  <a:schemeClr val="dk1"/>
                </a:solidFill>
              </a:defRPr>
            </a:lvl7pPr>
            <a:lvl8pPr lvl="7" algn="ctr" rtl="0">
              <a:lnSpc>
                <a:spcPct val="100000"/>
              </a:lnSpc>
              <a:spcBef>
                <a:spcPts val="0"/>
              </a:spcBef>
              <a:spcAft>
                <a:spcPts val="0"/>
              </a:spcAft>
              <a:buClr>
                <a:schemeClr val="dk1"/>
              </a:buClr>
              <a:buSzPts val="2000"/>
              <a:buNone/>
              <a:defRPr sz="2000" b="1">
                <a:solidFill>
                  <a:schemeClr val="dk1"/>
                </a:solidFill>
              </a:defRPr>
            </a:lvl8pPr>
            <a:lvl9pPr lvl="8" algn="ctr"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506" name="Google Shape;506;p26"/>
          <p:cNvSpPr txBox="1">
            <a:spLocks noGrp="1"/>
          </p:cNvSpPr>
          <p:nvPr>
            <p:ph type="body" idx="6"/>
          </p:nvPr>
        </p:nvSpPr>
        <p:spPr>
          <a:xfrm>
            <a:off x="789150" y="1953700"/>
            <a:ext cx="3568500" cy="7917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424242"/>
              </a:buClr>
              <a:buSzPts val="1000"/>
              <a:buFont typeface="Montserrat"/>
              <a:buChar char="●"/>
              <a:defRPr sz="1200">
                <a:solidFill>
                  <a:schemeClr val="hlink"/>
                </a:solidFill>
              </a:defRPr>
            </a:lvl1pPr>
            <a:lvl2pPr marL="914400" lvl="1" indent="-330200" rtl="0">
              <a:lnSpc>
                <a:spcPct val="100000"/>
              </a:lnSpc>
              <a:spcBef>
                <a:spcPts val="0"/>
              </a:spcBef>
              <a:spcAft>
                <a:spcPts val="0"/>
              </a:spcAft>
              <a:buClr>
                <a:srgbClr val="424242"/>
              </a:buClr>
              <a:buSzPts val="1600"/>
              <a:buFont typeface="Montserrat"/>
              <a:buChar char="○"/>
              <a:defRPr sz="1200">
                <a:solidFill>
                  <a:schemeClr val="dk1"/>
                </a:solidFill>
              </a:defRPr>
            </a:lvl2pPr>
            <a:lvl3pPr marL="1371600" lvl="2" indent="-330200" rtl="0">
              <a:spcBef>
                <a:spcPts val="0"/>
              </a:spcBef>
              <a:spcAft>
                <a:spcPts val="0"/>
              </a:spcAft>
              <a:buClr>
                <a:srgbClr val="424242"/>
              </a:buClr>
              <a:buSzPts val="1600"/>
              <a:buFont typeface="Montserrat"/>
              <a:buChar char="■"/>
              <a:defRPr>
                <a:solidFill>
                  <a:schemeClr val="dk1"/>
                </a:solidFill>
              </a:defRPr>
            </a:lvl3pPr>
            <a:lvl4pPr marL="1828800" lvl="3" indent="-330200" rtl="0">
              <a:spcBef>
                <a:spcPts val="0"/>
              </a:spcBef>
              <a:spcAft>
                <a:spcPts val="0"/>
              </a:spcAft>
              <a:buClr>
                <a:srgbClr val="424242"/>
              </a:buClr>
              <a:buSzPts val="1600"/>
              <a:buFont typeface="Montserrat"/>
              <a:buChar char="●"/>
              <a:defRPr>
                <a:solidFill>
                  <a:schemeClr val="dk1"/>
                </a:solidFill>
              </a:defRPr>
            </a:lvl4pPr>
            <a:lvl5pPr marL="2286000" lvl="4" indent="-330200" rtl="0">
              <a:spcBef>
                <a:spcPts val="0"/>
              </a:spcBef>
              <a:spcAft>
                <a:spcPts val="0"/>
              </a:spcAft>
              <a:buClr>
                <a:srgbClr val="424242"/>
              </a:buClr>
              <a:buSzPts val="1600"/>
              <a:buFont typeface="Montserrat"/>
              <a:buChar char="○"/>
              <a:defRPr>
                <a:solidFill>
                  <a:schemeClr val="dk1"/>
                </a:solidFill>
              </a:defRPr>
            </a:lvl5pPr>
            <a:lvl6pPr marL="2743200" lvl="5" indent="-330200" rtl="0">
              <a:spcBef>
                <a:spcPts val="0"/>
              </a:spcBef>
              <a:spcAft>
                <a:spcPts val="0"/>
              </a:spcAft>
              <a:buClr>
                <a:srgbClr val="424242"/>
              </a:buClr>
              <a:buSzPts val="1600"/>
              <a:buFont typeface="Montserrat"/>
              <a:buChar char="■"/>
              <a:defRPr>
                <a:solidFill>
                  <a:schemeClr val="dk1"/>
                </a:solidFill>
              </a:defRPr>
            </a:lvl6pPr>
            <a:lvl7pPr marL="3200400" lvl="6" indent="-330200" rtl="0">
              <a:spcBef>
                <a:spcPts val="0"/>
              </a:spcBef>
              <a:spcAft>
                <a:spcPts val="0"/>
              </a:spcAft>
              <a:buClr>
                <a:srgbClr val="424242"/>
              </a:buClr>
              <a:buSzPts val="1600"/>
              <a:buFont typeface="Montserrat"/>
              <a:buChar char="●"/>
              <a:defRPr>
                <a:solidFill>
                  <a:schemeClr val="dk1"/>
                </a:solidFill>
              </a:defRPr>
            </a:lvl7pPr>
            <a:lvl8pPr marL="3657600" lvl="7" indent="-330200" rtl="0">
              <a:spcBef>
                <a:spcPts val="0"/>
              </a:spcBef>
              <a:spcAft>
                <a:spcPts val="0"/>
              </a:spcAft>
              <a:buClr>
                <a:srgbClr val="424242"/>
              </a:buClr>
              <a:buSzPts val="1600"/>
              <a:buFont typeface="Montserrat"/>
              <a:buChar char="○"/>
              <a:defRPr>
                <a:solidFill>
                  <a:schemeClr val="dk1"/>
                </a:solidFill>
              </a:defRPr>
            </a:lvl8pPr>
            <a:lvl9pPr marL="4114800" lvl="8" indent="-330200" rtl="0">
              <a:spcBef>
                <a:spcPts val="0"/>
              </a:spcBef>
              <a:spcAft>
                <a:spcPts val="0"/>
              </a:spcAft>
              <a:buClr>
                <a:srgbClr val="424242"/>
              </a:buClr>
              <a:buSzPts val="1600"/>
              <a:buFont typeface="Montserrat"/>
              <a:buChar char="■"/>
              <a:defRPr>
                <a:solidFill>
                  <a:schemeClr val="dk1"/>
                </a:solidFill>
              </a:defRPr>
            </a:lvl9pPr>
          </a:lstStyle>
          <a:p>
            <a:endParaRPr/>
          </a:p>
        </p:txBody>
      </p:sp>
      <p:grpSp>
        <p:nvGrpSpPr>
          <p:cNvPr id="507" name="Google Shape;507;p26"/>
          <p:cNvGrpSpPr/>
          <p:nvPr/>
        </p:nvGrpSpPr>
        <p:grpSpPr>
          <a:xfrm rot="10800000">
            <a:off x="1271934" y="-130098"/>
            <a:ext cx="236265" cy="669600"/>
            <a:chOff x="2667125" y="535325"/>
            <a:chExt cx="237500" cy="673100"/>
          </a:xfrm>
        </p:grpSpPr>
        <p:sp>
          <p:nvSpPr>
            <p:cNvPr id="508" name="Google Shape;508;p26"/>
            <p:cNvSpPr/>
            <p:nvPr/>
          </p:nvSpPr>
          <p:spPr>
            <a:xfrm>
              <a:off x="2712100" y="595875"/>
              <a:ext cx="191475" cy="612550"/>
            </a:xfrm>
            <a:custGeom>
              <a:avLst/>
              <a:gdLst/>
              <a:ahLst/>
              <a:cxnLst/>
              <a:rect l="l" t="t" r="r" b="b"/>
              <a:pathLst>
                <a:path w="7659" h="24502" extrusionOk="0">
                  <a:moveTo>
                    <a:pt x="4855" y="21766"/>
                  </a:moveTo>
                  <a:lnTo>
                    <a:pt x="4855" y="21913"/>
                  </a:lnTo>
                  <a:lnTo>
                    <a:pt x="4604" y="21913"/>
                  </a:lnTo>
                  <a:cubicBezTo>
                    <a:pt x="4625" y="21892"/>
                    <a:pt x="4667" y="21871"/>
                    <a:pt x="4688" y="21829"/>
                  </a:cubicBezTo>
                  <a:lnTo>
                    <a:pt x="4855" y="21766"/>
                  </a:lnTo>
                  <a:close/>
                  <a:moveTo>
                    <a:pt x="4922" y="1"/>
                  </a:moveTo>
                  <a:cubicBezTo>
                    <a:pt x="4119" y="1"/>
                    <a:pt x="3320" y="72"/>
                    <a:pt x="2512" y="173"/>
                  </a:cubicBezTo>
                  <a:cubicBezTo>
                    <a:pt x="2030" y="236"/>
                    <a:pt x="1738" y="466"/>
                    <a:pt x="1612" y="780"/>
                  </a:cubicBezTo>
                  <a:cubicBezTo>
                    <a:pt x="1507" y="884"/>
                    <a:pt x="1403" y="1010"/>
                    <a:pt x="1382" y="1198"/>
                  </a:cubicBezTo>
                  <a:cubicBezTo>
                    <a:pt x="545" y="5801"/>
                    <a:pt x="252" y="10530"/>
                    <a:pt x="126" y="15196"/>
                  </a:cubicBezTo>
                  <a:cubicBezTo>
                    <a:pt x="43" y="17414"/>
                    <a:pt x="1" y="19611"/>
                    <a:pt x="22" y="21829"/>
                  </a:cubicBezTo>
                  <a:cubicBezTo>
                    <a:pt x="43" y="22666"/>
                    <a:pt x="64" y="23503"/>
                    <a:pt x="796" y="24026"/>
                  </a:cubicBezTo>
                  <a:cubicBezTo>
                    <a:pt x="1329" y="24407"/>
                    <a:pt x="2085" y="24444"/>
                    <a:pt x="2796" y="24444"/>
                  </a:cubicBezTo>
                  <a:cubicBezTo>
                    <a:pt x="2966" y="24444"/>
                    <a:pt x="3134" y="24442"/>
                    <a:pt x="3295" y="24442"/>
                  </a:cubicBezTo>
                  <a:cubicBezTo>
                    <a:pt x="3385" y="24442"/>
                    <a:pt x="3473" y="24442"/>
                    <a:pt x="3558" y="24444"/>
                  </a:cubicBezTo>
                  <a:cubicBezTo>
                    <a:pt x="4010" y="24466"/>
                    <a:pt x="4488" y="24502"/>
                    <a:pt x="4951" y="24502"/>
                  </a:cubicBezTo>
                  <a:cubicBezTo>
                    <a:pt x="6269" y="24502"/>
                    <a:pt x="7461" y="24211"/>
                    <a:pt x="7554" y="22477"/>
                  </a:cubicBezTo>
                  <a:cubicBezTo>
                    <a:pt x="7659" y="20301"/>
                    <a:pt x="7366" y="17958"/>
                    <a:pt x="7324" y="15719"/>
                  </a:cubicBezTo>
                  <a:cubicBezTo>
                    <a:pt x="7220" y="10949"/>
                    <a:pt x="7240" y="6199"/>
                    <a:pt x="7387" y="1428"/>
                  </a:cubicBezTo>
                  <a:cubicBezTo>
                    <a:pt x="7429" y="612"/>
                    <a:pt x="6738" y="89"/>
                    <a:pt x="6006" y="47"/>
                  </a:cubicBezTo>
                  <a:cubicBezTo>
                    <a:pt x="5643" y="15"/>
                    <a:pt x="5282" y="1"/>
                    <a:pt x="49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6"/>
            <p:cNvSpPr/>
            <p:nvPr/>
          </p:nvSpPr>
          <p:spPr>
            <a:xfrm>
              <a:off x="2667125" y="535325"/>
              <a:ext cx="237500" cy="671300"/>
            </a:xfrm>
            <a:custGeom>
              <a:avLst/>
              <a:gdLst/>
              <a:ahLst/>
              <a:cxnLst/>
              <a:rect l="l" t="t" r="r" b="b"/>
              <a:pathLst>
                <a:path w="9500" h="26852" extrusionOk="0">
                  <a:moveTo>
                    <a:pt x="796" y="168"/>
                  </a:moveTo>
                  <a:lnTo>
                    <a:pt x="1005" y="210"/>
                  </a:lnTo>
                  <a:cubicBezTo>
                    <a:pt x="2115" y="387"/>
                    <a:pt x="3179" y="477"/>
                    <a:pt x="4189" y="477"/>
                  </a:cubicBezTo>
                  <a:cubicBezTo>
                    <a:pt x="4967" y="477"/>
                    <a:pt x="5713" y="424"/>
                    <a:pt x="6424" y="314"/>
                  </a:cubicBezTo>
                  <a:lnTo>
                    <a:pt x="6508" y="314"/>
                  </a:lnTo>
                  <a:lnTo>
                    <a:pt x="6550" y="398"/>
                  </a:lnTo>
                  <a:cubicBezTo>
                    <a:pt x="6926" y="921"/>
                    <a:pt x="7303" y="1360"/>
                    <a:pt x="7721" y="1821"/>
                  </a:cubicBezTo>
                  <a:lnTo>
                    <a:pt x="7868" y="1946"/>
                  </a:lnTo>
                  <a:cubicBezTo>
                    <a:pt x="8182" y="2260"/>
                    <a:pt x="8516" y="2616"/>
                    <a:pt x="8851" y="2888"/>
                  </a:cubicBezTo>
                  <a:lnTo>
                    <a:pt x="9060" y="3055"/>
                  </a:lnTo>
                  <a:lnTo>
                    <a:pt x="8809" y="3118"/>
                  </a:lnTo>
                  <a:cubicBezTo>
                    <a:pt x="8767" y="3118"/>
                    <a:pt x="8747" y="3160"/>
                    <a:pt x="8726" y="3181"/>
                  </a:cubicBezTo>
                  <a:lnTo>
                    <a:pt x="8705" y="3223"/>
                  </a:lnTo>
                  <a:lnTo>
                    <a:pt x="8642" y="3223"/>
                  </a:lnTo>
                  <a:cubicBezTo>
                    <a:pt x="6968" y="3264"/>
                    <a:pt x="5315" y="3411"/>
                    <a:pt x="3788" y="3725"/>
                  </a:cubicBezTo>
                  <a:lnTo>
                    <a:pt x="3725" y="3725"/>
                  </a:lnTo>
                  <a:lnTo>
                    <a:pt x="3683" y="3662"/>
                  </a:lnTo>
                  <a:cubicBezTo>
                    <a:pt x="2574" y="2762"/>
                    <a:pt x="1653" y="1653"/>
                    <a:pt x="921" y="398"/>
                  </a:cubicBezTo>
                  <a:lnTo>
                    <a:pt x="796" y="168"/>
                  </a:lnTo>
                  <a:close/>
                  <a:moveTo>
                    <a:pt x="3450" y="26540"/>
                  </a:moveTo>
                  <a:lnTo>
                    <a:pt x="3411" y="26636"/>
                  </a:lnTo>
                  <a:lnTo>
                    <a:pt x="3620" y="26615"/>
                  </a:lnTo>
                  <a:cubicBezTo>
                    <a:pt x="3624" y="26615"/>
                    <a:pt x="3628" y="26614"/>
                    <a:pt x="3631" y="26614"/>
                  </a:cubicBezTo>
                  <a:lnTo>
                    <a:pt x="3631" y="26614"/>
                  </a:lnTo>
                  <a:cubicBezTo>
                    <a:pt x="3570" y="26591"/>
                    <a:pt x="3509" y="26567"/>
                    <a:pt x="3450" y="26540"/>
                  </a:cubicBezTo>
                  <a:close/>
                  <a:moveTo>
                    <a:pt x="670" y="0"/>
                  </a:moveTo>
                  <a:lnTo>
                    <a:pt x="628" y="42"/>
                  </a:lnTo>
                  <a:lnTo>
                    <a:pt x="607" y="42"/>
                  </a:lnTo>
                  <a:cubicBezTo>
                    <a:pt x="586" y="42"/>
                    <a:pt x="565" y="84"/>
                    <a:pt x="565" y="126"/>
                  </a:cubicBezTo>
                  <a:lnTo>
                    <a:pt x="565" y="147"/>
                  </a:lnTo>
                  <a:lnTo>
                    <a:pt x="524" y="168"/>
                  </a:lnTo>
                  <a:lnTo>
                    <a:pt x="524" y="231"/>
                  </a:lnTo>
                  <a:cubicBezTo>
                    <a:pt x="524" y="1821"/>
                    <a:pt x="586" y="3432"/>
                    <a:pt x="607" y="5001"/>
                  </a:cubicBezTo>
                  <a:cubicBezTo>
                    <a:pt x="670" y="6989"/>
                    <a:pt x="712" y="9039"/>
                    <a:pt x="691" y="11048"/>
                  </a:cubicBezTo>
                  <a:cubicBezTo>
                    <a:pt x="691" y="12785"/>
                    <a:pt x="628" y="14500"/>
                    <a:pt x="586" y="16237"/>
                  </a:cubicBezTo>
                  <a:cubicBezTo>
                    <a:pt x="565" y="17179"/>
                    <a:pt x="503" y="18120"/>
                    <a:pt x="461" y="19083"/>
                  </a:cubicBezTo>
                  <a:cubicBezTo>
                    <a:pt x="461" y="19187"/>
                    <a:pt x="419" y="19334"/>
                    <a:pt x="398" y="19585"/>
                  </a:cubicBezTo>
                  <a:cubicBezTo>
                    <a:pt x="314" y="20213"/>
                    <a:pt x="189" y="21405"/>
                    <a:pt x="356" y="21740"/>
                  </a:cubicBezTo>
                  <a:lnTo>
                    <a:pt x="440" y="21928"/>
                  </a:lnTo>
                  <a:lnTo>
                    <a:pt x="210" y="21928"/>
                  </a:lnTo>
                  <a:cubicBezTo>
                    <a:pt x="168" y="21928"/>
                    <a:pt x="147" y="21949"/>
                    <a:pt x="126" y="21991"/>
                  </a:cubicBezTo>
                  <a:lnTo>
                    <a:pt x="42" y="22054"/>
                  </a:lnTo>
                  <a:cubicBezTo>
                    <a:pt x="0" y="22096"/>
                    <a:pt x="42" y="22158"/>
                    <a:pt x="63" y="22200"/>
                  </a:cubicBezTo>
                  <a:lnTo>
                    <a:pt x="84" y="22221"/>
                  </a:lnTo>
                  <a:lnTo>
                    <a:pt x="84" y="22242"/>
                  </a:lnTo>
                  <a:cubicBezTo>
                    <a:pt x="544" y="23665"/>
                    <a:pt x="1507" y="25088"/>
                    <a:pt x="2804" y="26322"/>
                  </a:cubicBezTo>
                  <a:lnTo>
                    <a:pt x="2867" y="26385"/>
                  </a:lnTo>
                  <a:lnTo>
                    <a:pt x="2825" y="26448"/>
                  </a:lnTo>
                  <a:cubicBezTo>
                    <a:pt x="2825" y="26490"/>
                    <a:pt x="2825" y="26532"/>
                    <a:pt x="2867" y="26552"/>
                  </a:cubicBezTo>
                  <a:cubicBezTo>
                    <a:pt x="2888" y="26594"/>
                    <a:pt x="2909" y="26615"/>
                    <a:pt x="2972" y="26615"/>
                  </a:cubicBezTo>
                  <a:lnTo>
                    <a:pt x="3202" y="26636"/>
                  </a:lnTo>
                  <a:cubicBezTo>
                    <a:pt x="3223" y="26636"/>
                    <a:pt x="3285" y="26615"/>
                    <a:pt x="3306" y="26594"/>
                  </a:cubicBezTo>
                  <a:lnTo>
                    <a:pt x="3348" y="26511"/>
                  </a:lnTo>
                  <a:lnTo>
                    <a:pt x="3432" y="26532"/>
                  </a:lnTo>
                  <a:cubicBezTo>
                    <a:pt x="3438" y="26534"/>
                    <a:pt x="3444" y="26537"/>
                    <a:pt x="3450" y="26540"/>
                  </a:cubicBezTo>
                  <a:lnTo>
                    <a:pt x="3450" y="26540"/>
                  </a:lnTo>
                  <a:lnTo>
                    <a:pt x="3495" y="26427"/>
                  </a:lnTo>
                  <a:cubicBezTo>
                    <a:pt x="3599" y="26113"/>
                    <a:pt x="3599" y="25778"/>
                    <a:pt x="3578" y="25402"/>
                  </a:cubicBezTo>
                  <a:lnTo>
                    <a:pt x="3578" y="25088"/>
                  </a:lnTo>
                  <a:cubicBezTo>
                    <a:pt x="3578" y="24083"/>
                    <a:pt x="3537" y="23058"/>
                    <a:pt x="3537" y="22012"/>
                  </a:cubicBezTo>
                  <a:cubicBezTo>
                    <a:pt x="3537" y="19962"/>
                    <a:pt x="3537" y="17911"/>
                    <a:pt x="3578" y="15860"/>
                  </a:cubicBezTo>
                  <a:cubicBezTo>
                    <a:pt x="3599" y="13831"/>
                    <a:pt x="3620" y="11759"/>
                    <a:pt x="3662" y="9709"/>
                  </a:cubicBezTo>
                  <a:cubicBezTo>
                    <a:pt x="3662" y="9186"/>
                    <a:pt x="3704" y="8663"/>
                    <a:pt x="3725" y="8182"/>
                  </a:cubicBezTo>
                  <a:cubicBezTo>
                    <a:pt x="3767" y="6821"/>
                    <a:pt x="3850" y="5399"/>
                    <a:pt x="3662" y="4101"/>
                  </a:cubicBezTo>
                  <a:lnTo>
                    <a:pt x="3662" y="4143"/>
                  </a:lnTo>
                  <a:cubicBezTo>
                    <a:pt x="3411" y="5399"/>
                    <a:pt x="3411" y="6759"/>
                    <a:pt x="3411" y="8035"/>
                  </a:cubicBezTo>
                  <a:cubicBezTo>
                    <a:pt x="3411" y="8433"/>
                    <a:pt x="3411" y="8830"/>
                    <a:pt x="3390" y="9228"/>
                  </a:cubicBezTo>
                  <a:cubicBezTo>
                    <a:pt x="3327" y="11069"/>
                    <a:pt x="3306" y="12994"/>
                    <a:pt x="3285" y="14835"/>
                  </a:cubicBezTo>
                  <a:cubicBezTo>
                    <a:pt x="3244" y="16697"/>
                    <a:pt x="3244" y="18601"/>
                    <a:pt x="3244" y="20464"/>
                  </a:cubicBezTo>
                  <a:cubicBezTo>
                    <a:pt x="3244" y="20589"/>
                    <a:pt x="3244" y="20882"/>
                    <a:pt x="3285" y="21259"/>
                  </a:cubicBezTo>
                  <a:cubicBezTo>
                    <a:pt x="3327" y="22682"/>
                    <a:pt x="3453" y="25381"/>
                    <a:pt x="3223" y="26218"/>
                  </a:cubicBezTo>
                  <a:lnTo>
                    <a:pt x="3139" y="26448"/>
                  </a:lnTo>
                  <a:lnTo>
                    <a:pt x="2993" y="26280"/>
                  </a:lnTo>
                  <a:cubicBezTo>
                    <a:pt x="1988" y="25130"/>
                    <a:pt x="1298" y="23937"/>
                    <a:pt x="524" y="22472"/>
                  </a:cubicBezTo>
                  <a:lnTo>
                    <a:pt x="482" y="22410"/>
                  </a:lnTo>
                  <a:lnTo>
                    <a:pt x="524" y="22326"/>
                  </a:lnTo>
                  <a:cubicBezTo>
                    <a:pt x="670" y="22158"/>
                    <a:pt x="670" y="21949"/>
                    <a:pt x="691" y="21698"/>
                  </a:cubicBezTo>
                  <a:lnTo>
                    <a:pt x="691" y="21489"/>
                  </a:lnTo>
                  <a:cubicBezTo>
                    <a:pt x="733" y="20568"/>
                    <a:pt x="796" y="19585"/>
                    <a:pt x="858" y="18392"/>
                  </a:cubicBezTo>
                  <a:cubicBezTo>
                    <a:pt x="921" y="16446"/>
                    <a:pt x="1005" y="14459"/>
                    <a:pt x="1026" y="12471"/>
                  </a:cubicBezTo>
                  <a:cubicBezTo>
                    <a:pt x="1088" y="8642"/>
                    <a:pt x="1088" y="4897"/>
                    <a:pt x="775" y="1172"/>
                  </a:cubicBezTo>
                  <a:lnTo>
                    <a:pt x="712" y="586"/>
                  </a:lnTo>
                  <a:lnTo>
                    <a:pt x="1005" y="1109"/>
                  </a:lnTo>
                  <a:cubicBezTo>
                    <a:pt x="1632" y="2176"/>
                    <a:pt x="2448" y="3118"/>
                    <a:pt x="3411" y="3934"/>
                  </a:cubicBezTo>
                  <a:cubicBezTo>
                    <a:pt x="3425" y="3948"/>
                    <a:pt x="3460" y="3973"/>
                    <a:pt x="3487" y="3973"/>
                  </a:cubicBezTo>
                  <a:cubicBezTo>
                    <a:pt x="3499" y="3973"/>
                    <a:pt x="3509" y="3968"/>
                    <a:pt x="3516" y="3955"/>
                  </a:cubicBezTo>
                  <a:lnTo>
                    <a:pt x="3704" y="3934"/>
                  </a:lnTo>
                  <a:lnTo>
                    <a:pt x="3788" y="3934"/>
                  </a:lnTo>
                  <a:cubicBezTo>
                    <a:pt x="5629" y="3725"/>
                    <a:pt x="7345" y="3599"/>
                    <a:pt x="8977" y="3578"/>
                  </a:cubicBezTo>
                  <a:lnTo>
                    <a:pt x="9039" y="3578"/>
                  </a:lnTo>
                  <a:lnTo>
                    <a:pt x="9207" y="3516"/>
                  </a:lnTo>
                  <a:lnTo>
                    <a:pt x="9186" y="3641"/>
                  </a:lnTo>
                  <a:cubicBezTo>
                    <a:pt x="8872" y="9751"/>
                    <a:pt x="8851" y="15986"/>
                    <a:pt x="8830" y="22033"/>
                  </a:cubicBezTo>
                  <a:cubicBezTo>
                    <a:pt x="8830" y="23477"/>
                    <a:pt x="8830" y="24920"/>
                    <a:pt x="8809" y="26343"/>
                  </a:cubicBezTo>
                  <a:lnTo>
                    <a:pt x="8809" y="26385"/>
                  </a:lnTo>
                  <a:lnTo>
                    <a:pt x="8851" y="26532"/>
                  </a:lnTo>
                  <a:lnTo>
                    <a:pt x="8705" y="26552"/>
                  </a:lnTo>
                  <a:cubicBezTo>
                    <a:pt x="8412" y="26594"/>
                    <a:pt x="8119" y="26594"/>
                    <a:pt x="7826" y="26615"/>
                  </a:cubicBezTo>
                  <a:cubicBezTo>
                    <a:pt x="7282" y="26636"/>
                    <a:pt x="6675" y="26699"/>
                    <a:pt x="6110" y="26699"/>
                  </a:cubicBezTo>
                  <a:lnTo>
                    <a:pt x="5901" y="26699"/>
                  </a:lnTo>
                  <a:cubicBezTo>
                    <a:pt x="5608" y="26699"/>
                    <a:pt x="5294" y="26657"/>
                    <a:pt x="5001" y="26636"/>
                  </a:cubicBezTo>
                  <a:cubicBezTo>
                    <a:pt x="4710" y="26610"/>
                    <a:pt x="4411" y="26583"/>
                    <a:pt x="4119" y="26583"/>
                  </a:cubicBezTo>
                  <a:cubicBezTo>
                    <a:pt x="3953" y="26583"/>
                    <a:pt x="3789" y="26592"/>
                    <a:pt x="3631" y="26614"/>
                  </a:cubicBezTo>
                  <a:lnTo>
                    <a:pt x="3631" y="26614"/>
                  </a:lnTo>
                  <a:cubicBezTo>
                    <a:pt x="4216" y="26825"/>
                    <a:pt x="4889" y="26827"/>
                    <a:pt x="5545" y="26845"/>
                  </a:cubicBezTo>
                  <a:lnTo>
                    <a:pt x="5859" y="26845"/>
                  </a:lnTo>
                  <a:cubicBezTo>
                    <a:pt x="6024" y="26849"/>
                    <a:pt x="6198" y="26852"/>
                    <a:pt x="6378" y="26852"/>
                  </a:cubicBezTo>
                  <a:cubicBezTo>
                    <a:pt x="7155" y="26852"/>
                    <a:pt x="8055" y="26806"/>
                    <a:pt x="8956" y="26636"/>
                  </a:cubicBezTo>
                  <a:cubicBezTo>
                    <a:pt x="8977" y="26636"/>
                    <a:pt x="8998" y="26615"/>
                    <a:pt x="8998" y="26594"/>
                  </a:cubicBezTo>
                  <a:cubicBezTo>
                    <a:pt x="9039" y="26552"/>
                    <a:pt x="9039" y="26490"/>
                    <a:pt x="8998" y="26448"/>
                  </a:cubicBezTo>
                  <a:lnTo>
                    <a:pt x="8956" y="26385"/>
                  </a:lnTo>
                  <a:lnTo>
                    <a:pt x="9039" y="26301"/>
                  </a:lnTo>
                  <a:cubicBezTo>
                    <a:pt x="9060" y="26280"/>
                    <a:pt x="9060" y="26239"/>
                    <a:pt x="9081" y="26197"/>
                  </a:cubicBezTo>
                  <a:cubicBezTo>
                    <a:pt x="9102" y="24732"/>
                    <a:pt x="9144" y="23288"/>
                    <a:pt x="9186" y="21824"/>
                  </a:cubicBezTo>
                  <a:cubicBezTo>
                    <a:pt x="9353" y="15860"/>
                    <a:pt x="9500" y="9562"/>
                    <a:pt x="9332" y="3390"/>
                  </a:cubicBezTo>
                  <a:cubicBezTo>
                    <a:pt x="9332" y="3348"/>
                    <a:pt x="9332" y="3348"/>
                    <a:pt x="9291" y="3327"/>
                  </a:cubicBezTo>
                  <a:lnTo>
                    <a:pt x="9144" y="3202"/>
                  </a:lnTo>
                  <a:lnTo>
                    <a:pt x="9332" y="3118"/>
                  </a:lnTo>
                  <a:cubicBezTo>
                    <a:pt x="9353" y="3097"/>
                    <a:pt x="9374" y="3076"/>
                    <a:pt x="9374" y="3055"/>
                  </a:cubicBezTo>
                  <a:cubicBezTo>
                    <a:pt x="9374" y="3013"/>
                    <a:pt x="9374" y="2972"/>
                    <a:pt x="9353" y="2951"/>
                  </a:cubicBezTo>
                  <a:cubicBezTo>
                    <a:pt x="9081" y="2658"/>
                    <a:pt x="8767" y="2365"/>
                    <a:pt x="8454" y="2135"/>
                  </a:cubicBezTo>
                  <a:cubicBezTo>
                    <a:pt x="8244" y="1967"/>
                    <a:pt x="8035" y="1779"/>
                    <a:pt x="7847" y="1612"/>
                  </a:cubicBezTo>
                  <a:cubicBezTo>
                    <a:pt x="7428" y="1193"/>
                    <a:pt x="7010" y="775"/>
                    <a:pt x="6633" y="356"/>
                  </a:cubicBezTo>
                  <a:lnTo>
                    <a:pt x="6570" y="293"/>
                  </a:lnTo>
                  <a:lnTo>
                    <a:pt x="6612" y="210"/>
                  </a:lnTo>
                  <a:cubicBezTo>
                    <a:pt x="6612" y="189"/>
                    <a:pt x="6612" y="147"/>
                    <a:pt x="6570" y="84"/>
                  </a:cubicBezTo>
                  <a:cubicBezTo>
                    <a:pt x="6550" y="63"/>
                    <a:pt x="6529" y="63"/>
                    <a:pt x="6529" y="63"/>
                  </a:cubicBezTo>
                  <a:lnTo>
                    <a:pt x="6319" y="63"/>
                  </a:lnTo>
                  <a:cubicBezTo>
                    <a:pt x="5357" y="84"/>
                    <a:pt x="4421" y="110"/>
                    <a:pt x="3489" y="110"/>
                  </a:cubicBezTo>
                  <a:cubicBezTo>
                    <a:pt x="2558" y="110"/>
                    <a:pt x="1632" y="84"/>
                    <a:pt x="6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26"/>
          <p:cNvGrpSpPr/>
          <p:nvPr/>
        </p:nvGrpSpPr>
        <p:grpSpPr>
          <a:xfrm rot="5400000">
            <a:off x="8879650" y="3743550"/>
            <a:ext cx="326450" cy="940300"/>
            <a:chOff x="3217925" y="402700"/>
            <a:chExt cx="326450" cy="940300"/>
          </a:xfrm>
        </p:grpSpPr>
        <p:sp>
          <p:nvSpPr>
            <p:cNvPr id="511" name="Google Shape;511;p26"/>
            <p:cNvSpPr/>
            <p:nvPr/>
          </p:nvSpPr>
          <p:spPr>
            <a:xfrm>
              <a:off x="3217925" y="402700"/>
              <a:ext cx="269425" cy="925950"/>
            </a:xfrm>
            <a:custGeom>
              <a:avLst/>
              <a:gdLst/>
              <a:ahLst/>
              <a:cxnLst/>
              <a:rect l="l" t="t" r="r" b="b"/>
              <a:pathLst>
                <a:path w="10777" h="37038" extrusionOk="0">
                  <a:moveTo>
                    <a:pt x="6027" y="8507"/>
                  </a:moveTo>
                  <a:lnTo>
                    <a:pt x="6027" y="8507"/>
                  </a:lnTo>
                  <a:cubicBezTo>
                    <a:pt x="6655" y="8821"/>
                    <a:pt x="7324" y="9093"/>
                    <a:pt x="7847" y="9511"/>
                  </a:cubicBezTo>
                  <a:cubicBezTo>
                    <a:pt x="7345" y="9218"/>
                    <a:pt x="6801" y="8988"/>
                    <a:pt x="6341" y="8737"/>
                  </a:cubicBezTo>
                  <a:lnTo>
                    <a:pt x="6027" y="8507"/>
                  </a:lnTo>
                  <a:close/>
                  <a:moveTo>
                    <a:pt x="7847" y="24953"/>
                  </a:moveTo>
                  <a:lnTo>
                    <a:pt x="7847" y="24953"/>
                  </a:lnTo>
                  <a:cubicBezTo>
                    <a:pt x="7973" y="25099"/>
                    <a:pt x="8119" y="25225"/>
                    <a:pt x="8224" y="25371"/>
                  </a:cubicBezTo>
                  <a:cubicBezTo>
                    <a:pt x="8182" y="25350"/>
                    <a:pt x="8161" y="25329"/>
                    <a:pt x="8119" y="25308"/>
                  </a:cubicBezTo>
                  <a:cubicBezTo>
                    <a:pt x="8057" y="25267"/>
                    <a:pt x="8036" y="25246"/>
                    <a:pt x="7973" y="25225"/>
                  </a:cubicBezTo>
                  <a:cubicBezTo>
                    <a:pt x="7931" y="25141"/>
                    <a:pt x="7910" y="25036"/>
                    <a:pt x="7847" y="24953"/>
                  </a:cubicBezTo>
                  <a:close/>
                  <a:moveTo>
                    <a:pt x="3684" y="32945"/>
                  </a:moveTo>
                  <a:lnTo>
                    <a:pt x="3684" y="32945"/>
                  </a:lnTo>
                  <a:cubicBezTo>
                    <a:pt x="3663" y="33092"/>
                    <a:pt x="3642" y="33217"/>
                    <a:pt x="3621" y="33385"/>
                  </a:cubicBezTo>
                  <a:lnTo>
                    <a:pt x="3579" y="33385"/>
                  </a:lnTo>
                  <a:lnTo>
                    <a:pt x="3579" y="33343"/>
                  </a:lnTo>
                  <a:cubicBezTo>
                    <a:pt x="3621" y="33217"/>
                    <a:pt x="3642" y="33071"/>
                    <a:pt x="3684" y="32945"/>
                  </a:cubicBezTo>
                  <a:close/>
                  <a:moveTo>
                    <a:pt x="4397" y="0"/>
                  </a:moveTo>
                  <a:cubicBezTo>
                    <a:pt x="4320" y="0"/>
                    <a:pt x="4242" y="11"/>
                    <a:pt x="4165" y="33"/>
                  </a:cubicBezTo>
                  <a:cubicBezTo>
                    <a:pt x="1382" y="849"/>
                    <a:pt x="1" y="4448"/>
                    <a:pt x="1466" y="6937"/>
                  </a:cubicBezTo>
                  <a:cubicBezTo>
                    <a:pt x="2177" y="8172"/>
                    <a:pt x="3474" y="8862"/>
                    <a:pt x="4625" y="9637"/>
                  </a:cubicBezTo>
                  <a:cubicBezTo>
                    <a:pt x="5713" y="10327"/>
                    <a:pt x="6989" y="11290"/>
                    <a:pt x="6383" y="12733"/>
                  </a:cubicBezTo>
                  <a:cubicBezTo>
                    <a:pt x="5734" y="14365"/>
                    <a:pt x="3956" y="15223"/>
                    <a:pt x="2930" y="16562"/>
                  </a:cubicBezTo>
                  <a:cubicBezTo>
                    <a:pt x="1759" y="18090"/>
                    <a:pt x="1549" y="20098"/>
                    <a:pt x="2533" y="21772"/>
                  </a:cubicBezTo>
                  <a:cubicBezTo>
                    <a:pt x="3453" y="23279"/>
                    <a:pt x="5127" y="24011"/>
                    <a:pt x="6173" y="25392"/>
                  </a:cubicBezTo>
                  <a:cubicBezTo>
                    <a:pt x="7199" y="26731"/>
                    <a:pt x="6717" y="27861"/>
                    <a:pt x="5567" y="28886"/>
                  </a:cubicBezTo>
                  <a:cubicBezTo>
                    <a:pt x="4520" y="29765"/>
                    <a:pt x="3307" y="30476"/>
                    <a:pt x="2533" y="31669"/>
                  </a:cubicBezTo>
                  <a:cubicBezTo>
                    <a:pt x="2156" y="32339"/>
                    <a:pt x="1968" y="33113"/>
                    <a:pt x="2052" y="33908"/>
                  </a:cubicBezTo>
                  <a:cubicBezTo>
                    <a:pt x="2198" y="35059"/>
                    <a:pt x="2888" y="35833"/>
                    <a:pt x="3579" y="36670"/>
                  </a:cubicBezTo>
                  <a:cubicBezTo>
                    <a:pt x="3642" y="36733"/>
                    <a:pt x="3663" y="36754"/>
                    <a:pt x="3725" y="36775"/>
                  </a:cubicBezTo>
                  <a:cubicBezTo>
                    <a:pt x="3844" y="36937"/>
                    <a:pt x="4025" y="37037"/>
                    <a:pt x="4240" y="37037"/>
                  </a:cubicBezTo>
                  <a:cubicBezTo>
                    <a:pt x="4328" y="37037"/>
                    <a:pt x="4423" y="37020"/>
                    <a:pt x="4520" y="36984"/>
                  </a:cubicBezTo>
                  <a:cubicBezTo>
                    <a:pt x="5316" y="36691"/>
                    <a:pt x="5964" y="36230"/>
                    <a:pt x="6550" y="35624"/>
                  </a:cubicBezTo>
                  <a:cubicBezTo>
                    <a:pt x="6864" y="35289"/>
                    <a:pt x="6655" y="34808"/>
                    <a:pt x="6299" y="34682"/>
                  </a:cubicBezTo>
                  <a:cubicBezTo>
                    <a:pt x="5818" y="33343"/>
                    <a:pt x="7282" y="31857"/>
                    <a:pt x="8140" y="31021"/>
                  </a:cubicBezTo>
                  <a:cubicBezTo>
                    <a:pt x="9186" y="30037"/>
                    <a:pt x="10316" y="28928"/>
                    <a:pt x="10484" y="27422"/>
                  </a:cubicBezTo>
                  <a:cubicBezTo>
                    <a:pt x="10693" y="25790"/>
                    <a:pt x="9793" y="24430"/>
                    <a:pt x="8642" y="23383"/>
                  </a:cubicBezTo>
                  <a:cubicBezTo>
                    <a:pt x="7513" y="22358"/>
                    <a:pt x="6027" y="21626"/>
                    <a:pt x="5211" y="20308"/>
                  </a:cubicBezTo>
                  <a:cubicBezTo>
                    <a:pt x="3788" y="18006"/>
                    <a:pt x="6822" y="16500"/>
                    <a:pt x="8266" y="15307"/>
                  </a:cubicBezTo>
                  <a:cubicBezTo>
                    <a:pt x="9166" y="14575"/>
                    <a:pt x="9961" y="13717"/>
                    <a:pt x="10337" y="12587"/>
                  </a:cubicBezTo>
                  <a:cubicBezTo>
                    <a:pt x="10777" y="11122"/>
                    <a:pt x="10316" y="9469"/>
                    <a:pt x="9186" y="8423"/>
                  </a:cubicBezTo>
                  <a:cubicBezTo>
                    <a:pt x="8015" y="7356"/>
                    <a:pt x="6173" y="7147"/>
                    <a:pt x="5127" y="5933"/>
                  </a:cubicBezTo>
                  <a:cubicBezTo>
                    <a:pt x="4248" y="4950"/>
                    <a:pt x="4374" y="3150"/>
                    <a:pt x="5420" y="2313"/>
                  </a:cubicBezTo>
                  <a:cubicBezTo>
                    <a:pt x="6027" y="1832"/>
                    <a:pt x="5734" y="974"/>
                    <a:pt x="5211" y="744"/>
                  </a:cubicBezTo>
                  <a:cubicBezTo>
                    <a:pt x="5190" y="681"/>
                    <a:pt x="5148" y="639"/>
                    <a:pt x="5148" y="577"/>
                  </a:cubicBezTo>
                  <a:cubicBezTo>
                    <a:pt x="5096" y="231"/>
                    <a:pt x="4760" y="0"/>
                    <a:pt x="43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6"/>
            <p:cNvSpPr/>
            <p:nvPr/>
          </p:nvSpPr>
          <p:spPr>
            <a:xfrm>
              <a:off x="3226300" y="403625"/>
              <a:ext cx="318075" cy="939375"/>
            </a:xfrm>
            <a:custGeom>
              <a:avLst/>
              <a:gdLst/>
              <a:ahLst/>
              <a:cxnLst/>
              <a:rect l="l" t="t" r="r" b="b"/>
              <a:pathLst>
                <a:path w="12723" h="37575" extrusionOk="0">
                  <a:moveTo>
                    <a:pt x="4709" y="268"/>
                  </a:moveTo>
                  <a:lnTo>
                    <a:pt x="4813" y="309"/>
                  </a:lnTo>
                  <a:cubicBezTo>
                    <a:pt x="5294" y="540"/>
                    <a:pt x="5734" y="728"/>
                    <a:pt x="6152" y="833"/>
                  </a:cubicBezTo>
                  <a:lnTo>
                    <a:pt x="6173" y="833"/>
                  </a:lnTo>
                  <a:lnTo>
                    <a:pt x="6173" y="854"/>
                  </a:lnTo>
                  <a:lnTo>
                    <a:pt x="6173" y="895"/>
                  </a:lnTo>
                  <a:cubicBezTo>
                    <a:pt x="6278" y="1628"/>
                    <a:pt x="6403" y="2423"/>
                    <a:pt x="6571" y="3218"/>
                  </a:cubicBezTo>
                  <a:lnTo>
                    <a:pt x="6592" y="3302"/>
                  </a:lnTo>
                  <a:lnTo>
                    <a:pt x="6592" y="3302"/>
                  </a:lnTo>
                  <a:lnTo>
                    <a:pt x="6529" y="3239"/>
                  </a:lnTo>
                  <a:cubicBezTo>
                    <a:pt x="6173" y="3009"/>
                    <a:pt x="5797" y="2778"/>
                    <a:pt x="5420" y="2527"/>
                  </a:cubicBezTo>
                  <a:lnTo>
                    <a:pt x="5399" y="2527"/>
                  </a:lnTo>
                  <a:lnTo>
                    <a:pt x="5399" y="2506"/>
                  </a:lnTo>
                  <a:cubicBezTo>
                    <a:pt x="5336" y="2109"/>
                    <a:pt x="5232" y="1690"/>
                    <a:pt x="5106" y="1251"/>
                  </a:cubicBezTo>
                  <a:cubicBezTo>
                    <a:pt x="5085" y="1209"/>
                    <a:pt x="5085" y="1167"/>
                    <a:pt x="5043" y="1126"/>
                  </a:cubicBezTo>
                  <a:cubicBezTo>
                    <a:pt x="4981" y="854"/>
                    <a:pt x="4897" y="602"/>
                    <a:pt x="4771" y="372"/>
                  </a:cubicBezTo>
                  <a:lnTo>
                    <a:pt x="4709" y="268"/>
                  </a:lnTo>
                  <a:close/>
                  <a:moveTo>
                    <a:pt x="5294" y="2799"/>
                  </a:moveTo>
                  <a:cubicBezTo>
                    <a:pt x="5734" y="3092"/>
                    <a:pt x="6173" y="3343"/>
                    <a:pt x="6634" y="3615"/>
                  </a:cubicBezTo>
                  <a:lnTo>
                    <a:pt x="6654" y="3636"/>
                  </a:lnTo>
                  <a:lnTo>
                    <a:pt x="6634" y="3657"/>
                  </a:lnTo>
                  <a:cubicBezTo>
                    <a:pt x="6424" y="3887"/>
                    <a:pt x="6320" y="4201"/>
                    <a:pt x="6362" y="4515"/>
                  </a:cubicBezTo>
                  <a:cubicBezTo>
                    <a:pt x="6424" y="4975"/>
                    <a:pt x="6738" y="5415"/>
                    <a:pt x="7157" y="5666"/>
                  </a:cubicBezTo>
                  <a:cubicBezTo>
                    <a:pt x="7491" y="5875"/>
                    <a:pt x="7889" y="5980"/>
                    <a:pt x="8245" y="6126"/>
                  </a:cubicBezTo>
                  <a:cubicBezTo>
                    <a:pt x="8517" y="6189"/>
                    <a:pt x="8768" y="6273"/>
                    <a:pt x="8998" y="6377"/>
                  </a:cubicBezTo>
                  <a:cubicBezTo>
                    <a:pt x="9709" y="6670"/>
                    <a:pt x="10316" y="7172"/>
                    <a:pt x="10776" y="7821"/>
                  </a:cubicBezTo>
                  <a:cubicBezTo>
                    <a:pt x="11718" y="9056"/>
                    <a:pt x="12032" y="10562"/>
                    <a:pt x="11760" y="12152"/>
                  </a:cubicBezTo>
                  <a:cubicBezTo>
                    <a:pt x="11488" y="13596"/>
                    <a:pt x="10714" y="15019"/>
                    <a:pt x="9584" y="16128"/>
                  </a:cubicBezTo>
                  <a:cubicBezTo>
                    <a:pt x="9249" y="16483"/>
                    <a:pt x="8831" y="16797"/>
                    <a:pt x="8433" y="17069"/>
                  </a:cubicBezTo>
                  <a:cubicBezTo>
                    <a:pt x="7826" y="17530"/>
                    <a:pt x="7198" y="17990"/>
                    <a:pt x="6780" y="18597"/>
                  </a:cubicBezTo>
                  <a:cubicBezTo>
                    <a:pt x="6173" y="19476"/>
                    <a:pt x="6362" y="20564"/>
                    <a:pt x="7261" y="21338"/>
                  </a:cubicBezTo>
                  <a:cubicBezTo>
                    <a:pt x="7638" y="21652"/>
                    <a:pt x="8098" y="21882"/>
                    <a:pt x="8538" y="22133"/>
                  </a:cubicBezTo>
                  <a:cubicBezTo>
                    <a:pt x="8726" y="22196"/>
                    <a:pt x="8893" y="22300"/>
                    <a:pt x="9061" y="22384"/>
                  </a:cubicBezTo>
                  <a:cubicBezTo>
                    <a:pt x="9814" y="22802"/>
                    <a:pt x="10463" y="23346"/>
                    <a:pt x="10965" y="24037"/>
                  </a:cubicBezTo>
                  <a:cubicBezTo>
                    <a:pt x="11927" y="25313"/>
                    <a:pt x="12325" y="26903"/>
                    <a:pt x="12095" y="28431"/>
                  </a:cubicBezTo>
                  <a:cubicBezTo>
                    <a:pt x="11969" y="29289"/>
                    <a:pt x="11613" y="30126"/>
                    <a:pt x="11132" y="30879"/>
                  </a:cubicBezTo>
                  <a:cubicBezTo>
                    <a:pt x="10672" y="31569"/>
                    <a:pt x="10086" y="32009"/>
                    <a:pt x="9479" y="32511"/>
                  </a:cubicBezTo>
                  <a:cubicBezTo>
                    <a:pt x="9312" y="32616"/>
                    <a:pt x="9186" y="32741"/>
                    <a:pt x="9040" y="32846"/>
                  </a:cubicBezTo>
                  <a:cubicBezTo>
                    <a:pt x="8579" y="33118"/>
                    <a:pt x="8035" y="33787"/>
                    <a:pt x="8015" y="34478"/>
                  </a:cubicBezTo>
                  <a:cubicBezTo>
                    <a:pt x="7994" y="34833"/>
                    <a:pt x="8119" y="35147"/>
                    <a:pt x="8370" y="35419"/>
                  </a:cubicBezTo>
                  <a:lnTo>
                    <a:pt x="8433" y="35461"/>
                  </a:lnTo>
                  <a:lnTo>
                    <a:pt x="8349" y="35461"/>
                  </a:lnTo>
                  <a:cubicBezTo>
                    <a:pt x="7889" y="35440"/>
                    <a:pt x="7408" y="35377"/>
                    <a:pt x="6968" y="35336"/>
                  </a:cubicBezTo>
                  <a:cubicBezTo>
                    <a:pt x="6759" y="35315"/>
                    <a:pt x="6529" y="35273"/>
                    <a:pt x="6278" y="35252"/>
                  </a:cubicBezTo>
                  <a:cubicBezTo>
                    <a:pt x="5608" y="34729"/>
                    <a:pt x="5378" y="33850"/>
                    <a:pt x="5692" y="33118"/>
                  </a:cubicBezTo>
                  <a:cubicBezTo>
                    <a:pt x="5922" y="32595"/>
                    <a:pt x="6445" y="32281"/>
                    <a:pt x="6906" y="31967"/>
                  </a:cubicBezTo>
                  <a:cubicBezTo>
                    <a:pt x="7073" y="31862"/>
                    <a:pt x="7198" y="31779"/>
                    <a:pt x="7324" y="31695"/>
                  </a:cubicBezTo>
                  <a:cubicBezTo>
                    <a:pt x="8307" y="31025"/>
                    <a:pt x="9040" y="30105"/>
                    <a:pt x="9479" y="29059"/>
                  </a:cubicBezTo>
                  <a:cubicBezTo>
                    <a:pt x="9772" y="28368"/>
                    <a:pt x="10191" y="27071"/>
                    <a:pt x="9835" y="25753"/>
                  </a:cubicBezTo>
                  <a:cubicBezTo>
                    <a:pt x="9563" y="24685"/>
                    <a:pt x="8663" y="23974"/>
                    <a:pt x="7805" y="23325"/>
                  </a:cubicBezTo>
                  <a:cubicBezTo>
                    <a:pt x="7638" y="23200"/>
                    <a:pt x="7471" y="23074"/>
                    <a:pt x="7303" y="22928"/>
                  </a:cubicBezTo>
                  <a:cubicBezTo>
                    <a:pt x="7178" y="22823"/>
                    <a:pt x="7010" y="22698"/>
                    <a:pt x="6864" y="22572"/>
                  </a:cubicBezTo>
                  <a:cubicBezTo>
                    <a:pt x="5734" y="21714"/>
                    <a:pt x="4353" y="20605"/>
                    <a:pt x="4750" y="19057"/>
                  </a:cubicBezTo>
                  <a:cubicBezTo>
                    <a:pt x="5022" y="17906"/>
                    <a:pt x="5964" y="17216"/>
                    <a:pt x="6885" y="16525"/>
                  </a:cubicBezTo>
                  <a:cubicBezTo>
                    <a:pt x="7198" y="16295"/>
                    <a:pt x="7512" y="16065"/>
                    <a:pt x="7805" y="15814"/>
                  </a:cubicBezTo>
                  <a:cubicBezTo>
                    <a:pt x="9709" y="14140"/>
                    <a:pt x="10358" y="11525"/>
                    <a:pt x="9395" y="9474"/>
                  </a:cubicBezTo>
                  <a:cubicBezTo>
                    <a:pt x="8768" y="8135"/>
                    <a:pt x="7680" y="7507"/>
                    <a:pt x="6382" y="6880"/>
                  </a:cubicBezTo>
                  <a:cubicBezTo>
                    <a:pt x="5546" y="6461"/>
                    <a:pt x="4771" y="6022"/>
                    <a:pt x="4290" y="5289"/>
                  </a:cubicBezTo>
                  <a:cubicBezTo>
                    <a:pt x="3955" y="4766"/>
                    <a:pt x="3913" y="3992"/>
                    <a:pt x="4165" y="3469"/>
                  </a:cubicBezTo>
                  <a:cubicBezTo>
                    <a:pt x="4290" y="3197"/>
                    <a:pt x="4583" y="2841"/>
                    <a:pt x="5190" y="2799"/>
                  </a:cubicBezTo>
                  <a:close/>
                  <a:moveTo>
                    <a:pt x="6173" y="35482"/>
                  </a:moveTo>
                  <a:cubicBezTo>
                    <a:pt x="6822" y="35670"/>
                    <a:pt x="7596" y="35691"/>
                    <a:pt x="8161" y="35733"/>
                  </a:cubicBezTo>
                  <a:lnTo>
                    <a:pt x="8245" y="35733"/>
                  </a:lnTo>
                  <a:lnTo>
                    <a:pt x="8224" y="35754"/>
                  </a:lnTo>
                  <a:cubicBezTo>
                    <a:pt x="7617" y="36361"/>
                    <a:pt x="6947" y="36905"/>
                    <a:pt x="6131" y="37428"/>
                  </a:cubicBezTo>
                  <a:lnTo>
                    <a:pt x="6069" y="37428"/>
                  </a:lnTo>
                  <a:cubicBezTo>
                    <a:pt x="5818" y="37323"/>
                    <a:pt x="5546" y="37261"/>
                    <a:pt x="5253" y="37240"/>
                  </a:cubicBezTo>
                  <a:cubicBezTo>
                    <a:pt x="5190" y="37240"/>
                    <a:pt x="5106" y="37219"/>
                    <a:pt x="5022" y="37198"/>
                  </a:cubicBezTo>
                  <a:lnTo>
                    <a:pt x="4960" y="37198"/>
                  </a:lnTo>
                  <a:cubicBezTo>
                    <a:pt x="4709" y="37135"/>
                    <a:pt x="4499" y="37114"/>
                    <a:pt x="4269" y="37093"/>
                  </a:cubicBezTo>
                  <a:lnTo>
                    <a:pt x="4165" y="37093"/>
                  </a:lnTo>
                  <a:lnTo>
                    <a:pt x="4248" y="37030"/>
                  </a:lnTo>
                  <a:cubicBezTo>
                    <a:pt x="4458" y="36905"/>
                    <a:pt x="4667" y="36738"/>
                    <a:pt x="4876" y="36591"/>
                  </a:cubicBezTo>
                  <a:cubicBezTo>
                    <a:pt x="4939" y="36528"/>
                    <a:pt x="5002" y="36486"/>
                    <a:pt x="5085" y="36424"/>
                  </a:cubicBezTo>
                  <a:cubicBezTo>
                    <a:pt x="5127" y="36382"/>
                    <a:pt x="5211" y="36361"/>
                    <a:pt x="5253" y="36298"/>
                  </a:cubicBezTo>
                  <a:cubicBezTo>
                    <a:pt x="5566" y="36068"/>
                    <a:pt x="5880" y="35796"/>
                    <a:pt x="6131" y="35524"/>
                  </a:cubicBezTo>
                  <a:lnTo>
                    <a:pt x="6152" y="35482"/>
                  </a:lnTo>
                  <a:close/>
                  <a:moveTo>
                    <a:pt x="4777" y="1"/>
                  </a:moveTo>
                  <a:cubicBezTo>
                    <a:pt x="4761" y="1"/>
                    <a:pt x="4740" y="6"/>
                    <a:pt x="4709" y="17"/>
                  </a:cubicBezTo>
                  <a:lnTo>
                    <a:pt x="4646" y="100"/>
                  </a:lnTo>
                  <a:lnTo>
                    <a:pt x="4646" y="121"/>
                  </a:lnTo>
                  <a:lnTo>
                    <a:pt x="4604" y="100"/>
                  </a:lnTo>
                  <a:lnTo>
                    <a:pt x="4541" y="100"/>
                  </a:lnTo>
                  <a:cubicBezTo>
                    <a:pt x="4499" y="121"/>
                    <a:pt x="4478" y="142"/>
                    <a:pt x="4499" y="184"/>
                  </a:cubicBezTo>
                  <a:cubicBezTo>
                    <a:pt x="4541" y="435"/>
                    <a:pt x="4646" y="665"/>
                    <a:pt x="4709" y="916"/>
                  </a:cubicBezTo>
                  <a:cubicBezTo>
                    <a:pt x="4771" y="1021"/>
                    <a:pt x="4813" y="1146"/>
                    <a:pt x="4855" y="1272"/>
                  </a:cubicBezTo>
                  <a:cubicBezTo>
                    <a:pt x="4960" y="1586"/>
                    <a:pt x="5022" y="1900"/>
                    <a:pt x="5127" y="2193"/>
                  </a:cubicBezTo>
                  <a:lnTo>
                    <a:pt x="5190" y="2402"/>
                  </a:lnTo>
                  <a:lnTo>
                    <a:pt x="5169" y="2402"/>
                  </a:lnTo>
                  <a:cubicBezTo>
                    <a:pt x="4750" y="2444"/>
                    <a:pt x="4374" y="2653"/>
                    <a:pt x="4123" y="3009"/>
                  </a:cubicBezTo>
                  <a:cubicBezTo>
                    <a:pt x="3809" y="3385"/>
                    <a:pt x="3662" y="3887"/>
                    <a:pt x="3746" y="4390"/>
                  </a:cubicBezTo>
                  <a:cubicBezTo>
                    <a:pt x="3913" y="5645"/>
                    <a:pt x="5169" y="6419"/>
                    <a:pt x="6069" y="6900"/>
                  </a:cubicBezTo>
                  <a:cubicBezTo>
                    <a:pt x="7722" y="7737"/>
                    <a:pt x="8998" y="8512"/>
                    <a:pt x="9458" y="10269"/>
                  </a:cubicBezTo>
                  <a:cubicBezTo>
                    <a:pt x="9877" y="11901"/>
                    <a:pt x="9354" y="13680"/>
                    <a:pt x="8098" y="15040"/>
                  </a:cubicBezTo>
                  <a:cubicBezTo>
                    <a:pt x="7680" y="15479"/>
                    <a:pt x="7198" y="15835"/>
                    <a:pt x="6696" y="16211"/>
                  </a:cubicBezTo>
                  <a:cubicBezTo>
                    <a:pt x="6048" y="16714"/>
                    <a:pt x="5336" y="17237"/>
                    <a:pt x="4876" y="17969"/>
                  </a:cubicBezTo>
                  <a:cubicBezTo>
                    <a:pt x="4185" y="19036"/>
                    <a:pt x="4248" y="20208"/>
                    <a:pt x="5064" y="21212"/>
                  </a:cubicBezTo>
                  <a:cubicBezTo>
                    <a:pt x="5650" y="21945"/>
                    <a:pt x="6445" y="22530"/>
                    <a:pt x="7198" y="23116"/>
                  </a:cubicBezTo>
                  <a:cubicBezTo>
                    <a:pt x="7701" y="23514"/>
                    <a:pt x="8224" y="23890"/>
                    <a:pt x="8684" y="24351"/>
                  </a:cubicBezTo>
                  <a:cubicBezTo>
                    <a:pt x="10107" y="25669"/>
                    <a:pt x="9793" y="27719"/>
                    <a:pt x="9061" y="29205"/>
                  </a:cubicBezTo>
                  <a:cubicBezTo>
                    <a:pt x="8663" y="30021"/>
                    <a:pt x="8056" y="30732"/>
                    <a:pt x="7366" y="31256"/>
                  </a:cubicBezTo>
                  <a:cubicBezTo>
                    <a:pt x="7178" y="31381"/>
                    <a:pt x="6968" y="31507"/>
                    <a:pt x="6759" y="31632"/>
                  </a:cubicBezTo>
                  <a:cubicBezTo>
                    <a:pt x="6362" y="31904"/>
                    <a:pt x="5943" y="32155"/>
                    <a:pt x="5650" y="32532"/>
                  </a:cubicBezTo>
                  <a:cubicBezTo>
                    <a:pt x="5022" y="33348"/>
                    <a:pt x="5190" y="34499"/>
                    <a:pt x="5964" y="35168"/>
                  </a:cubicBezTo>
                  <a:lnTo>
                    <a:pt x="6006" y="35189"/>
                  </a:lnTo>
                  <a:lnTo>
                    <a:pt x="6006" y="35231"/>
                  </a:lnTo>
                  <a:lnTo>
                    <a:pt x="6006" y="35273"/>
                  </a:lnTo>
                  <a:lnTo>
                    <a:pt x="6006" y="35315"/>
                  </a:lnTo>
                  <a:lnTo>
                    <a:pt x="5964" y="35315"/>
                  </a:lnTo>
                  <a:cubicBezTo>
                    <a:pt x="5734" y="35461"/>
                    <a:pt x="5525" y="35649"/>
                    <a:pt x="5315" y="35859"/>
                  </a:cubicBezTo>
                  <a:cubicBezTo>
                    <a:pt x="5190" y="35984"/>
                    <a:pt x="5064" y="36089"/>
                    <a:pt x="4918" y="36193"/>
                  </a:cubicBezTo>
                  <a:cubicBezTo>
                    <a:pt x="4813" y="36277"/>
                    <a:pt x="4709" y="36382"/>
                    <a:pt x="4583" y="36465"/>
                  </a:cubicBezTo>
                  <a:cubicBezTo>
                    <a:pt x="4395" y="36591"/>
                    <a:pt x="4185" y="36738"/>
                    <a:pt x="4039" y="36926"/>
                  </a:cubicBezTo>
                  <a:lnTo>
                    <a:pt x="4018" y="36947"/>
                  </a:lnTo>
                  <a:lnTo>
                    <a:pt x="3976" y="36926"/>
                  </a:lnTo>
                  <a:cubicBezTo>
                    <a:pt x="2302" y="35796"/>
                    <a:pt x="1737" y="33766"/>
                    <a:pt x="2595" y="32092"/>
                  </a:cubicBezTo>
                  <a:cubicBezTo>
                    <a:pt x="3077" y="31193"/>
                    <a:pt x="3872" y="30670"/>
                    <a:pt x="4667" y="30147"/>
                  </a:cubicBezTo>
                  <a:cubicBezTo>
                    <a:pt x="5106" y="29833"/>
                    <a:pt x="5608" y="29561"/>
                    <a:pt x="6006" y="29163"/>
                  </a:cubicBezTo>
                  <a:cubicBezTo>
                    <a:pt x="6989" y="28222"/>
                    <a:pt x="7303" y="26862"/>
                    <a:pt x="6801" y="25711"/>
                  </a:cubicBezTo>
                  <a:cubicBezTo>
                    <a:pt x="6424" y="24769"/>
                    <a:pt x="5587" y="24121"/>
                    <a:pt x="4792" y="23493"/>
                  </a:cubicBezTo>
                  <a:cubicBezTo>
                    <a:pt x="4437" y="23200"/>
                    <a:pt x="4060" y="22907"/>
                    <a:pt x="3746" y="22614"/>
                  </a:cubicBezTo>
                  <a:cubicBezTo>
                    <a:pt x="2449" y="21338"/>
                    <a:pt x="1298" y="19245"/>
                    <a:pt x="2470" y="17467"/>
                  </a:cubicBezTo>
                  <a:cubicBezTo>
                    <a:pt x="2972" y="16735"/>
                    <a:pt x="3725" y="16274"/>
                    <a:pt x="4458" y="15814"/>
                  </a:cubicBezTo>
                  <a:cubicBezTo>
                    <a:pt x="4876" y="15563"/>
                    <a:pt x="5315" y="15291"/>
                    <a:pt x="5692" y="14977"/>
                  </a:cubicBezTo>
                  <a:cubicBezTo>
                    <a:pt x="6738" y="14119"/>
                    <a:pt x="7157" y="12926"/>
                    <a:pt x="6906" y="11608"/>
                  </a:cubicBezTo>
                  <a:cubicBezTo>
                    <a:pt x="6675" y="10374"/>
                    <a:pt x="5901" y="9265"/>
                    <a:pt x="4562" y="8281"/>
                  </a:cubicBezTo>
                  <a:cubicBezTo>
                    <a:pt x="4185" y="8030"/>
                    <a:pt x="3767" y="7800"/>
                    <a:pt x="3307" y="7549"/>
                  </a:cubicBezTo>
                  <a:cubicBezTo>
                    <a:pt x="2072" y="6900"/>
                    <a:pt x="691" y="6147"/>
                    <a:pt x="524" y="4703"/>
                  </a:cubicBezTo>
                  <a:cubicBezTo>
                    <a:pt x="398" y="3427"/>
                    <a:pt x="1089" y="2465"/>
                    <a:pt x="1654" y="1858"/>
                  </a:cubicBezTo>
                  <a:cubicBezTo>
                    <a:pt x="2386" y="1105"/>
                    <a:pt x="3349" y="540"/>
                    <a:pt x="4353" y="289"/>
                  </a:cubicBezTo>
                  <a:cubicBezTo>
                    <a:pt x="4395" y="268"/>
                    <a:pt x="4437" y="205"/>
                    <a:pt x="4437" y="163"/>
                  </a:cubicBezTo>
                  <a:cubicBezTo>
                    <a:pt x="4437" y="111"/>
                    <a:pt x="4394" y="74"/>
                    <a:pt x="4356" y="74"/>
                  </a:cubicBezTo>
                  <a:cubicBezTo>
                    <a:pt x="4347" y="74"/>
                    <a:pt x="4339" y="76"/>
                    <a:pt x="4332" y="79"/>
                  </a:cubicBezTo>
                  <a:cubicBezTo>
                    <a:pt x="2721" y="289"/>
                    <a:pt x="1026" y="1732"/>
                    <a:pt x="419" y="3343"/>
                  </a:cubicBezTo>
                  <a:cubicBezTo>
                    <a:pt x="147" y="4139"/>
                    <a:pt x="1" y="5289"/>
                    <a:pt x="984" y="6335"/>
                  </a:cubicBezTo>
                  <a:cubicBezTo>
                    <a:pt x="1570" y="6984"/>
                    <a:pt x="2386" y="7424"/>
                    <a:pt x="3139" y="7842"/>
                  </a:cubicBezTo>
                  <a:cubicBezTo>
                    <a:pt x="3830" y="8219"/>
                    <a:pt x="4499" y="8595"/>
                    <a:pt x="5085" y="9118"/>
                  </a:cubicBezTo>
                  <a:cubicBezTo>
                    <a:pt x="6027" y="9997"/>
                    <a:pt x="6654" y="11211"/>
                    <a:pt x="6675" y="12299"/>
                  </a:cubicBezTo>
                  <a:cubicBezTo>
                    <a:pt x="6696" y="13094"/>
                    <a:pt x="6424" y="13868"/>
                    <a:pt x="5859" y="14454"/>
                  </a:cubicBezTo>
                  <a:cubicBezTo>
                    <a:pt x="5399" y="14956"/>
                    <a:pt x="4792" y="15333"/>
                    <a:pt x="4227" y="15688"/>
                  </a:cubicBezTo>
                  <a:cubicBezTo>
                    <a:pt x="3600" y="16086"/>
                    <a:pt x="2909" y="16483"/>
                    <a:pt x="2449" y="17069"/>
                  </a:cubicBezTo>
                  <a:cubicBezTo>
                    <a:pt x="1612" y="18095"/>
                    <a:pt x="1465" y="19559"/>
                    <a:pt x="2093" y="20940"/>
                  </a:cubicBezTo>
                  <a:cubicBezTo>
                    <a:pt x="2658" y="22154"/>
                    <a:pt x="3600" y="22907"/>
                    <a:pt x="4562" y="23723"/>
                  </a:cubicBezTo>
                  <a:cubicBezTo>
                    <a:pt x="4876" y="23974"/>
                    <a:pt x="5190" y="24246"/>
                    <a:pt x="5483" y="24497"/>
                  </a:cubicBezTo>
                  <a:cubicBezTo>
                    <a:pt x="6424" y="25376"/>
                    <a:pt x="6843" y="26276"/>
                    <a:pt x="6696" y="27280"/>
                  </a:cubicBezTo>
                  <a:cubicBezTo>
                    <a:pt x="6550" y="28410"/>
                    <a:pt x="5713" y="29142"/>
                    <a:pt x="5002" y="29623"/>
                  </a:cubicBezTo>
                  <a:cubicBezTo>
                    <a:pt x="4897" y="29686"/>
                    <a:pt x="4813" y="29770"/>
                    <a:pt x="4709" y="29812"/>
                  </a:cubicBezTo>
                  <a:cubicBezTo>
                    <a:pt x="3411" y="30732"/>
                    <a:pt x="2156" y="31590"/>
                    <a:pt x="1947" y="33285"/>
                  </a:cubicBezTo>
                  <a:cubicBezTo>
                    <a:pt x="1737" y="34833"/>
                    <a:pt x="2512" y="36361"/>
                    <a:pt x="3872" y="37093"/>
                  </a:cubicBezTo>
                  <a:lnTo>
                    <a:pt x="3913" y="37114"/>
                  </a:lnTo>
                  <a:lnTo>
                    <a:pt x="3872" y="37156"/>
                  </a:lnTo>
                  <a:lnTo>
                    <a:pt x="3872" y="37198"/>
                  </a:lnTo>
                  <a:lnTo>
                    <a:pt x="3913" y="37198"/>
                  </a:lnTo>
                  <a:cubicBezTo>
                    <a:pt x="3955" y="37198"/>
                    <a:pt x="3976" y="37156"/>
                    <a:pt x="4039" y="37135"/>
                  </a:cubicBezTo>
                  <a:cubicBezTo>
                    <a:pt x="4332" y="37240"/>
                    <a:pt x="4646" y="37323"/>
                    <a:pt x="4960" y="37407"/>
                  </a:cubicBezTo>
                  <a:lnTo>
                    <a:pt x="4981" y="37407"/>
                  </a:lnTo>
                  <a:cubicBezTo>
                    <a:pt x="5064" y="37428"/>
                    <a:pt x="5127" y="37428"/>
                    <a:pt x="5211" y="37449"/>
                  </a:cubicBezTo>
                  <a:cubicBezTo>
                    <a:pt x="5483" y="37512"/>
                    <a:pt x="5755" y="37574"/>
                    <a:pt x="6027" y="37574"/>
                  </a:cubicBezTo>
                  <a:lnTo>
                    <a:pt x="6069" y="37574"/>
                  </a:lnTo>
                  <a:cubicBezTo>
                    <a:pt x="6989" y="37114"/>
                    <a:pt x="7805" y="36486"/>
                    <a:pt x="8579" y="35670"/>
                  </a:cubicBezTo>
                  <a:cubicBezTo>
                    <a:pt x="8621" y="35649"/>
                    <a:pt x="8621" y="35629"/>
                    <a:pt x="8621" y="35587"/>
                  </a:cubicBezTo>
                  <a:cubicBezTo>
                    <a:pt x="8621" y="35566"/>
                    <a:pt x="8579" y="35545"/>
                    <a:pt x="8559" y="35524"/>
                  </a:cubicBezTo>
                  <a:lnTo>
                    <a:pt x="8538" y="35482"/>
                  </a:lnTo>
                  <a:lnTo>
                    <a:pt x="8538" y="35461"/>
                  </a:lnTo>
                  <a:cubicBezTo>
                    <a:pt x="8538" y="35440"/>
                    <a:pt x="8559" y="35419"/>
                    <a:pt x="8517" y="35357"/>
                  </a:cubicBezTo>
                  <a:cubicBezTo>
                    <a:pt x="8224" y="35064"/>
                    <a:pt x="8098" y="34750"/>
                    <a:pt x="8119" y="34436"/>
                  </a:cubicBezTo>
                  <a:cubicBezTo>
                    <a:pt x="8245" y="33662"/>
                    <a:pt x="9207" y="32908"/>
                    <a:pt x="10002" y="32302"/>
                  </a:cubicBezTo>
                  <a:cubicBezTo>
                    <a:pt x="10337" y="32009"/>
                    <a:pt x="10672" y="31779"/>
                    <a:pt x="10881" y="31548"/>
                  </a:cubicBezTo>
                  <a:cubicBezTo>
                    <a:pt x="11697" y="30628"/>
                    <a:pt x="12220" y="29477"/>
                    <a:pt x="12388" y="28263"/>
                  </a:cubicBezTo>
                  <a:cubicBezTo>
                    <a:pt x="12722" y="25941"/>
                    <a:pt x="11592" y="23535"/>
                    <a:pt x="9584" y="22258"/>
                  </a:cubicBezTo>
                  <a:cubicBezTo>
                    <a:pt x="9375" y="22133"/>
                    <a:pt x="9103" y="21986"/>
                    <a:pt x="8851" y="21840"/>
                  </a:cubicBezTo>
                  <a:cubicBezTo>
                    <a:pt x="7994" y="21400"/>
                    <a:pt x="6947" y="20815"/>
                    <a:pt x="6696" y="19978"/>
                  </a:cubicBezTo>
                  <a:cubicBezTo>
                    <a:pt x="6592" y="19580"/>
                    <a:pt x="6675" y="19183"/>
                    <a:pt x="6906" y="18743"/>
                  </a:cubicBezTo>
                  <a:cubicBezTo>
                    <a:pt x="7303" y="18074"/>
                    <a:pt x="8015" y="17551"/>
                    <a:pt x="8663" y="17069"/>
                  </a:cubicBezTo>
                  <a:cubicBezTo>
                    <a:pt x="9082" y="16797"/>
                    <a:pt x="9500" y="16483"/>
                    <a:pt x="9835" y="16107"/>
                  </a:cubicBezTo>
                  <a:cubicBezTo>
                    <a:pt x="11718" y="14203"/>
                    <a:pt x="12513" y="11776"/>
                    <a:pt x="11969" y="9579"/>
                  </a:cubicBezTo>
                  <a:cubicBezTo>
                    <a:pt x="11655" y="8323"/>
                    <a:pt x="10944" y="7235"/>
                    <a:pt x="10002" y="6524"/>
                  </a:cubicBezTo>
                  <a:cubicBezTo>
                    <a:pt x="9584" y="6231"/>
                    <a:pt x="9103" y="5980"/>
                    <a:pt x="8454" y="5771"/>
                  </a:cubicBezTo>
                  <a:cubicBezTo>
                    <a:pt x="8056" y="5645"/>
                    <a:pt x="6738" y="5185"/>
                    <a:pt x="6550" y="4473"/>
                  </a:cubicBezTo>
                  <a:cubicBezTo>
                    <a:pt x="6487" y="4201"/>
                    <a:pt x="6571" y="3950"/>
                    <a:pt x="6864" y="3678"/>
                  </a:cubicBezTo>
                  <a:cubicBezTo>
                    <a:pt x="6906" y="3636"/>
                    <a:pt x="6885" y="3553"/>
                    <a:pt x="6885" y="3532"/>
                  </a:cubicBezTo>
                  <a:cubicBezTo>
                    <a:pt x="6885" y="3490"/>
                    <a:pt x="6864" y="3469"/>
                    <a:pt x="6843" y="3448"/>
                  </a:cubicBezTo>
                  <a:lnTo>
                    <a:pt x="6780" y="3427"/>
                  </a:lnTo>
                  <a:lnTo>
                    <a:pt x="6780" y="3385"/>
                  </a:lnTo>
                  <a:cubicBezTo>
                    <a:pt x="6654" y="2444"/>
                    <a:pt x="6550" y="1607"/>
                    <a:pt x="6424" y="854"/>
                  </a:cubicBezTo>
                  <a:lnTo>
                    <a:pt x="6424" y="833"/>
                  </a:lnTo>
                  <a:cubicBezTo>
                    <a:pt x="6424" y="812"/>
                    <a:pt x="6445" y="812"/>
                    <a:pt x="6445" y="770"/>
                  </a:cubicBezTo>
                  <a:cubicBezTo>
                    <a:pt x="6445" y="770"/>
                    <a:pt x="6445" y="749"/>
                    <a:pt x="6424" y="749"/>
                  </a:cubicBezTo>
                  <a:cubicBezTo>
                    <a:pt x="5901" y="540"/>
                    <a:pt x="5336" y="309"/>
                    <a:pt x="4813" y="17"/>
                  </a:cubicBezTo>
                  <a:cubicBezTo>
                    <a:pt x="4803" y="6"/>
                    <a:pt x="4792" y="1"/>
                    <a:pt x="47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26"/>
          <p:cNvGrpSpPr/>
          <p:nvPr/>
        </p:nvGrpSpPr>
        <p:grpSpPr>
          <a:xfrm rot="-1356332">
            <a:off x="3693406" y="3792688"/>
            <a:ext cx="303191" cy="300131"/>
            <a:chOff x="6907281" y="1838619"/>
            <a:chExt cx="394389" cy="390408"/>
          </a:xfrm>
        </p:grpSpPr>
        <p:sp>
          <p:nvSpPr>
            <p:cNvPr id="514" name="Google Shape;514;p26"/>
            <p:cNvSpPr/>
            <p:nvPr/>
          </p:nvSpPr>
          <p:spPr>
            <a:xfrm rot="1441807">
              <a:off x="6953198" y="1885138"/>
              <a:ext cx="241781" cy="276976"/>
            </a:xfrm>
            <a:custGeom>
              <a:avLst/>
              <a:gdLst/>
              <a:ahLst/>
              <a:cxnLst/>
              <a:rect l="l" t="t" r="r" b="b"/>
              <a:pathLst>
                <a:path w="7701" h="8822" extrusionOk="0">
                  <a:moveTo>
                    <a:pt x="1737" y="204"/>
                  </a:moveTo>
                  <a:cubicBezTo>
                    <a:pt x="899" y="204"/>
                    <a:pt x="385" y="1160"/>
                    <a:pt x="565" y="1904"/>
                  </a:cubicBezTo>
                  <a:cubicBezTo>
                    <a:pt x="649" y="2281"/>
                    <a:pt x="712" y="2657"/>
                    <a:pt x="775" y="3034"/>
                  </a:cubicBezTo>
                  <a:cubicBezTo>
                    <a:pt x="754" y="3285"/>
                    <a:pt x="712" y="3557"/>
                    <a:pt x="691" y="3787"/>
                  </a:cubicBezTo>
                  <a:cubicBezTo>
                    <a:pt x="545" y="4917"/>
                    <a:pt x="482" y="6089"/>
                    <a:pt x="168" y="7156"/>
                  </a:cubicBezTo>
                  <a:cubicBezTo>
                    <a:pt x="1" y="7763"/>
                    <a:pt x="377" y="8558"/>
                    <a:pt x="1047" y="8662"/>
                  </a:cubicBezTo>
                  <a:cubicBezTo>
                    <a:pt x="1659" y="8770"/>
                    <a:pt x="2274" y="8822"/>
                    <a:pt x="2887" y="8822"/>
                  </a:cubicBezTo>
                  <a:cubicBezTo>
                    <a:pt x="4180" y="8822"/>
                    <a:pt x="5468" y="8593"/>
                    <a:pt x="6717" y="8181"/>
                  </a:cubicBezTo>
                  <a:cubicBezTo>
                    <a:pt x="7428" y="7951"/>
                    <a:pt x="7700" y="7323"/>
                    <a:pt x="7596" y="6591"/>
                  </a:cubicBezTo>
                  <a:cubicBezTo>
                    <a:pt x="7449" y="5587"/>
                    <a:pt x="7324" y="4603"/>
                    <a:pt x="7156" y="3599"/>
                  </a:cubicBezTo>
                  <a:cubicBezTo>
                    <a:pt x="7052" y="2867"/>
                    <a:pt x="7073" y="1925"/>
                    <a:pt x="6633" y="1276"/>
                  </a:cubicBezTo>
                  <a:cubicBezTo>
                    <a:pt x="5775" y="0"/>
                    <a:pt x="3202" y="314"/>
                    <a:pt x="1842" y="209"/>
                  </a:cubicBezTo>
                  <a:cubicBezTo>
                    <a:pt x="1806" y="206"/>
                    <a:pt x="1771" y="204"/>
                    <a:pt x="1737" y="2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6"/>
            <p:cNvSpPr/>
            <p:nvPr/>
          </p:nvSpPr>
          <p:spPr>
            <a:xfrm rot="1441807">
              <a:off x="6959774" y="1885712"/>
              <a:ext cx="294338" cy="296222"/>
            </a:xfrm>
            <a:custGeom>
              <a:avLst/>
              <a:gdLst/>
              <a:ahLst/>
              <a:cxnLst/>
              <a:rect l="l" t="t" r="r" b="b"/>
              <a:pathLst>
                <a:path w="9375" h="9435" extrusionOk="0">
                  <a:moveTo>
                    <a:pt x="4058" y="1"/>
                  </a:moveTo>
                  <a:cubicBezTo>
                    <a:pt x="3799" y="1"/>
                    <a:pt x="3547" y="15"/>
                    <a:pt x="3307" y="59"/>
                  </a:cubicBezTo>
                  <a:cubicBezTo>
                    <a:pt x="2490" y="227"/>
                    <a:pt x="1737" y="1315"/>
                    <a:pt x="1172" y="2131"/>
                  </a:cubicBezTo>
                  <a:cubicBezTo>
                    <a:pt x="1047" y="2340"/>
                    <a:pt x="921" y="2528"/>
                    <a:pt x="796" y="2675"/>
                  </a:cubicBezTo>
                  <a:lnTo>
                    <a:pt x="817" y="2759"/>
                  </a:lnTo>
                  <a:lnTo>
                    <a:pt x="1005" y="2570"/>
                  </a:lnTo>
                  <a:cubicBezTo>
                    <a:pt x="1382" y="2194"/>
                    <a:pt x="1779" y="1775"/>
                    <a:pt x="2156" y="1357"/>
                  </a:cubicBezTo>
                  <a:lnTo>
                    <a:pt x="2281" y="1189"/>
                  </a:lnTo>
                  <a:cubicBezTo>
                    <a:pt x="2907" y="504"/>
                    <a:pt x="3442" y="350"/>
                    <a:pt x="4330" y="350"/>
                  </a:cubicBezTo>
                  <a:cubicBezTo>
                    <a:pt x="4392" y="350"/>
                    <a:pt x="4455" y="351"/>
                    <a:pt x="4520" y="352"/>
                  </a:cubicBezTo>
                  <a:cubicBezTo>
                    <a:pt x="4918" y="352"/>
                    <a:pt x="5294" y="373"/>
                    <a:pt x="5671" y="373"/>
                  </a:cubicBezTo>
                  <a:lnTo>
                    <a:pt x="5713" y="373"/>
                  </a:lnTo>
                  <a:cubicBezTo>
                    <a:pt x="6206" y="396"/>
                    <a:pt x="6712" y="413"/>
                    <a:pt x="7221" y="413"/>
                  </a:cubicBezTo>
                  <a:cubicBezTo>
                    <a:pt x="7639" y="413"/>
                    <a:pt x="8059" y="402"/>
                    <a:pt x="8475" y="373"/>
                  </a:cubicBezTo>
                  <a:lnTo>
                    <a:pt x="8851" y="352"/>
                  </a:lnTo>
                  <a:lnTo>
                    <a:pt x="8600" y="645"/>
                  </a:lnTo>
                  <a:cubicBezTo>
                    <a:pt x="7910" y="1566"/>
                    <a:pt x="7094" y="2256"/>
                    <a:pt x="6152" y="2821"/>
                  </a:cubicBezTo>
                  <a:lnTo>
                    <a:pt x="6068" y="2884"/>
                  </a:lnTo>
                  <a:lnTo>
                    <a:pt x="5985" y="2863"/>
                  </a:lnTo>
                  <a:cubicBezTo>
                    <a:pt x="5828" y="2800"/>
                    <a:pt x="5629" y="2780"/>
                    <a:pt x="5412" y="2780"/>
                  </a:cubicBezTo>
                  <a:cubicBezTo>
                    <a:pt x="5195" y="2780"/>
                    <a:pt x="4959" y="2800"/>
                    <a:pt x="4729" y="2821"/>
                  </a:cubicBezTo>
                  <a:cubicBezTo>
                    <a:pt x="4562" y="2821"/>
                    <a:pt x="4374" y="2842"/>
                    <a:pt x="4248" y="2842"/>
                  </a:cubicBezTo>
                  <a:cubicBezTo>
                    <a:pt x="3327" y="2842"/>
                    <a:pt x="2218" y="2842"/>
                    <a:pt x="1151" y="2863"/>
                  </a:cubicBezTo>
                  <a:lnTo>
                    <a:pt x="796" y="2863"/>
                  </a:lnTo>
                  <a:lnTo>
                    <a:pt x="754" y="2884"/>
                  </a:lnTo>
                  <a:cubicBezTo>
                    <a:pt x="733" y="2926"/>
                    <a:pt x="712" y="2947"/>
                    <a:pt x="712" y="2989"/>
                  </a:cubicBezTo>
                  <a:cubicBezTo>
                    <a:pt x="712" y="3052"/>
                    <a:pt x="712" y="3093"/>
                    <a:pt x="733" y="3135"/>
                  </a:cubicBezTo>
                  <a:lnTo>
                    <a:pt x="754" y="3156"/>
                  </a:lnTo>
                  <a:lnTo>
                    <a:pt x="796" y="3093"/>
                  </a:lnTo>
                  <a:lnTo>
                    <a:pt x="796" y="3177"/>
                  </a:lnTo>
                  <a:lnTo>
                    <a:pt x="4729" y="3177"/>
                  </a:lnTo>
                  <a:cubicBezTo>
                    <a:pt x="4792" y="3177"/>
                    <a:pt x="4876" y="3177"/>
                    <a:pt x="4980" y="3156"/>
                  </a:cubicBezTo>
                  <a:cubicBezTo>
                    <a:pt x="5158" y="3146"/>
                    <a:pt x="5320" y="3130"/>
                    <a:pt x="5456" y="3130"/>
                  </a:cubicBezTo>
                  <a:cubicBezTo>
                    <a:pt x="5592" y="3130"/>
                    <a:pt x="5702" y="3146"/>
                    <a:pt x="5776" y="3198"/>
                  </a:cubicBezTo>
                  <a:cubicBezTo>
                    <a:pt x="6152" y="3407"/>
                    <a:pt x="6152" y="3616"/>
                    <a:pt x="6173" y="3826"/>
                  </a:cubicBezTo>
                  <a:cubicBezTo>
                    <a:pt x="6173" y="3909"/>
                    <a:pt x="6173" y="3972"/>
                    <a:pt x="6194" y="4035"/>
                  </a:cubicBezTo>
                  <a:cubicBezTo>
                    <a:pt x="6278" y="4558"/>
                    <a:pt x="6257" y="5165"/>
                    <a:pt x="6236" y="5709"/>
                  </a:cubicBezTo>
                  <a:cubicBezTo>
                    <a:pt x="6236" y="5897"/>
                    <a:pt x="6194" y="6085"/>
                    <a:pt x="6194" y="6274"/>
                  </a:cubicBezTo>
                  <a:lnTo>
                    <a:pt x="6194" y="6797"/>
                  </a:lnTo>
                  <a:cubicBezTo>
                    <a:pt x="6194" y="7278"/>
                    <a:pt x="6236" y="7843"/>
                    <a:pt x="6089" y="8261"/>
                  </a:cubicBezTo>
                  <a:cubicBezTo>
                    <a:pt x="5858" y="9026"/>
                    <a:pt x="5326" y="9126"/>
                    <a:pt x="4722" y="9126"/>
                  </a:cubicBezTo>
                  <a:cubicBezTo>
                    <a:pt x="4614" y="9126"/>
                    <a:pt x="4505" y="9123"/>
                    <a:pt x="4395" y="9119"/>
                  </a:cubicBezTo>
                  <a:lnTo>
                    <a:pt x="4164" y="9119"/>
                  </a:lnTo>
                  <a:cubicBezTo>
                    <a:pt x="2930" y="9098"/>
                    <a:pt x="1716" y="9057"/>
                    <a:pt x="503" y="9036"/>
                  </a:cubicBezTo>
                  <a:lnTo>
                    <a:pt x="314" y="9036"/>
                  </a:lnTo>
                  <a:lnTo>
                    <a:pt x="335" y="8847"/>
                  </a:lnTo>
                  <a:cubicBezTo>
                    <a:pt x="398" y="8429"/>
                    <a:pt x="440" y="7989"/>
                    <a:pt x="503" y="7550"/>
                  </a:cubicBezTo>
                  <a:cubicBezTo>
                    <a:pt x="670" y="6169"/>
                    <a:pt x="879" y="4746"/>
                    <a:pt x="733" y="3449"/>
                  </a:cubicBezTo>
                  <a:lnTo>
                    <a:pt x="733" y="3449"/>
                  </a:lnTo>
                  <a:cubicBezTo>
                    <a:pt x="335" y="4704"/>
                    <a:pt x="231" y="6127"/>
                    <a:pt x="126" y="7529"/>
                  </a:cubicBezTo>
                  <a:cubicBezTo>
                    <a:pt x="105" y="8094"/>
                    <a:pt x="42" y="8617"/>
                    <a:pt x="1" y="9140"/>
                  </a:cubicBezTo>
                  <a:cubicBezTo>
                    <a:pt x="1" y="9161"/>
                    <a:pt x="1" y="9203"/>
                    <a:pt x="22" y="9203"/>
                  </a:cubicBezTo>
                  <a:cubicBezTo>
                    <a:pt x="42" y="9224"/>
                    <a:pt x="105" y="9245"/>
                    <a:pt x="147" y="9245"/>
                  </a:cubicBezTo>
                  <a:lnTo>
                    <a:pt x="3453" y="9329"/>
                  </a:lnTo>
                  <a:cubicBezTo>
                    <a:pt x="3683" y="9329"/>
                    <a:pt x="3955" y="9350"/>
                    <a:pt x="4227" y="9370"/>
                  </a:cubicBezTo>
                  <a:cubicBezTo>
                    <a:pt x="4555" y="9406"/>
                    <a:pt x="4877" y="9434"/>
                    <a:pt x="5180" y="9434"/>
                  </a:cubicBezTo>
                  <a:cubicBezTo>
                    <a:pt x="5419" y="9434"/>
                    <a:pt x="5647" y="9416"/>
                    <a:pt x="5859" y="9370"/>
                  </a:cubicBezTo>
                  <a:cubicBezTo>
                    <a:pt x="5964" y="9350"/>
                    <a:pt x="6068" y="9308"/>
                    <a:pt x="6152" y="9224"/>
                  </a:cubicBezTo>
                  <a:lnTo>
                    <a:pt x="6215" y="9140"/>
                  </a:lnTo>
                  <a:lnTo>
                    <a:pt x="6320" y="9203"/>
                  </a:lnTo>
                  <a:lnTo>
                    <a:pt x="6382" y="9203"/>
                  </a:lnTo>
                  <a:cubicBezTo>
                    <a:pt x="7638" y="8408"/>
                    <a:pt x="8663" y="7278"/>
                    <a:pt x="9186" y="6023"/>
                  </a:cubicBezTo>
                  <a:cubicBezTo>
                    <a:pt x="9186" y="6002"/>
                    <a:pt x="9186" y="6002"/>
                    <a:pt x="9165" y="5960"/>
                  </a:cubicBezTo>
                  <a:lnTo>
                    <a:pt x="9102" y="5897"/>
                  </a:lnTo>
                  <a:lnTo>
                    <a:pt x="9102" y="5813"/>
                  </a:lnTo>
                  <a:cubicBezTo>
                    <a:pt x="9374" y="4014"/>
                    <a:pt x="9270" y="2089"/>
                    <a:pt x="9186" y="373"/>
                  </a:cubicBezTo>
                  <a:lnTo>
                    <a:pt x="9186" y="373"/>
                  </a:lnTo>
                  <a:lnTo>
                    <a:pt x="9165" y="813"/>
                  </a:lnTo>
                  <a:cubicBezTo>
                    <a:pt x="9123" y="1378"/>
                    <a:pt x="9102" y="1922"/>
                    <a:pt x="9061" y="2466"/>
                  </a:cubicBezTo>
                  <a:lnTo>
                    <a:pt x="9061" y="2507"/>
                  </a:lnTo>
                  <a:cubicBezTo>
                    <a:pt x="8977" y="3616"/>
                    <a:pt x="8914" y="4746"/>
                    <a:pt x="8914" y="5876"/>
                  </a:cubicBezTo>
                  <a:lnTo>
                    <a:pt x="8956" y="5960"/>
                  </a:lnTo>
                  <a:lnTo>
                    <a:pt x="8914" y="6002"/>
                  </a:lnTo>
                  <a:cubicBezTo>
                    <a:pt x="8328" y="7153"/>
                    <a:pt x="7596" y="8052"/>
                    <a:pt x="6696" y="8722"/>
                  </a:cubicBezTo>
                  <a:lnTo>
                    <a:pt x="6361" y="8973"/>
                  </a:lnTo>
                  <a:lnTo>
                    <a:pt x="6361" y="8973"/>
                  </a:lnTo>
                  <a:lnTo>
                    <a:pt x="6445" y="8554"/>
                  </a:lnTo>
                  <a:cubicBezTo>
                    <a:pt x="6550" y="8094"/>
                    <a:pt x="6508" y="7508"/>
                    <a:pt x="6487" y="7027"/>
                  </a:cubicBezTo>
                  <a:cubicBezTo>
                    <a:pt x="6487" y="6797"/>
                    <a:pt x="6466" y="6567"/>
                    <a:pt x="6466" y="6399"/>
                  </a:cubicBezTo>
                  <a:cubicBezTo>
                    <a:pt x="6466" y="6169"/>
                    <a:pt x="6487" y="5960"/>
                    <a:pt x="6487" y="5709"/>
                  </a:cubicBezTo>
                  <a:cubicBezTo>
                    <a:pt x="6550" y="4976"/>
                    <a:pt x="6571" y="4202"/>
                    <a:pt x="6466" y="3512"/>
                  </a:cubicBezTo>
                  <a:cubicBezTo>
                    <a:pt x="6403" y="3261"/>
                    <a:pt x="6382" y="3135"/>
                    <a:pt x="6299" y="3031"/>
                  </a:cubicBezTo>
                  <a:lnTo>
                    <a:pt x="6173" y="2863"/>
                  </a:lnTo>
                  <a:lnTo>
                    <a:pt x="6361" y="2759"/>
                  </a:lnTo>
                  <a:cubicBezTo>
                    <a:pt x="7387" y="2256"/>
                    <a:pt x="8224" y="1566"/>
                    <a:pt x="8872" y="687"/>
                  </a:cubicBezTo>
                  <a:lnTo>
                    <a:pt x="9102" y="373"/>
                  </a:lnTo>
                  <a:lnTo>
                    <a:pt x="8977" y="269"/>
                  </a:lnTo>
                  <a:lnTo>
                    <a:pt x="8977" y="227"/>
                  </a:lnTo>
                  <a:cubicBezTo>
                    <a:pt x="8977" y="164"/>
                    <a:pt x="8914" y="143"/>
                    <a:pt x="8872" y="143"/>
                  </a:cubicBezTo>
                  <a:cubicBezTo>
                    <a:pt x="8161" y="59"/>
                    <a:pt x="7449" y="59"/>
                    <a:pt x="6759" y="59"/>
                  </a:cubicBezTo>
                  <a:lnTo>
                    <a:pt x="5985" y="59"/>
                  </a:lnTo>
                  <a:cubicBezTo>
                    <a:pt x="5713" y="59"/>
                    <a:pt x="5420" y="39"/>
                    <a:pt x="5127" y="39"/>
                  </a:cubicBezTo>
                  <a:cubicBezTo>
                    <a:pt x="4766" y="26"/>
                    <a:pt x="4406" y="1"/>
                    <a:pt x="40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26"/>
          <p:cNvGrpSpPr/>
          <p:nvPr/>
        </p:nvGrpSpPr>
        <p:grpSpPr>
          <a:xfrm rot="-1221914">
            <a:off x="7844261" y="925885"/>
            <a:ext cx="299977" cy="327724"/>
            <a:chOff x="1412400" y="717050"/>
            <a:chExt cx="755375" cy="825050"/>
          </a:xfrm>
        </p:grpSpPr>
        <p:sp>
          <p:nvSpPr>
            <p:cNvPr id="517" name="Google Shape;517;p26"/>
            <p:cNvSpPr/>
            <p:nvPr/>
          </p:nvSpPr>
          <p:spPr>
            <a:xfrm>
              <a:off x="1412400" y="717050"/>
              <a:ext cx="377175" cy="825050"/>
            </a:xfrm>
            <a:custGeom>
              <a:avLst/>
              <a:gdLst/>
              <a:ahLst/>
              <a:cxnLst/>
              <a:rect l="l" t="t" r="r" b="b"/>
              <a:pathLst>
                <a:path w="15087" h="33002" extrusionOk="0">
                  <a:moveTo>
                    <a:pt x="8705" y="12752"/>
                  </a:moveTo>
                  <a:lnTo>
                    <a:pt x="8705" y="12752"/>
                  </a:lnTo>
                  <a:cubicBezTo>
                    <a:pt x="8161" y="14530"/>
                    <a:pt x="7554" y="16288"/>
                    <a:pt x="6884" y="18024"/>
                  </a:cubicBezTo>
                  <a:cubicBezTo>
                    <a:pt x="6868" y="18057"/>
                    <a:pt x="6852" y="18093"/>
                    <a:pt x="6836" y="18130"/>
                  </a:cubicBezTo>
                  <a:lnTo>
                    <a:pt x="6836" y="18130"/>
                  </a:lnTo>
                  <a:cubicBezTo>
                    <a:pt x="6910" y="17904"/>
                    <a:pt x="6963" y="17695"/>
                    <a:pt x="7031" y="17459"/>
                  </a:cubicBezTo>
                  <a:cubicBezTo>
                    <a:pt x="7554" y="15890"/>
                    <a:pt x="8140" y="14321"/>
                    <a:pt x="8705" y="12752"/>
                  </a:cubicBezTo>
                  <a:close/>
                  <a:moveTo>
                    <a:pt x="11390" y="0"/>
                  </a:moveTo>
                  <a:cubicBezTo>
                    <a:pt x="10938" y="0"/>
                    <a:pt x="10510" y="207"/>
                    <a:pt x="10295" y="700"/>
                  </a:cubicBezTo>
                  <a:cubicBezTo>
                    <a:pt x="7701" y="6579"/>
                    <a:pt x="5566" y="12731"/>
                    <a:pt x="3599" y="18840"/>
                  </a:cubicBezTo>
                  <a:cubicBezTo>
                    <a:pt x="2637" y="21853"/>
                    <a:pt x="1737" y="24887"/>
                    <a:pt x="984" y="27984"/>
                  </a:cubicBezTo>
                  <a:cubicBezTo>
                    <a:pt x="691" y="29156"/>
                    <a:pt x="1" y="30809"/>
                    <a:pt x="377" y="32001"/>
                  </a:cubicBezTo>
                  <a:cubicBezTo>
                    <a:pt x="419" y="32064"/>
                    <a:pt x="440" y="32106"/>
                    <a:pt x="440" y="32169"/>
                  </a:cubicBezTo>
                  <a:cubicBezTo>
                    <a:pt x="440" y="32190"/>
                    <a:pt x="440" y="32231"/>
                    <a:pt x="461" y="32273"/>
                  </a:cubicBezTo>
                  <a:cubicBezTo>
                    <a:pt x="593" y="32735"/>
                    <a:pt x="1011" y="33002"/>
                    <a:pt x="1448" y="33002"/>
                  </a:cubicBezTo>
                  <a:cubicBezTo>
                    <a:pt x="1566" y="33002"/>
                    <a:pt x="1685" y="32983"/>
                    <a:pt x="1800" y="32943"/>
                  </a:cubicBezTo>
                  <a:lnTo>
                    <a:pt x="2030" y="32859"/>
                  </a:lnTo>
                  <a:cubicBezTo>
                    <a:pt x="2093" y="32838"/>
                    <a:pt x="2135" y="32817"/>
                    <a:pt x="2198" y="32754"/>
                  </a:cubicBezTo>
                  <a:cubicBezTo>
                    <a:pt x="3160" y="32127"/>
                    <a:pt x="3599" y="30746"/>
                    <a:pt x="4143" y="29804"/>
                  </a:cubicBezTo>
                  <a:cubicBezTo>
                    <a:pt x="4248" y="29595"/>
                    <a:pt x="4395" y="29407"/>
                    <a:pt x="4499" y="29197"/>
                  </a:cubicBezTo>
                  <a:cubicBezTo>
                    <a:pt x="4625" y="29051"/>
                    <a:pt x="4729" y="28925"/>
                    <a:pt x="4855" y="28758"/>
                  </a:cubicBezTo>
                  <a:cubicBezTo>
                    <a:pt x="5859" y="27607"/>
                    <a:pt x="6843" y="26456"/>
                    <a:pt x="7805" y="25285"/>
                  </a:cubicBezTo>
                  <a:cubicBezTo>
                    <a:pt x="8726" y="24176"/>
                    <a:pt x="9646" y="23046"/>
                    <a:pt x="10609" y="21958"/>
                  </a:cubicBezTo>
                  <a:cubicBezTo>
                    <a:pt x="11509" y="20933"/>
                    <a:pt x="12597" y="19949"/>
                    <a:pt x="13350" y="18819"/>
                  </a:cubicBezTo>
                  <a:cubicBezTo>
                    <a:pt x="13399" y="18827"/>
                    <a:pt x="13447" y="18831"/>
                    <a:pt x="13495" y="18831"/>
                  </a:cubicBezTo>
                  <a:cubicBezTo>
                    <a:pt x="13709" y="18831"/>
                    <a:pt x="13899" y="18746"/>
                    <a:pt x="14019" y="18506"/>
                  </a:cubicBezTo>
                  <a:cubicBezTo>
                    <a:pt x="15087" y="16204"/>
                    <a:pt x="14626" y="12940"/>
                    <a:pt x="14438" y="10429"/>
                  </a:cubicBezTo>
                  <a:cubicBezTo>
                    <a:pt x="14229" y="7562"/>
                    <a:pt x="13789" y="4717"/>
                    <a:pt x="13203" y="1913"/>
                  </a:cubicBezTo>
                  <a:cubicBezTo>
                    <a:pt x="13141" y="1725"/>
                    <a:pt x="13078" y="1557"/>
                    <a:pt x="12973" y="1432"/>
                  </a:cubicBezTo>
                  <a:cubicBezTo>
                    <a:pt x="13013" y="612"/>
                    <a:pt x="12166" y="0"/>
                    <a:pt x="113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6"/>
            <p:cNvSpPr/>
            <p:nvPr/>
          </p:nvSpPr>
          <p:spPr>
            <a:xfrm>
              <a:off x="1440650" y="732425"/>
              <a:ext cx="727125" cy="804550"/>
            </a:xfrm>
            <a:custGeom>
              <a:avLst/>
              <a:gdLst/>
              <a:ahLst/>
              <a:cxnLst/>
              <a:rect l="l" t="t" r="r" b="b"/>
              <a:pathLst>
                <a:path w="29085" h="32182" extrusionOk="0">
                  <a:moveTo>
                    <a:pt x="12366" y="19531"/>
                  </a:moveTo>
                  <a:lnTo>
                    <a:pt x="12366" y="19579"/>
                  </a:lnTo>
                  <a:lnTo>
                    <a:pt x="12366" y="19579"/>
                  </a:lnTo>
                  <a:lnTo>
                    <a:pt x="12387" y="19564"/>
                  </a:lnTo>
                  <a:lnTo>
                    <a:pt x="12366" y="19531"/>
                  </a:lnTo>
                  <a:close/>
                  <a:moveTo>
                    <a:pt x="11613" y="64"/>
                  </a:moveTo>
                  <a:lnTo>
                    <a:pt x="11843" y="398"/>
                  </a:lnTo>
                  <a:cubicBezTo>
                    <a:pt x="15819" y="6550"/>
                    <a:pt x="20024" y="12681"/>
                    <a:pt x="24104" y="18623"/>
                  </a:cubicBezTo>
                  <a:cubicBezTo>
                    <a:pt x="25527" y="20673"/>
                    <a:pt x="26950" y="22787"/>
                    <a:pt x="28394" y="24900"/>
                  </a:cubicBezTo>
                  <a:lnTo>
                    <a:pt x="28687" y="25318"/>
                  </a:lnTo>
                  <a:lnTo>
                    <a:pt x="28185" y="25235"/>
                  </a:lnTo>
                  <a:cubicBezTo>
                    <a:pt x="22284" y="23749"/>
                    <a:pt x="17095" y="21364"/>
                    <a:pt x="12785" y="19209"/>
                  </a:cubicBezTo>
                  <a:cubicBezTo>
                    <a:pt x="12774" y="19188"/>
                    <a:pt x="12759" y="19177"/>
                    <a:pt x="12743" y="19177"/>
                  </a:cubicBezTo>
                  <a:cubicBezTo>
                    <a:pt x="12727" y="19177"/>
                    <a:pt x="12712" y="19188"/>
                    <a:pt x="12701" y="19209"/>
                  </a:cubicBezTo>
                  <a:lnTo>
                    <a:pt x="12450" y="19271"/>
                  </a:lnTo>
                  <a:lnTo>
                    <a:pt x="12450" y="19020"/>
                  </a:lnTo>
                  <a:cubicBezTo>
                    <a:pt x="12387" y="17995"/>
                    <a:pt x="12345" y="16970"/>
                    <a:pt x="12304" y="15924"/>
                  </a:cubicBezTo>
                  <a:cubicBezTo>
                    <a:pt x="12094" y="10965"/>
                    <a:pt x="11864" y="5839"/>
                    <a:pt x="11362" y="838"/>
                  </a:cubicBezTo>
                  <a:lnTo>
                    <a:pt x="11362" y="775"/>
                  </a:lnTo>
                  <a:lnTo>
                    <a:pt x="11613" y="64"/>
                  </a:lnTo>
                  <a:close/>
                  <a:moveTo>
                    <a:pt x="11571" y="1"/>
                  </a:moveTo>
                  <a:cubicBezTo>
                    <a:pt x="11550" y="1"/>
                    <a:pt x="11550" y="22"/>
                    <a:pt x="11550" y="22"/>
                  </a:cubicBezTo>
                  <a:lnTo>
                    <a:pt x="11508" y="126"/>
                  </a:lnTo>
                  <a:lnTo>
                    <a:pt x="11404" y="126"/>
                  </a:lnTo>
                  <a:cubicBezTo>
                    <a:pt x="11341" y="126"/>
                    <a:pt x="11320" y="147"/>
                    <a:pt x="11299" y="210"/>
                  </a:cubicBezTo>
                  <a:cubicBezTo>
                    <a:pt x="7847" y="10776"/>
                    <a:pt x="4039" y="21448"/>
                    <a:pt x="21" y="31993"/>
                  </a:cubicBezTo>
                  <a:cubicBezTo>
                    <a:pt x="21" y="31993"/>
                    <a:pt x="0" y="32035"/>
                    <a:pt x="42" y="32077"/>
                  </a:cubicBezTo>
                  <a:cubicBezTo>
                    <a:pt x="87" y="32092"/>
                    <a:pt x="121" y="32106"/>
                    <a:pt x="159" y="32106"/>
                  </a:cubicBezTo>
                  <a:cubicBezTo>
                    <a:pt x="175" y="32106"/>
                    <a:pt x="191" y="32104"/>
                    <a:pt x="210" y="32098"/>
                  </a:cubicBezTo>
                  <a:lnTo>
                    <a:pt x="231" y="32077"/>
                  </a:lnTo>
                  <a:lnTo>
                    <a:pt x="482" y="31784"/>
                  </a:lnTo>
                  <a:cubicBezTo>
                    <a:pt x="3097" y="28875"/>
                    <a:pt x="5901" y="26072"/>
                    <a:pt x="8600" y="23393"/>
                  </a:cubicBezTo>
                  <a:cubicBezTo>
                    <a:pt x="9856" y="22117"/>
                    <a:pt x="11111" y="20841"/>
                    <a:pt x="12366" y="19585"/>
                  </a:cubicBezTo>
                  <a:lnTo>
                    <a:pt x="12366" y="19579"/>
                  </a:lnTo>
                  <a:lnTo>
                    <a:pt x="12366" y="19579"/>
                  </a:lnTo>
                  <a:lnTo>
                    <a:pt x="12241" y="19669"/>
                  </a:lnTo>
                  <a:cubicBezTo>
                    <a:pt x="8182" y="23100"/>
                    <a:pt x="4520" y="26992"/>
                    <a:pt x="1172" y="30675"/>
                  </a:cubicBezTo>
                  <a:lnTo>
                    <a:pt x="461" y="31470"/>
                  </a:lnTo>
                  <a:lnTo>
                    <a:pt x="461" y="31470"/>
                  </a:lnTo>
                  <a:lnTo>
                    <a:pt x="837" y="30507"/>
                  </a:lnTo>
                  <a:cubicBezTo>
                    <a:pt x="4415" y="21196"/>
                    <a:pt x="7805" y="11613"/>
                    <a:pt x="10985" y="2051"/>
                  </a:cubicBezTo>
                  <a:lnTo>
                    <a:pt x="11341" y="942"/>
                  </a:lnTo>
                  <a:lnTo>
                    <a:pt x="11362" y="2093"/>
                  </a:lnTo>
                  <a:cubicBezTo>
                    <a:pt x="11446" y="6696"/>
                    <a:pt x="11760" y="11383"/>
                    <a:pt x="12052" y="15903"/>
                  </a:cubicBezTo>
                  <a:cubicBezTo>
                    <a:pt x="12136" y="17054"/>
                    <a:pt x="12199" y="18204"/>
                    <a:pt x="12262" y="19355"/>
                  </a:cubicBezTo>
                  <a:cubicBezTo>
                    <a:pt x="12262" y="19376"/>
                    <a:pt x="12262" y="19376"/>
                    <a:pt x="12283" y="19397"/>
                  </a:cubicBezTo>
                  <a:lnTo>
                    <a:pt x="12366" y="19531"/>
                  </a:lnTo>
                  <a:lnTo>
                    <a:pt x="12366" y="19502"/>
                  </a:lnTo>
                  <a:lnTo>
                    <a:pt x="12366" y="19481"/>
                  </a:lnTo>
                  <a:lnTo>
                    <a:pt x="12450" y="19397"/>
                  </a:lnTo>
                  <a:lnTo>
                    <a:pt x="12555" y="19251"/>
                  </a:lnTo>
                  <a:lnTo>
                    <a:pt x="12701" y="19355"/>
                  </a:lnTo>
                  <a:cubicBezTo>
                    <a:pt x="16698" y="21824"/>
                    <a:pt x="21677" y="23812"/>
                    <a:pt x="27431" y="25277"/>
                  </a:cubicBezTo>
                  <a:lnTo>
                    <a:pt x="28143" y="25444"/>
                  </a:lnTo>
                  <a:lnTo>
                    <a:pt x="27452" y="25653"/>
                  </a:lnTo>
                  <a:cubicBezTo>
                    <a:pt x="23121" y="26909"/>
                    <a:pt x="18790" y="28059"/>
                    <a:pt x="14668" y="29043"/>
                  </a:cubicBezTo>
                  <a:cubicBezTo>
                    <a:pt x="12366" y="29587"/>
                    <a:pt x="10002" y="30089"/>
                    <a:pt x="7742" y="30549"/>
                  </a:cubicBezTo>
                  <a:cubicBezTo>
                    <a:pt x="5441" y="31051"/>
                    <a:pt x="3034" y="31554"/>
                    <a:pt x="691" y="32098"/>
                  </a:cubicBezTo>
                  <a:lnTo>
                    <a:pt x="482" y="32139"/>
                  </a:lnTo>
                  <a:lnTo>
                    <a:pt x="482" y="32181"/>
                  </a:lnTo>
                  <a:cubicBezTo>
                    <a:pt x="5043" y="31575"/>
                    <a:pt x="9584" y="30466"/>
                    <a:pt x="14019" y="29419"/>
                  </a:cubicBezTo>
                  <a:lnTo>
                    <a:pt x="14480" y="29315"/>
                  </a:lnTo>
                  <a:cubicBezTo>
                    <a:pt x="19083" y="28227"/>
                    <a:pt x="23812" y="26971"/>
                    <a:pt x="28561" y="25569"/>
                  </a:cubicBezTo>
                  <a:lnTo>
                    <a:pt x="28603" y="25549"/>
                  </a:lnTo>
                  <a:lnTo>
                    <a:pt x="28917" y="25632"/>
                  </a:lnTo>
                  <a:cubicBezTo>
                    <a:pt x="28934" y="25638"/>
                    <a:pt x="28949" y="25640"/>
                    <a:pt x="28963" y="25640"/>
                  </a:cubicBezTo>
                  <a:cubicBezTo>
                    <a:pt x="29001" y="25640"/>
                    <a:pt x="29027" y="25621"/>
                    <a:pt x="29042" y="25590"/>
                  </a:cubicBezTo>
                  <a:cubicBezTo>
                    <a:pt x="29084" y="25528"/>
                    <a:pt x="29084" y="25507"/>
                    <a:pt x="29042" y="25486"/>
                  </a:cubicBezTo>
                  <a:cubicBezTo>
                    <a:pt x="27431" y="23100"/>
                    <a:pt x="25841" y="20736"/>
                    <a:pt x="24293" y="18455"/>
                  </a:cubicBezTo>
                  <a:cubicBezTo>
                    <a:pt x="20192" y="12367"/>
                    <a:pt x="15944" y="6090"/>
                    <a:pt x="11613" y="22"/>
                  </a:cubicBezTo>
                  <a:cubicBezTo>
                    <a:pt x="11613" y="1"/>
                    <a:pt x="11571" y="1"/>
                    <a:pt x="115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26"/>
          <p:cNvSpPr/>
          <p:nvPr/>
        </p:nvSpPr>
        <p:spPr>
          <a:xfrm>
            <a:off x="1141447" y="4788050"/>
            <a:ext cx="7289363" cy="33930"/>
          </a:xfrm>
          <a:custGeom>
            <a:avLst/>
            <a:gdLst/>
            <a:ahLst/>
            <a:cxnLst/>
            <a:rect l="l" t="t" r="r" b="b"/>
            <a:pathLst>
              <a:path w="185965" h="3680" extrusionOk="0">
                <a:moveTo>
                  <a:pt x="185965" y="621"/>
                </a:moveTo>
                <a:cubicBezTo>
                  <a:pt x="171888" y="5309"/>
                  <a:pt x="156218" y="-1232"/>
                  <a:pt x="141454" y="244"/>
                </a:cubicBezTo>
                <a:cubicBezTo>
                  <a:pt x="94526" y="4934"/>
                  <a:pt x="47162" y="3262"/>
                  <a:pt x="0" y="3262"/>
                </a:cubicBezTo>
              </a:path>
            </a:pathLst>
          </a:custGeom>
          <a:noFill/>
          <a:ln w="9525" cap="flat" cmpd="sng">
            <a:solidFill>
              <a:schemeClr val="dk2"/>
            </a:solidFill>
            <a:prstDash val="solid"/>
            <a:round/>
            <a:headEnd type="none" w="med" len="med"/>
            <a:tailEnd type="none" w="med" len="med"/>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4_1">
    <p:bg>
      <p:bgPr>
        <a:blipFill>
          <a:blip r:embed="rId2">
            <a:alphaModFix/>
          </a:blip>
          <a:stretch>
            <a:fillRect/>
          </a:stretch>
        </a:blipFill>
        <a:effectLst/>
      </p:bgPr>
    </p:bg>
    <p:spTree>
      <p:nvGrpSpPr>
        <p:cNvPr id="1" name="Shape 570"/>
        <p:cNvGrpSpPr/>
        <p:nvPr/>
      </p:nvGrpSpPr>
      <p:grpSpPr>
        <a:xfrm>
          <a:off x="0" y="0"/>
          <a:ext cx="0" cy="0"/>
          <a:chOff x="0" y="0"/>
          <a:chExt cx="0" cy="0"/>
        </a:xfrm>
      </p:grpSpPr>
      <p:sp>
        <p:nvSpPr>
          <p:cNvPr id="571" name="Google Shape;571;p29"/>
          <p:cNvSpPr txBox="1">
            <a:spLocks noGrp="1"/>
          </p:cNvSpPr>
          <p:nvPr>
            <p:ph type="subTitle" idx="1"/>
          </p:nvPr>
        </p:nvSpPr>
        <p:spPr>
          <a:xfrm>
            <a:off x="865631" y="2013251"/>
            <a:ext cx="22788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1pPr>
            <a:lvl2pPr lvl="1"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2pPr>
            <a:lvl3pPr lvl="2"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3pPr>
            <a:lvl4pPr lvl="3"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4pPr>
            <a:lvl5pPr lvl="4"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5pPr>
            <a:lvl6pPr lvl="5"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6pPr>
            <a:lvl7pPr lvl="6"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7pPr>
            <a:lvl8pPr lvl="7"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8pPr>
            <a:lvl9pPr lvl="8"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9pPr>
          </a:lstStyle>
          <a:p>
            <a:endParaRPr/>
          </a:p>
        </p:txBody>
      </p:sp>
      <p:sp>
        <p:nvSpPr>
          <p:cNvPr id="572" name="Google Shape;572;p29"/>
          <p:cNvSpPr txBox="1">
            <a:spLocks noGrp="1"/>
          </p:cNvSpPr>
          <p:nvPr>
            <p:ph type="subTitle" idx="2"/>
          </p:nvPr>
        </p:nvSpPr>
        <p:spPr>
          <a:xfrm>
            <a:off x="865631" y="2356438"/>
            <a:ext cx="2278800" cy="49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573" name="Google Shape;573;p29"/>
          <p:cNvSpPr txBox="1">
            <a:spLocks noGrp="1"/>
          </p:cNvSpPr>
          <p:nvPr>
            <p:ph type="sldNum" idx="12"/>
          </p:nvPr>
        </p:nvSpPr>
        <p:spPr>
          <a:xfrm>
            <a:off x="436813" y="4608217"/>
            <a:ext cx="548700" cy="393600"/>
          </a:xfrm>
          <a:prstGeom prst="rect">
            <a:avLst/>
          </a:prstGeom>
        </p:spPr>
        <p:txBody>
          <a:bodyPr spcFirstLastPara="1" wrap="square" lIns="91425" tIns="91425" rIns="91425" bIns="91425" anchor="t" anchorCtr="0">
            <a:noAutofit/>
          </a:bodyPr>
          <a:lstStyle>
            <a:lvl1pPr lvl="0" rtl="0">
              <a:buNone/>
              <a:defRPr sz="1200">
                <a:latin typeface="Architects Daughter"/>
                <a:ea typeface="Architects Daughter"/>
                <a:cs typeface="Architects Daughter"/>
                <a:sym typeface="Architects Daughter"/>
              </a:defRPr>
            </a:lvl1pPr>
            <a:lvl2pPr lvl="1" rtl="0">
              <a:buNone/>
              <a:defRPr sz="1200">
                <a:latin typeface="Architects Daughter"/>
                <a:ea typeface="Architects Daughter"/>
                <a:cs typeface="Architects Daughter"/>
                <a:sym typeface="Architects Daughter"/>
              </a:defRPr>
            </a:lvl2pPr>
            <a:lvl3pPr lvl="2" rtl="0">
              <a:buNone/>
              <a:defRPr sz="1200">
                <a:latin typeface="Architects Daughter"/>
                <a:ea typeface="Architects Daughter"/>
                <a:cs typeface="Architects Daughter"/>
                <a:sym typeface="Architects Daughter"/>
              </a:defRPr>
            </a:lvl3pPr>
            <a:lvl4pPr lvl="3" rtl="0">
              <a:buNone/>
              <a:defRPr sz="1200">
                <a:latin typeface="Architects Daughter"/>
                <a:ea typeface="Architects Daughter"/>
                <a:cs typeface="Architects Daughter"/>
                <a:sym typeface="Architects Daughter"/>
              </a:defRPr>
            </a:lvl4pPr>
            <a:lvl5pPr lvl="4" rtl="0">
              <a:buNone/>
              <a:defRPr sz="1200">
                <a:latin typeface="Architects Daughter"/>
                <a:ea typeface="Architects Daughter"/>
                <a:cs typeface="Architects Daughter"/>
                <a:sym typeface="Architects Daughter"/>
              </a:defRPr>
            </a:lvl5pPr>
            <a:lvl6pPr lvl="5" rtl="0">
              <a:buNone/>
              <a:defRPr sz="1200">
                <a:latin typeface="Architects Daughter"/>
                <a:ea typeface="Architects Daughter"/>
                <a:cs typeface="Architects Daughter"/>
                <a:sym typeface="Architects Daughter"/>
              </a:defRPr>
            </a:lvl6pPr>
            <a:lvl7pPr lvl="6" rtl="0">
              <a:buNone/>
              <a:defRPr sz="1200">
                <a:latin typeface="Architects Daughter"/>
                <a:ea typeface="Architects Daughter"/>
                <a:cs typeface="Architects Daughter"/>
                <a:sym typeface="Architects Daughter"/>
              </a:defRPr>
            </a:lvl7pPr>
            <a:lvl8pPr lvl="7" rtl="0">
              <a:buNone/>
              <a:defRPr sz="1200">
                <a:latin typeface="Architects Daughter"/>
                <a:ea typeface="Architects Daughter"/>
                <a:cs typeface="Architects Daughter"/>
                <a:sym typeface="Architects Daughter"/>
              </a:defRPr>
            </a:lvl8pPr>
            <a:lvl9pPr lvl="8" rtl="0">
              <a:buNone/>
              <a:defRPr sz="1200">
                <a:latin typeface="Architects Daughter"/>
                <a:ea typeface="Architects Daughter"/>
                <a:cs typeface="Architects Daughter"/>
                <a:sym typeface="Architects Daughter"/>
              </a:defRPr>
            </a:lvl9pPr>
          </a:lstStyle>
          <a:p>
            <a:pPr marL="0" lvl="0" indent="0" algn="r" rtl="0">
              <a:spcBef>
                <a:spcPts val="0"/>
              </a:spcBef>
              <a:spcAft>
                <a:spcPts val="0"/>
              </a:spcAft>
              <a:buNone/>
            </a:pPr>
            <a:fld id="{00000000-1234-1234-1234-123412341234}" type="slidenum">
              <a:rPr lang="en"/>
              <a:t>‹#›</a:t>
            </a:fld>
            <a:endParaRPr/>
          </a:p>
        </p:txBody>
      </p:sp>
      <p:sp>
        <p:nvSpPr>
          <p:cNvPr id="574" name="Google Shape;574;p29"/>
          <p:cNvSpPr txBox="1">
            <a:spLocks noGrp="1"/>
          </p:cNvSpPr>
          <p:nvPr>
            <p:ph type="title"/>
          </p:nvPr>
        </p:nvSpPr>
        <p:spPr>
          <a:xfrm>
            <a:off x="713225" y="439125"/>
            <a:ext cx="7717500" cy="6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000"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75" name="Google Shape;575;p29"/>
          <p:cNvSpPr txBox="1">
            <a:spLocks noGrp="1"/>
          </p:cNvSpPr>
          <p:nvPr>
            <p:ph type="subTitle" idx="3"/>
          </p:nvPr>
        </p:nvSpPr>
        <p:spPr>
          <a:xfrm>
            <a:off x="3432581" y="2013251"/>
            <a:ext cx="22788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1pPr>
            <a:lvl2pPr lvl="1"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2pPr>
            <a:lvl3pPr lvl="2"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3pPr>
            <a:lvl4pPr lvl="3"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4pPr>
            <a:lvl5pPr lvl="4"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5pPr>
            <a:lvl6pPr lvl="5"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6pPr>
            <a:lvl7pPr lvl="6"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7pPr>
            <a:lvl8pPr lvl="7"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8pPr>
            <a:lvl9pPr lvl="8"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9pPr>
          </a:lstStyle>
          <a:p>
            <a:endParaRPr/>
          </a:p>
        </p:txBody>
      </p:sp>
      <p:sp>
        <p:nvSpPr>
          <p:cNvPr id="576" name="Google Shape;576;p29"/>
          <p:cNvSpPr txBox="1">
            <a:spLocks noGrp="1"/>
          </p:cNvSpPr>
          <p:nvPr>
            <p:ph type="subTitle" idx="4"/>
          </p:nvPr>
        </p:nvSpPr>
        <p:spPr>
          <a:xfrm>
            <a:off x="3432581" y="2356438"/>
            <a:ext cx="2278800" cy="49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577" name="Google Shape;577;p29"/>
          <p:cNvSpPr txBox="1">
            <a:spLocks noGrp="1"/>
          </p:cNvSpPr>
          <p:nvPr>
            <p:ph type="subTitle" idx="5"/>
          </p:nvPr>
        </p:nvSpPr>
        <p:spPr>
          <a:xfrm>
            <a:off x="865631" y="3765738"/>
            <a:ext cx="22788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1pPr>
            <a:lvl2pPr lvl="1"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2pPr>
            <a:lvl3pPr lvl="2"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3pPr>
            <a:lvl4pPr lvl="3"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4pPr>
            <a:lvl5pPr lvl="4"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5pPr>
            <a:lvl6pPr lvl="5"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6pPr>
            <a:lvl7pPr lvl="6"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7pPr>
            <a:lvl8pPr lvl="7"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8pPr>
            <a:lvl9pPr lvl="8"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9pPr>
          </a:lstStyle>
          <a:p>
            <a:endParaRPr/>
          </a:p>
        </p:txBody>
      </p:sp>
      <p:sp>
        <p:nvSpPr>
          <p:cNvPr id="578" name="Google Shape;578;p29"/>
          <p:cNvSpPr txBox="1">
            <a:spLocks noGrp="1"/>
          </p:cNvSpPr>
          <p:nvPr>
            <p:ph type="subTitle" idx="6"/>
          </p:nvPr>
        </p:nvSpPr>
        <p:spPr>
          <a:xfrm>
            <a:off x="865631" y="4108925"/>
            <a:ext cx="2278800" cy="49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579" name="Google Shape;579;p29"/>
          <p:cNvSpPr txBox="1">
            <a:spLocks noGrp="1"/>
          </p:cNvSpPr>
          <p:nvPr>
            <p:ph type="subTitle" idx="7"/>
          </p:nvPr>
        </p:nvSpPr>
        <p:spPr>
          <a:xfrm>
            <a:off x="5999525" y="2013251"/>
            <a:ext cx="22788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1pPr>
            <a:lvl2pPr lvl="1"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2pPr>
            <a:lvl3pPr lvl="2"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3pPr>
            <a:lvl4pPr lvl="3"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4pPr>
            <a:lvl5pPr lvl="4"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5pPr>
            <a:lvl6pPr lvl="5"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6pPr>
            <a:lvl7pPr lvl="6"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7pPr>
            <a:lvl8pPr lvl="7"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8pPr>
            <a:lvl9pPr lvl="8"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9pPr>
          </a:lstStyle>
          <a:p>
            <a:endParaRPr/>
          </a:p>
        </p:txBody>
      </p:sp>
      <p:sp>
        <p:nvSpPr>
          <p:cNvPr id="580" name="Google Shape;580;p29"/>
          <p:cNvSpPr txBox="1">
            <a:spLocks noGrp="1"/>
          </p:cNvSpPr>
          <p:nvPr>
            <p:ph type="subTitle" idx="8"/>
          </p:nvPr>
        </p:nvSpPr>
        <p:spPr>
          <a:xfrm>
            <a:off x="5999525" y="2356438"/>
            <a:ext cx="2278800" cy="49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581" name="Google Shape;581;p29"/>
          <p:cNvSpPr txBox="1">
            <a:spLocks noGrp="1"/>
          </p:cNvSpPr>
          <p:nvPr>
            <p:ph type="subTitle" idx="9"/>
          </p:nvPr>
        </p:nvSpPr>
        <p:spPr>
          <a:xfrm>
            <a:off x="3432581" y="3765738"/>
            <a:ext cx="22788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1pPr>
            <a:lvl2pPr lvl="1"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2pPr>
            <a:lvl3pPr lvl="2"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3pPr>
            <a:lvl4pPr lvl="3"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4pPr>
            <a:lvl5pPr lvl="4"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5pPr>
            <a:lvl6pPr lvl="5"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6pPr>
            <a:lvl7pPr lvl="6"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7pPr>
            <a:lvl8pPr lvl="7"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8pPr>
            <a:lvl9pPr lvl="8"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9pPr>
          </a:lstStyle>
          <a:p>
            <a:endParaRPr/>
          </a:p>
        </p:txBody>
      </p:sp>
      <p:sp>
        <p:nvSpPr>
          <p:cNvPr id="582" name="Google Shape;582;p29"/>
          <p:cNvSpPr txBox="1">
            <a:spLocks noGrp="1"/>
          </p:cNvSpPr>
          <p:nvPr>
            <p:ph type="subTitle" idx="13"/>
          </p:nvPr>
        </p:nvSpPr>
        <p:spPr>
          <a:xfrm>
            <a:off x="3432581" y="4108925"/>
            <a:ext cx="2278800" cy="49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583" name="Google Shape;583;p29"/>
          <p:cNvSpPr txBox="1">
            <a:spLocks noGrp="1"/>
          </p:cNvSpPr>
          <p:nvPr>
            <p:ph type="subTitle" idx="14"/>
          </p:nvPr>
        </p:nvSpPr>
        <p:spPr>
          <a:xfrm>
            <a:off x="5999525" y="3765738"/>
            <a:ext cx="22788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1pPr>
            <a:lvl2pPr lvl="1"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2pPr>
            <a:lvl3pPr lvl="2"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3pPr>
            <a:lvl4pPr lvl="3"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4pPr>
            <a:lvl5pPr lvl="4"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5pPr>
            <a:lvl6pPr lvl="5"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6pPr>
            <a:lvl7pPr lvl="6"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7pPr>
            <a:lvl8pPr lvl="7"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8pPr>
            <a:lvl9pPr lvl="8" rtl="0">
              <a:spcBef>
                <a:spcPts val="0"/>
              </a:spcBef>
              <a:spcAft>
                <a:spcPts val="0"/>
              </a:spcAft>
              <a:buClr>
                <a:schemeClr val="dk1"/>
              </a:buClr>
              <a:buSzPts val="2000"/>
              <a:buFont typeface="Architects Daughter"/>
              <a:buNone/>
              <a:defRPr sz="2000" b="1">
                <a:solidFill>
                  <a:schemeClr val="dk1"/>
                </a:solidFill>
                <a:latin typeface="Architects Daughter"/>
                <a:ea typeface="Architects Daughter"/>
                <a:cs typeface="Architects Daughter"/>
                <a:sym typeface="Architects Daughter"/>
              </a:defRPr>
            </a:lvl9pPr>
          </a:lstStyle>
          <a:p>
            <a:endParaRPr/>
          </a:p>
        </p:txBody>
      </p:sp>
      <p:sp>
        <p:nvSpPr>
          <p:cNvPr id="584" name="Google Shape;584;p29"/>
          <p:cNvSpPr txBox="1">
            <a:spLocks noGrp="1"/>
          </p:cNvSpPr>
          <p:nvPr>
            <p:ph type="subTitle" idx="15"/>
          </p:nvPr>
        </p:nvSpPr>
        <p:spPr>
          <a:xfrm>
            <a:off x="5999525" y="4108925"/>
            <a:ext cx="2278800" cy="49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grpSp>
        <p:nvGrpSpPr>
          <p:cNvPr id="585" name="Google Shape;585;p29"/>
          <p:cNvGrpSpPr/>
          <p:nvPr/>
        </p:nvGrpSpPr>
        <p:grpSpPr>
          <a:xfrm>
            <a:off x="634050" y="-382126"/>
            <a:ext cx="312360" cy="885261"/>
            <a:chOff x="2667125" y="535325"/>
            <a:chExt cx="237500" cy="673100"/>
          </a:xfrm>
        </p:grpSpPr>
        <p:sp>
          <p:nvSpPr>
            <p:cNvPr id="586" name="Google Shape;586;p29"/>
            <p:cNvSpPr/>
            <p:nvPr/>
          </p:nvSpPr>
          <p:spPr>
            <a:xfrm>
              <a:off x="2712100" y="595875"/>
              <a:ext cx="191475" cy="612550"/>
            </a:xfrm>
            <a:custGeom>
              <a:avLst/>
              <a:gdLst/>
              <a:ahLst/>
              <a:cxnLst/>
              <a:rect l="l" t="t" r="r" b="b"/>
              <a:pathLst>
                <a:path w="7659" h="24502" extrusionOk="0">
                  <a:moveTo>
                    <a:pt x="4855" y="21766"/>
                  </a:moveTo>
                  <a:lnTo>
                    <a:pt x="4855" y="21913"/>
                  </a:lnTo>
                  <a:lnTo>
                    <a:pt x="4604" y="21913"/>
                  </a:lnTo>
                  <a:cubicBezTo>
                    <a:pt x="4625" y="21892"/>
                    <a:pt x="4667" y="21871"/>
                    <a:pt x="4688" y="21829"/>
                  </a:cubicBezTo>
                  <a:lnTo>
                    <a:pt x="4855" y="21766"/>
                  </a:lnTo>
                  <a:close/>
                  <a:moveTo>
                    <a:pt x="4922" y="1"/>
                  </a:moveTo>
                  <a:cubicBezTo>
                    <a:pt x="4119" y="1"/>
                    <a:pt x="3320" y="72"/>
                    <a:pt x="2512" y="173"/>
                  </a:cubicBezTo>
                  <a:cubicBezTo>
                    <a:pt x="2030" y="236"/>
                    <a:pt x="1738" y="466"/>
                    <a:pt x="1612" y="780"/>
                  </a:cubicBezTo>
                  <a:cubicBezTo>
                    <a:pt x="1507" y="884"/>
                    <a:pt x="1403" y="1010"/>
                    <a:pt x="1382" y="1198"/>
                  </a:cubicBezTo>
                  <a:cubicBezTo>
                    <a:pt x="545" y="5801"/>
                    <a:pt x="252" y="10530"/>
                    <a:pt x="126" y="15196"/>
                  </a:cubicBezTo>
                  <a:cubicBezTo>
                    <a:pt x="43" y="17414"/>
                    <a:pt x="1" y="19611"/>
                    <a:pt x="22" y="21829"/>
                  </a:cubicBezTo>
                  <a:cubicBezTo>
                    <a:pt x="43" y="22666"/>
                    <a:pt x="64" y="23503"/>
                    <a:pt x="796" y="24026"/>
                  </a:cubicBezTo>
                  <a:cubicBezTo>
                    <a:pt x="1329" y="24407"/>
                    <a:pt x="2085" y="24444"/>
                    <a:pt x="2796" y="24444"/>
                  </a:cubicBezTo>
                  <a:cubicBezTo>
                    <a:pt x="2966" y="24444"/>
                    <a:pt x="3134" y="24442"/>
                    <a:pt x="3295" y="24442"/>
                  </a:cubicBezTo>
                  <a:cubicBezTo>
                    <a:pt x="3385" y="24442"/>
                    <a:pt x="3473" y="24442"/>
                    <a:pt x="3558" y="24444"/>
                  </a:cubicBezTo>
                  <a:cubicBezTo>
                    <a:pt x="4010" y="24466"/>
                    <a:pt x="4488" y="24502"/>
                    <a:pt x="4951" y="24502"/>
                  </a:cubicBezTo>
                  <a:cubicBezTo>
                    <a:pt x="6269" y="24502"/>
                    <a:pt x="7461" y="24211"/>
                    <a:pt x="7554" y="22477"/>
                  </a:cubicBezTo>
                  <a:cubicBezTo>
                    <a:pt x="7659" y="20301"/>
                    <a:pt x="7366" y="17958"/>
                    <a:pt x="7324" y="15719"/>
                  </a:cubicBezTo>
                  <a:cubicBezTo>
                    <a:pt x="7220" y="10949"/>
                    <a:pt x="7240" y="6199"/>
                    <a:pt x="7387" y="1428"/>
                  </a:cubicBezTo>
                  <a:cubicBezTo>
                    <a:pt x="7429" y="612"/>
                    <a:pt x="6738" y="89"/>
                    <a:pt x="6006" y="47"/>
                  </a:cubicBezTo>
                  <a:cubicBezTo>
                    <a:pt x="5643" y="15"/>
                    <a:pt x="5282" y="1"/>
                    <a:pt x="4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2667125" y="535325"/>
              <a:ext cx="237500" cy="671300"/>
            </a:xfrm>
            <a:custGeom>
              <a:avLst/>
              <a:gdLst/>
              <a:ahLst/>
              <a:cxnLst/>
              <a:rect l="l" t="t" r="r" b="b"/>
              <a:pathLst>
                <a:path w="9500" h="26852" extrusionOk="0">
                  <a:moveTo>
                    <a:pt x="796" y="168"/>
                  </a:moveTo>
                  <a:lnTo>
                    <a:pt x="1005" y="210"/>
                  </a:lnTo>
                  <a:cubicBezTo>
                    <a:pt x="2115" y="387"/>
                    <a:pt x="3179" y="477"/>
                    <a:pt x="4189" y="477"/>
                  </a:cubicBezTo>
                  <a:cubicBezTo>
                    <a:pt x="4967" y="477"/>
                    <a:pt x="5713" y="424"/>
                    <a:pt x="6424" y="314"/>
                  </a:cubicBezTo>
                  <a:lnTo>
                    <a:pt x="6508" y="314"/>
                  </a:lnTo>
                  <a:lnTo>
                    <a:pt x="6550" y="398"/>
                  </a:lnTo>
                  <a:cubicBezTo>
                    <a:pt x="6926" y="921"/>
                    <a:pt x="7303" y="1360"/>
                    <a:pt x="7721" y="1821"/>
                  </a:cubicBezTo>
                  <a:lnTo>
                    <a:pt x="7868" y="1946"/>
                  </a:lnTo>
                  <a:cubicBezTo>
                    <a:pt x="8182" y="2260"/>
                    <a:pt x="8516" y="2616"/>
                    <a:pt x="8851" y="2888"/>
                  </a:cubicBezTo>
                  <a:lnTo>
                    <a:pt x="9060" y="3055"/>
                  </a:lnTo>
                  <a:lnTo>
                    <a:pt x="8809" y="3118"/>
                  </a:lnTo>
                  <a:cubicBezTo>
                    <a:pt x="8767" y="3118"/>
                    <a:pt x="8747" y="3160"/>
                    <a:pt x="8726" y="3181"/>
                  </a:cubicBezTo>
                  <a:lnTo>
                    <a:pt x="8705" y="3223"/>
                  </a:lnTo>
                  <a:lnTo>
                    <a:pt x="8642" y="3223"/>
                  </a:lnTo>
                  <a:cubicBezTo>
                    <a:pt x="6968" y="3264"/>
                    <a:pt x="5315" y="3411"/>
                    <a:pt x="3788" y="3725"/>
                  </a:cubicBezTo>
                  <a:lnTo>
                    <a:pt x="3725" y="3725"/>
                  </a:lnTo>
                  <a:lnTo>
                    <a:pt x="3683" y="3662"/>
                  </a:lnTo>
                  <a:cubicBezTo>
                    <a:pt x="2574" y="2762"/>
                    <a:pt x="1653" y="1653"/>
                    <a:pt x="921" y="398"/>
                  </a:cubicBezTo>
                  <a:lnTo>
                    <a:pt x="796" y="168"/>
                  </a:lnTo>
                  <a:close/>
                  <a:moveTo>
                    <a:pt x="3450" y="26540"/>
                  </a:moveTo>
                  <a:lnTo>
                    <a:pt x="3411" y="26636"/>
                  </a:lnTo>
                  <a:lnTo>
                    <a:pt x="3620" y="26615"/>
                  </a:lnTo>
                  <a:cubicBezTo>
                    <a:pt x="3624" y="26615"/>
                    <a:pt x="3628" y="26614"/>
                    <a:pt x="3631" y="26614"/>
                  </a:cubicBezTo>
                  <a:lnTo>
                    <a:pt x="3631" y="26614"/>
                  </a:lnTo>
                  <a:cubicBezTo>
                    <a:pt x="3570" y="26591"/>
                    <a:pt x="3509" y="26567"/>
                    <a:pt x="3450" y="26540"/>
                  </a:cubicBezTo>
                  <a:close/>
                  <a:moveTo>
                    <a:pt x="670" y="0"/>
                  </a:moveTo>
                  <a:lnTo>
                    <a:pt x="628" y="42"/>
                  </a:lnTo>
                  <a:lnTo>
                    <a:pt x="607" y="42"/>
                  </a:lnTo>
                  <a:cubicBezTo>
                    <a:pt x="586" y="42"/>
                    <a:pt x="565" y="84"/>
                    <a:pt x="565" y="126"/>
                  </a:cubicBezTo>
                  <a:lnTo>
                    <a:pt x="565" y="147"/>
                  </a:lnTo>
                  <a:lnTo>
                    <a:pt x="524" y="168"/>
                  </a:lnTo>
                  <a:lnTo>
                    <a:pt x="524" y="231"/>
                  </a:lnTo>
                  <a:cubicBezTo>
                    <a:pt x="524" y="1821"/>
                    <a:pt x="586" y="3432"/>
                    <a:pt x="607" y="5001"/>
                  </a:cubicBezTo>
                  <a:cubicBezTo>
                    <a:pt x="670" y="6989"/>
                    <a:pt x="712" y="9039"/>
                    <a:pt x="691" y="11048"/>
                  </a:cubicBezTo>
                  <a:cubicBezTo>
                    <a:pt x="691" y="12785"/>
                    <a:pt x="628" y="14500"/>
                    <a:pt x="586" y="16237"/>
                  </a:cubicBezTo>
                  <a:cubicBezTo>
                    <a:pt x="565" y="17179"/>
                    <a:pt x="503" y="18120"/>
                    <a:pt x="461" y="19083"/>
                  </a:cubicBezTo>
                  <a:cubicBezTo>
                    <a:pt x="461" y="19187"/>
                    <a:pt x="419" y="19334"/>
                    <a:pt x="398" y="19585"/>
                  </a:cubicBezTo>
                  <a:cubicBezTo>
                    <a:pt x="314" y="20213"/>
                    <a:pt x="189" y="21405"/>
                    <a:pt x="356" y="21740"/>
                  </a:cubicBezTo>
                  <a:lnTo>
                    <a:pt x="440" y="21928"/>
                  </a:lnTo>
                  <a:lnTo>
                    <a:pt x="210" y="21928"/>
                  </a:lnTo>
                  <a:cubicBezTo>
                    <a:pt x="168" y="21928"/>
                    <a:pt x="147" y="21949"/>
                    <a:pt x="126" y="21991"/>
                  </a:cubicBezTo>
                  <a:lnTo>
                    <a:pt x="42" y="22054"/>
                  </a:lnTo>
                  <a:cubicBezTo>
                    <a:pt x="0" y="22096"/>
                    <a:pt x="42" y="22158"/>
                    <a:pt x="63" y="22200"/>
                  </a:cubicBezTo>
                  <a:lnTo>
                    <a:pt x="84" y="22221"/>
                  </a:lnTo>
                  <a:lnTo>
                    <a:pt x="84" y="22242"/>
                  </a:lnTo>
                  <a:cubicBezTo>
                    <a:pt x="544" y="23665"/>
                    <a:pt x="1507" y="25088"/>
                    <a:pt x="2804" y="26322"/>
                  </a:cubicBezTo>
                  <a:lnTo>
                    <a:pt x="2867" y="26385"/>
                  </a:lnTo>
                  <a:lnTo>
                    <a:pt x="2825" y="26448"/>
                  </a:lnTo>
                  <a:cubicBezTo>
                    <a:pt x="2825" y="26490"/>
                    <a:pt x="2825" y="26532"/>
                    <a:pt x="2867" y="26552"/>
                  </a:cubicBezTo>
                  <a:cubicBezTo>
                    <a:pt x="2888" y="26594"/>
                    <a:pt x="2909" y="26615"/>
                    <a:pt x="2972" y="26615"/>
                  </a:cubicBezTo>
                  <a:lnTo>
                    <a:pt x="3202" y="26636"/>
                  </a:lnTo>
                  <a:cubicBezTo>
                    <a:pt x="3223" y="26636"/>
                    <a:pt x="3285" y="26615"/>
                    <a:pt x="3306" y="26594"/>
                  </a:cubicBezTo>
                  <a:lnTo>
                    <a:pt x="3348" y="26511"/>
                  </a:lnTo>
                  <a:lnTo>
                    <a:pt x="3432" y="26532"/>
                  </a:lnTo>
                  <a:cubicBezTo>
                    <a:pt x="3438" y="26534"/>
                    <a:pt x="3444" y="26537"/>
                    <a:pt x="3450" y="26540"/>
                  </a:cubicBezTo>
                  <a:lnTo>
                    <a:pt x="3450" y="26540"/>
                  </a:lnTo>
                  <a:lnTo>
                    <a:pt x="3495" y="26427"/>
                  </a:lnTo>
                  <a:cubicBezTo>
                    <a:pt x="3599" y="26113"/>
                    <a:pt x="3599" y="25778"/>
                    <a:pt x="3578" y="25402"/>
                  </a:cubicBezTo>
                  <a:lnTo>
                    <a:pt x="3578" y="25088"/>
                  </a:lnTo>
                  <a:cubicBezTo>
                    <a:pt x="3578" y="24083"/>
                    <a:pt x="3537" y="23058"/>
                    <a:pt x="3537" y="22012"/>
                  </a:cubicBezTo>
                  <a:cubicBezTo>
                    <a:pt x="3537" y="19962"/>
                    <a:pt x="3537" y="17911"/>
                    <a:pt x="3578" y="15860"/>
                  </a:cubicBezTo>
                  <a:cubicBezTo>
                    <a:pt x="3599" y="13831"/>
                    <a:pt x="3620" y="11759"/>
                    <a:pt x="3662" y="9709"/>
                  </a:cubicBezTo>
                  <a:cubicBezTo>
                    <a:pt x="3662" y="9186"/>
                    <a:pt x="3704" y="8663"/>
                    <a:pt x="3725" y="8182"/>
                  </a:cubicBezTo>
                  <a:cubicBezTo>
                    <a:pt x="3767" y="6821"/>
                    <a:pt x="3850" y="5399"/>
                    <a:pt x="3662" y="4101"/>
                  </a:cubicBezTo>
                  <a:lnTo>
                    <a:pt x="3662" y="4143"/>
                  </a:lnTo>
                  <a:cubicBezTo>
                    <a:pt x="3411" y="5399"/>
                    <a:pt x="3411" y="6759"/>
                    <a:pt x="3411" y="8035"/>
                  </a:cubicBezTo>
                  <a:cubicBezTo>
                    <a:pt x="3411" y="8433"/>
                    <a:pt x="3411" y="8830"/>
                    <a:pt x="3390" y="9228"/>
                  </a:cubicBezTo>
                  <a:cubicBezTo>
                    <a:pt x="3327" y="11069"/>
                    <a:pt x="3306" y="12994"/>
                    <a:pt x="3285" y="14835"/>
                  </a:cubicBezTo>
                  <a:cubicBezTo>
                    <a:pt x="3244" y="16697"/>
                    <a:pt x="3244" y="18601"/>
                    <a:pt x="3244" y="20464"/>
                  </a:cubicBezTo>
                  <a:cubicBezTo>
                    <a:pt x="3244" y="20589"/>
                    <a:pt x="3244" y="20882"/>
                    <a:pt x="3285" y="21259"/>
                  </a:cubicBezTo>
                  <a:cubicBezTo>
                    <a:pt x="3327" y="22682"/>
                    <a:pt x="3453" y="25381"/>
                    <a:pt x="3223" y="26218"/>
                  </a:cubicBezTo>
                  <a:lnTo>
                    <a:pt x="3139" y="26448"/>
                  </a:lnTo>
                  <a:lnTo>
                    <a:pt x="2993" y="26280"/>
                  </a:lnTo>
                  <a:cubicBezTo>
                    <a:pt x="1988" y="25130"/>
                    <a:pt x="1298" y="23937"/>
                    <a:pt x="524" y="22472"/>
                  </a:cubicBezTo>
                  <a:lnTo>
                    <a:pt x="482" y="22410"/>
                  </a:lnTo>
                  <a:lnTo>
                    <a:pt x="524" y="22326"/>
                  </a:lnTo>
                  <a:cubicBezTo>
                    <a:pt x="670" y="22158"/>
                    <a:pt x="670" y="21949"/>
                    <a:pt x="691" y="21698"/>
                  </a:cubicBezTo>
                  <a:lnTo>
                    <a:pt x="691" y="21489"/>
                  </a:lnTo>
                  <a:cubicBezTo>
                    <a:pt x="733" y="20568"/>
                    <a:pt x="796" y="19585"/>
                    <a:pt x="858" y="18392"/>
                  </a:cubicBezTo>
                  <a:cubicBezTo>
                    <a:pt x="921" y="16446"/>
                    <a:pt x="1005" y="14459"/>
                    <a:pt x="1026" y="12471"/>
                  </a:cubicBezTo>
                  <a:cubicBezTo>
                    <a:pt x="1088" y="8642"/>
                    <a:pt x="1088" y="4897"/>
                    <a:pt x="775" y="1172"/>
                  </a:cubicBezTo>
                  <a:lnTo>
                    <a:pt x="712" y="586"/>
                  </a:lnTo>
                  <a:lnTo>
                    <a:pt x="1005" y="1109"/>
                  </a:lnTo>
                  <a:cubicBezTo>
                    <a:pt x="1632" y="2176"/>
                    <a:pt x="2448" y="3118"/>
                    <a:pt x="3411" y="3934"/>
                  </a:cubicBezTo>
                  <a:cubicBezTo>
                    <a:pt x="3425" y="3948"/>
                    <a:pt x="3460" y="3973"/>
                    <a:pt x="3487" y="3973"/>
                  </a:cubicBezTo>
                  <a:cubicBezTo>
                    <a:pt x="3499" y="3973"/>
                    <a:pt x="3509" y="3968"/>
                    <a:pt x="3516" y="3955"/>
                  </a:cubicBezTo>
                  <a:lnTo>
                    <a:pt x="3704" y="3934"/>
                  </a:lnTo>
                  <a:lnTo>
                    <a:pt x="3788" y="3934"/>
                  </a:lnTo>
                  <a:cubicBezTo>
                    <a:pt x="5629" y="3725"/>
                    <a:pt x="7345" y="3599"/>
                    <a:pt x="8977" y="3578"/>
                  </a:cubicBezTo>
                  <a:lnTo>
                    <a:pt x="9039" y="3578"/>
                  </a:lnTo>
                  <a:lnTo>
                    <a:pt x="9207" y="3516"/>
                  </a:lnTo>
                  <a:lnTo>
                    <a:pt x="9186" y="3641"/>
                  </a:lnTo>
                  <a:cubicBezTo>
                    <a:pt x="8872" y="9751"/>
                    <a:pt x="8851" y="15986"/>
                    <a:pt x="8830" y="22033"/>
                  </a:cubicBezTo>
                  <a:cubicBezTo>
                    <a:pt x="8830" y="23477"/>
                    <a:pt x="8830" y="24920"/>
                    <a:pt x="8809" y="26343"/>
                  </a:cubicBezTo>
                  <a:lnTo>
                    <a:pt x="8809" y="26385"/>
                  </a:lnTo>
                  <a:lnTo>
                    <a:pt x="8851" y="26532"/>
                  </a:lnTo>
                  <a:lnTo>
                    <a:pt x="8705" y="26552"/>
                  </a:lnTo>
                  <a:cubicBezTo>
                    <a:pt x="8412" y="26594"/>
                    <a:pt x="8119" y="26594"/>
                    <a:pt x="7826" y="26615"/>
                  </a:cubicBezTo>
                  <a:cubicBezTo>
                    <a:pt x="7282" y="26636"/>
                    <a:pt x="6675" y="26699"/>
                    <a:pt x="6110" y="26699"/>
                  </a:cubicBezTo>
                  <a:lnTo>
                    <a:pt x="5901" y="26699"/>
                  </a:lnTo>
                  <a:cubicBezTo>
                    <a:pt x="5608" y="26699"/>
                    <a:pt x="5294" y="26657"/>
                    <a:pt x="5001" y="26636"/>
                  </a:cubicBezTo>
                  <a:cubicBezTo>
                    <a:pt x="4710" y="26610"/>
                    <a:pt x="4411" y="26583"/>
                    <a:pt x="4119" y="26583"/>
                  </a:cubicBezTo>
                  <a:cubicBezTo>
                    <a:pt x="3953" y="26583"/>
                    <a:pt x="3789" y="26592"/>
                    <a:pt x="3631" y="26614"/>
                  </a:cubicBezTo>
                  <a:lnTo>
                    <a:pt x="3631" y="26614"/>
                  </a:lnTo>
                  <a:cubicBezTo>
                    <a:pt x="4216" y="26825"/>
                    <a:pt x="4889" y="26827"/>
                    <a:pt x="5545" y="26845"/>
                  </a:cubicBezTo>
                  <a:lnTo>
                    <a:pt x="5859" y="26845"/>
                  </a:lnTo>
                  <a:cubicBezTo>
                    <a:pt x="6024" y="26849"/>
                    <a:pt x="6198" y="26852"/>
                    <a:pt x="6378" y="26852"/>
                  </a:cubicBezTo>
                  <a:cubicBezTo>
                    <a:pt x="7155" y="26852"/>
                    <a:pt x="8055" y="26806"/>
                    <a:pt x="8956" y="26636"/>
                  </a:cubicBezTo>
                  <a:cubicBezTo>
                    <a:pt x="8977" y="26636"/>
                    <a:pt x="8998" y="26615"/>
                    <a:pt x="8998" y="26594"/>
                  </a:cubicBezTo>
                  <a:cubicBezTo>
                    <a:pt x="9039" y="26552"/>
                    <a:pt x="9039" y="26490"/>
                    <a:pt x="8998" y="26448"/>
                  </a:cubicBezTo>
                  <a:lnTo>
                    <a:pt x="8956" y="26385"/>
                  </a:lnTo>
                  <a:lnTo>
                    <a:pt x="9039" y="26301"/>
                  </a:lnTo>
                  <a:cubicBezTo>
                    <a:pt x="9060" y="26280"/>
                    <a:pt x="9060" y="26239"/>
                    <a:pt x="9081" y="26197"/>
                  </a:cubicBezTo>
                  <a:cubicBezTo>
                    <a:pt x="9102" y="24732"/>
                    <a:pt x="9144" y="23288"/>
                    <a:pt x="9186" y="21824"/>
                  </a:cubicBezTo>
                  <a:cubicBezTo>
                    <a:pt x="9353" y="15860"/>
                    <a:pt x="9500" y="9562"/>
                    <a:pt x="9332" y="3390"/>
                  </a:cubicBezTo>
                  <a:cubicBezTo>
                    <a:pt x="9332" y="3348"/>
                    <a:pt x="9332" y="3348"/>
                    <a:pt x="9291" y="3327"/>
                  </a:cubicBezTo>
                  <a:lnTo>
                    <a:pt x="9144" y="3202"/>
                  </a:lnTo>
                  <a:lnTo>
                    <a:pt x="9332" y="3118"/>
                  </a:lnTo>
                  <a:cubicBezTo>
                    <a:pt x="9353" y="3097"/>
                    <a:pt x="9374" y="3076"/>
                    <a:pt x="9374" y="3055"/>
                  </a:cubicBezTo>
                  <a:cubicBezTo>
                    <a:pt x="9374" y="3013"/>
                    <a:pt x="9374" y="2972"/>
                    <a:pt x="9353" y="2951"/>
                  </a:cubicBezTo>
                  <a:cubicBezTo>
                    <a:pt x="9081" y="2658"/>
                    <a:pt x="8767" y="2365"/>
                    <a:pt x="8454" y="2135"/>
                  </a:cubicBezTo>
                  <a:cubicBezTo>
                    <a:pt x="8244" y="1967"/>
                    <a:pt x="8035" y="1779"/>
                    <a:pt x="7847" y="1612"/>
                  </a:cubicBezTo>
                  <a:cubicBezTo>
                    <a:pt x="7428" y="1193"/>
                    <a:pt x="7010" y="775"/>
                    <a:pt x="6633" y="356"/>
                  </a:cubicBezTo>
                  <a:lnTo>
                    <a:pt x="6570" y="293"/>
                  </a:lnTo>
                  <a:lnTo>
                    <a:pt x="6612" y="210"/>
                  </a:lnTo>
                  <a:cubicBezTo>
                    <a:pt x="6612" y="189"/>
                    <a:pt x="6612" y="147"/>
                    <a:pt x="6570" y="84"/>
                  </a:cubicBezTo>
                  <a:cubicBezTo>
                    <a:pt x="6550" y="63"/>
                    <a:pt x="6529" y="63"/>
                    <a:pt x="6529" y="63"/>
                  </a:cubicBezTo>
                  <a:lnTo>
                    <a:pt x="6319" y="63"/>
                  </a:lnTo>
                  <a:cubicBezTo>
                    <a:pt x="5357" y="84"/>
                    <a:pt x="4421" y="110"/>
                    <a:pt x="3489" y="110"/>
                  </a:cubicBezTo>
                  <a:cubicBezTo>
                    <a:pt x="2558" y="110"/>
                    <a:pt x="1632" y="84"/>
                    <a:pt x="6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29"/>
          <p:cNvGrpSpPr/>
          <p:nvPr/>
        </p:nvGrpSpPr>
        <p:grpSpPr>
          <a:xfrm rot="5400000">
            <a:off x="8847250" y="2796050"/>
            <a:ext cx="326450" cy="940300"/>
            <a:chOff x="3217925" y="402700"/>
            <a:chExt cx="326450" cy="940300"/>
          </a:xfrm>
        </p:grpSpPr>
        <p:sp>
          <p:nvSpPr>
            <p:cNvPr id="589" name="Google Shape;589;p29"/>
            <p:cNvSpPr/>
            <p:nvPr/>
          </p:nvSpPr>
          <p:spPr>
            <a:xfrm>
              <a:off x="3217925" y="402700"/>
              <a:ext cx="269425" cy="925950"/>
            </a:xfrm>
            <a:custGeom>
              <a:avLst/>
              <a:gdLst/>
              <a:ahLst/>
              <a:cxnLst/>
              <a:rect l="l" t="t" r="r" b="b"/>
              <a:pathLst>
                <a:path w="10777" h="37038" extrusionOk="0">
                  <a:moveTo>
                    <a:pt x="6027" y="8507"/>
                  </a:moveTo>
                  <a:lnTo>
                    <a:pt x="6027" y="8507"/>
                  </a:lnTo>
                  <a:cubicBezTo>
                    <a:pt x="6655" y="8821"/>
                    <a:pt x="7324" y="9093"/>
                    <a:pt x="7847" y="9511"/>
                  </a:cubicBezTo>
                  <a:cubicBezTo>
                    <a:pt x="7345" y="9218"/>
                    <a:pt x="6801" y="8988"/>
                    <a:pt x="6341" y="8737"/>
                  </a:cubicBezTo>
                  <a:lnTo>
                    <a:pt x="6027" y="8507"/>
                  </a:lnTo>
                  <a:close/>
                  <a:moveTo>
                    <a:pt x="7847" y="24953"/>
                  </a:moveTo>
                  <a:lnTo>
                    <a:pt x="7847" y="24953"/>
                  </a:lnTo>
                  <a:cubicBezTo>
                    <a:pt x="7973" y="25099"/>
                    <a:pt x="8119" y="25225"/>
                    <a:pt x="8224" y="25371"/>
                  </a:cubicBezTo>
                  <a:cubicBezTo>
                    <a:pt x="8182" y="25350"/>
                    <a:pt x="8161" y="25329"/>
                    <a:pt x="8119" y="25308"/>
                  </a:cubicBezTo>
                  <a:cubicBezTo>
                    <a:pt x="8057" y="25267"/>
                    <a:pt x="8036" y="25246"/>
                    <a:pt x="7973" y="25225"/>
                  </a:cubicBezTo>
                  <a:cubicBezTo>
                    <a:pt x="7931" y="25141"/>
                    <a:pt x="7910" y="25036"/>
                    <a:pt x="7847" y="24953"/>
                  </a:cubicBezTo>
                  <a:close/>
                  <a:moveTo>
                    <a:pt x="3684" y="32945"/>
                  </a:moveTo>
                  <a:lnTo>
                    <a:pt x="3684" y="32945"/>
                  </a:lnTo>
                  <a:cubicBezTo>
                    <a:pt x="3663" y="33092"/>
                    <a:pt x="3642" y="33217"/>
                    <a:pt x="3621" y="33385"/>
                  </a:cubicBezTo>
                  <a:lnTo>
                    <a:pt x="3579" y="33385"/>
                  </a:lnTo>
                  <a:lnTo>
                    <a:pt x="3579" y="33343"/>
                  </a:lnTo>
                  <a:cubicBezTo>
                    <a:pt x="3621" y="33217"/>
                    <a:pt x="3642" y="33071"/>
                    <a:pt x="3684" y="32945"/>
                  </a:cubicBezTo>
                  <a:close/>
                  <a:moveTo>
                    <a:pt x="4397" y="0"/>
                  </a:moveTo>
                  <a:cubicBezTo>
                    <a:pt x="4320" y="0"/>
                    <a:pt x="4242" y="11"/>
                    <a:pt x="4165" y="33"/>
                  </a:cubicBezTo>
                  <a:cubicBezTo>
                    <a:pt x="1382" y="849"/>
                    <a:pt x="1" y="4448"/>
                    <a:pt x="1466" y="6937"/>
                  </a:cubicBezTo>
                  <a:cubicBezTo>
                    <a:pt x="2177" y="8172"/>
                    <a:pt x="3474" y="8862"/>
                    <a:pt x="4625" y="9637"/>
                  </a:cubicBezTo>
                  <a:cubicBezTo>
                    <a:pt x="5713" y="10327"/>
                    <a:pt x="6989" y="11290"/>
                    <a:pt x="6383" y="12733"/>
                  </a:cubicBezTo>
                  <a:cubicBezTo>
                    <a:pt x="5734" y="14365"/>
                    <a:pt x="3956" y="15223"/>
                    <a:pt x="2930" y="16562"/>
                  </a:cubicBezTo>
                  <a:cubicBezTo>
                    <a:pt x="1759" y="18090"/>
                    <a:pt x="1549" y="20098"/>
                    <a:pt x="2533" y="21772"/>
                  </a:cubicBezTo>
                  <a:cubicBezTo>
                    <a:pt x="3453" y="23279"/>
                    <a:pt x="5127" y="24011"/>
                    <a:pt x="6173" y="25392"/>
                  </a:cubicBezTo>
                  <a:cubicBezTo>
                    <a:pt x="7199" y="26731"/>
                    <a:pt x="6717" y="27861"/>
                    <a:pt x="5567" y="28886"/>
                  </a:cubicBezTo>
                  <a:cubicBezTo>
                    <a:pt x="4520" y="29765"/>
                    <a:pt x="3307" y="30476"/>
                    <a:pt x="2533" y="31669"/>
                  </a:cubicBezTo>
                  <a:cubicBezTo>
                    <a:pt x="2156" y="32339"/>
                    <a:pt x="1968" y="33113"/>
                    <a:pt x="2052" y="33908"/>
                  </a:cubicBezTo>
                  <a:cubicBezTo>
                    <a:pt x="2198" y="35059"/>
                    <a:pt x="2888" y="35833"/>
                    <a:pt x="3579" y="36670"/>
                  </a:cubicBezTo>
                  <a:cubicBezTo>
                    <a:pt x="3642" y="36733"/>
                    <a:pt x="3663" y="36754"/>
                    <a:pt x="3725" y="36775"/>
                  </a:cubicBezTo>
                  <a:cubicBezTo>
                    <a:pt x="3844" y="36937"/>
                    <a:pt x="4025" y="37037"/>
                    <a:pt x="4240" y="37037"/>
                  </a:cubicBezTo>
                  <a:cubicBezTo>
                    <a:pt x="4328" y="37037"/>
                    <a:pt x="4423" y="37020"/>
                    <a:pt x="4520" y="36984"/>
                  </a:cubicBezTo>
                  <a:cubicBezTo>
                    <a:pt x="5316" y="36691"/>
                    <a:pt x="5964" y="36230"/>
                    <a:pt x="6550" y="35624"/>
                  </a:cubicBezTo>
                  <a:cubicBezTo>
                    <a:pt x="6864" y="35289"/>
                    <a:pt x="6655" y="34808"/>
                    <a:pt x="6299" y="34682"/>
                  </a:cubicBezTo>
                  <a:cubicBezTo>
                    <a:pt x="5818" y="33343"/>
                    <a:pt x="7282" y="31857"/>
                    <a:pt x="8140" y="31021"/>
                  </a:cubicBezTo>
                  <a:cubicBezTo>
                    <a:pt x="9186" y="30037"/>
                    <a:pt x="10316" y="28928"/>
                    <a:pt x="10484" y="27422"/>
                  </a:cubicBezTo>
                  <a:cubicBezTo>
                    <a:pt x="10693" y="25790"/>
                    <a:pt x="9793" y="24430"/>
                    <a:pt x="8642" y="23383"/>
                  </a:cubicBezTo>
                  <a:cubicBezTo>
                    <a:pt x="7513" y="22358"/>
                    <a:pt x="6027" y="21626"/>
                    <a:pt x="5211" y="20308"/>
                  </a:cubicBezTo>
                  <a:cubicBezTo>
                    <a:pt x="3788" y="18006"/>
                    <a:pt x="6822" y="16500"/>
                    <a:pt x="8266" y="15307"/>
                  </a:cubicBezTo>
                  <a:cubicBezTo>
                    <a:pt x="9166" y="14575"/>
                    <a:pt x="9961" y="13717"/>
                    <a:pt x="10337" y="12587"/>
                  </a:cubicBezTo>
                  <a:cubicBezTo>
                    <a:pt x="10777" y="11122"/>
                    <a:pt x="10316" y="9469"/>
                    <a:pt x="9186" y="8423"/>
                  </a:cubicBezTo>
                  <a:cubicBezTo>
                    <a:pt x="8015" y="7356"/>
                    <a:pt x="6173" y="7147"/>
                    <a:pt x="5127" y="5933"/>
                  </a:cubicBezTo>
                  <a:cubicBezTo>
                    <a:pt x="4248" y="4950"/>
                    <a:pt x="4374" y="3150"/>
                    <a:pt x="5420" y="2313"/>
                  </a:cubicBezTo>
                  <a:cubicBezTo>
                    <a:pt x="6027" y="1832"/>
                    <a:pt x="5734" y="974"/>
                    <a:pt x="5211" y="744"/>
                  </a:cubicBezTo>
                  <a:cubicBezTo>
                    <a:pt x="5190" y="681"/>
                    <a:pt x="5148" y="639"/>
                    <a:pt x="5148" y="577"/>
                  </a:cubicBezTo>
                  <a:cubicBezTo>
                    <a:pt x="5096" y="231"/>
                    <a:pt x="4760" y="0"/>
                    <a:pt x="4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3226300" y="403625"/>
              <a:ext cx="318075" cy="939375"/>
            </a:xfrm>
            <a:custGeom>
              <a:avLst/>
              <a:gdLst/>
              <a:ahLst/>
              <a:cxnLst/>
              <a:rect l="l" t="t" r="r" b="b"/>
              <a:pathLst>
                <a:path w="12723" h="37575" extrusionOk="0">
                  <a:moveTo>
                    <a:pt x="4709" y="268"/>
                  </a:moveTo>
                  <a:lnTo>
                    <a:pt x="4813" y="309"/>
                  </a:lnTo>
                  <a:cubicBezTo>
                    <a:pt x="5294" y="540"/>
                    <a:pt x="5734" y="728"/>
                    <a:pt x="6152" y="833"/>
                  </a:cubicBezTo>
                  <a:lnTo>
                    <a:pt x="6173" y="833"/>
                  </a:lnTo>
                  <a:lnTo>
                    <a:pt x="6173" y="854"/>
                  </a:lnTo>
                  <a:lnTo>
                    <a:pt x="6173" y="895"/>
                  </a:lnTo>
                  <a:cubicBezTo>
                    <a:pt x="6278" y="1628"/>
                    <a:pt x="6403" y="2423"/>
                    <a:pt x="6571" y="3218"/>
                  </a:cubicBezTo>
                  <a:lnTo>
                    <a:pt x="6592" y="3302"/>
                  </a:lnTo>
                  <a:lnTo>
                    <a:pt x="6592" y="3302"/>
                  </a:lnTo>
                  <a:lnTo>
                    <a:pt x="6529" y="3239"/>
                  </a:lnTo>
                  <a:cubicBezTo>
                    <a:pt x="6173" y="3009"/>
                    <a:pt x="5797" y="2778"/>
                    <a:pt x="5420" y="2527"/>
                  </a:cubicBezTo>
                  <a:lnTo>
                    <a:pt x="5399" y="2527"/>
                  </a:lnTo>
                  <a:lnTo>
                    <a:pt x="5399" y="2506"/>
                  </a:lnTo>
                  <a:cubicBezTo>
                    <a:pt x="5336" y="2109"/>
                    <a:pt x="5232" y="1690"/>
                    <a:pt x="5106" y="1251"/>
                  </a:cubicBezTo>
                  <a:cubicBezTo>
                    <a:pt x="5085" y="1209"/>
                    <a:pt x="5085" y="1167"/>
                    <a:pt x="5043" y="1126"/>
                  </a:cubicBezTo>
                  <a:cubicBezTo>
                    <a:pt x="4981" y="854"/>
                    <a:pt x="4897" y="602"/>
                    <a:pt x="4771" y="372"/>
                  </a:cubicBezTo>
                  <a:lnTo>
                    <a:pt x="4709" y="268"/>
                  </a:lnTo>
                  <a:close/>
                  <a:moveTo>
                    <a:pt x="5294" y="2799"/>
                  </a:moveTo>
                  <a:cubicBezTo>
                    <a:pt x="5734" y="3092"/>
                    <a:pt x="6173" y="3343"/>
                    <a:pt x="6634" y="3615"/>
                  </a:cubicBezTo>
                  <a:lnTo>
                    <a:pt x="6654" y="3636"/>
                  </a:lnTo>
                  <a:lnTo>
                    <a:pt x="6634" y="3657"/>
                  </a:lnTo>
                  <a:cubicBezTo>
                    <a:pt x="6424" y="3887"/>
                    <a:pt x="6320" y="4201"/>
                    <a:pt x="6362" y="4515"/>
                  </a:cubicBezTo>
                  <a:cubicBezTo>
                    <a:pt x="6424" y="4975"/>
                    <a:pt x="6738" y="5415"/>
                    <a:pt x="7157" y="5666"/>
                  </a:cubicBezTo>
                  <a:cubicBezTo>
                    <a:pt x="7491" y="5875"/>
                    <a:pt x="7889" y="5980"/>
                    <a:pt x="8245" y="6126"/>
                  </a:cubicBezTo>
                  <a:cubicBezTo>
                    <a:pt x="8517" y="6189"/>
                    <a:pt x="8768" y="6273"/>
                    <a:pt x="8998" y="6377"/>
                  </a:cubicBezTo>
                  <a:cubicBezTo>
                    <a:pt x="9709" y="6670"/>
                    <a:pt x="10316" y="7172"/>
                    <a:pt x="10776" y="7821"/>
                  </a:cubicBezTo>
                  <a:cubicBezTo>
                    <a:pt x="11718" y="9056"/>
                    <a:pt x="12032" y="10562"/>
                    <a:pt x="11760" y="12152"/>
                  </a:cubicBezTo>
                  <a:cubicBezTo>
                    <a:pt x="11488" y="13596"/>
                    <a:pt x="10714" y="15019"/>
                    <a:pt x="9584" y="16128"/>
                  </a:cubicBezTo>
                  <a:cubicBezTo>
                    <a:pt x="9249" y="16483"/>
                    <a:pt x="8831" y="16797"/>
                    <a:pt x="8433" y="17069"/>
                  </a:cubicBezTo>
                  <a:cubicBezTo>
                    <a:pt x="7826" y="17530"/>
                    <a:pt x="7198" y="17990"/>
                    <a:pt x="6780" y="18597"/>
                  </a:cubicBezTo>
                  <a:cubicBezTo>
                    <a:pt x="6173" y="19476"/>
                    <a:pt x="6362" y="20564"/>
                    <a:pt x="7261" y="21338"/>
                  </a:cubicBezTo>
                  <a:cubicBezTo>
                    <a:pt x="7638" y="21652"/>
                    <a:pt x="8098" y="21882"/>
                    <a:pt x="8538" y="22133"/>
                  </a:cubicBezTo>
                  <a:cubicBezTo>
                    <a:pt x="8726" y="22196"/>
                    <a:pt x="8893" y="22300"/>
                    <a:pt x="9061" y="22384"/>
                  </a:cubicBezTo>
                  <a:cubicBezTo>
                    <a:pt x="9814" y="22802"/>
                    <a:pt x="10463" y="23346"/>
                    <a:pt x="10965" y="24037"/>
                  </a:cubicBezTo>
                  <a:cubicBezTo>
                    <a:pt x="11927" y="25313"/>
                    <a:pt x="12325" y="26903"/>
                    <a:pt x="12095" y="28431"/>
                  </a:cubicBezTo>
                  <a:cubicBezTo>
                    <a:pt x="11969" y="29289"/>
                    <a:pt x="11613" y="30126"/>
                    <a:pt x="11132" y="30879"/>
                  </a:cubicBezTo>
                  <a:cubicBezTo>
                    <a:pt x="10672" y="31569"/>
                    <a:pt x="10086" y="32009"/>
                    <a:pt x="9479" y="32511"/>
                  </a:cubicBezTo>
                  <a:cubicBezTo>
                    <a:pt x="9312" y="32616"/>
                    <a:pt x="9186" y="32741"/>
                    <a:pt x="9040" y="32846"/>
                  </a:cubicBezTo>
                  <a:cubicBezTo>
                    <a:pt x="8579" y="33118"/>
                    <a:pt x="8035" y="33787"/>
                    <a:pt x="8015" y="34478"/>
                  </a:cubicBezTo>
                  <a:cubicBezTo>
                    <a:pt x="7994" y="34833"/>
                    <a:pt x="8119" y="35147"/>
                    <a:pt x="8370" y="35419"/>
                  </a:cubicBezTo>
                  <a:lnTo>
                    <a:pt x="8433" y="35461"/>
                  </a:lnTo>
                  <a:lnTo>
                    <a:pt x="8349" y="35461"/>
                  </a:lnTo>
                  <a:cubicBezTo>
                    <a:pt x="7889" y="35440"/>
                    <a:pt x="7408" y="35377"/>
                    <a:pt x="6968" y="35336"/>
                  </a:cubicBezTo>
                  <a:cubicBezTo>
                    <a:pt x="6759" y="35315"/>
                    <a:pt x="6529" y="35273"/>
                    <a:pt x="6278" y="35252"/>
                  </a:cubicBezTo>
                  <a:cubicBezTo>
                    <a:pt x="5608" y="34729"/>
                    <a:pt x="5378" y="33850"/>
                    <a:pt x="5692" y="33118"/>
                  </a:cubicBezTo>
                  <a:cubicBezTo>
                    <a:pt x="5922" y="32595"/>
                    <a:pt x="6445" y="32281"/>
                    <a:pt x="6906" y="31967"/>
                  </a:cubicBezTo>
                  <a:cubicBezTo>
                    <a:pt x="7073" y="31862"/>
                    <a:pt x="7198" y="31779"/>
                    <a:pt x="7324" y="31695"/>
                  </a:cubicBezTo>
                  <a:cubicBezTo>
                    <a:pt x="8307" y="31025"/>
                    <a:pt x="9040" y="30105"/>
                    <a:pt x="9479" y="29059"/>
                  </a:cubicBezTo>
                  <a:cubicBezTo>
                    <a:pt x="9772" y="28368"/>
                    <a:pt x="10191" y="27071"/>
                    <a:pt x="9835" y="25753"/>
                  </a:cubicBezTo>
                  <a:cubicBezTo>
                    <a:pt x="9563" y="24685"/>
                    <a:pt x="8663" y="23974"/>
                    <a:pt x="7805" y="23325"/>
                  </a:cubicBezTo>
                  <a:cubicBezTo>
                    <a:pt x="7638" y="23200"/>
                    <a:pt x="7471" y="23074"/>
                    <a:pt x="7303" y="22928"/>
                  </a:cubicBezTo>
                  <a:cubicBezTo>
                    <a:pt x="7178" y="22823"/>
                    <a:pt x="7010" y="22698"/>
                    <a:pt x="6864" y="22572"/>
                  </a:cubicBezTo>
                  <a:cubicBezTo>
                    <a:pt x="5734" y="21714"/>
                    <a:pt x="4353" y="20605"/>
                    <a:pt x="4750" y="19057"/>
                  </a:cubicBezTo>
                  <a:cubicBezTo>
                    <a:pt x="5022" y="17906"/>
                    <a:pt x="5964" y="17216"/>
                    <a:pt x="6885" y="16525"/>
                  </a:cubicBezTo>
                  <a:cubicBezTo>
                    <a:pt x="7198" y="16295"/>
                    <a:pt x="7512" y="16065"/>
                    <a:pt x="7805" y="15814"/>
                  </a:cubicBezTo>
                  <a:cubicBezTo>
                    <a:pt x="9709" y="14140"/>
                    <a:pt x="10358" y="11525"/>
                    <a:pt x="9395" y="9474"/>
                  </a:cubicBezTo>
                  <a:cubicBezTo>
                    <a:pt x="8768" y="8135"/>
                    <a:pt x="7680" y="7507"/>
                    <a:pt x="6382" y="6880"/>
                  </a:cubicBezTo>
                  <a:cubicBezTo>
                    <a:pt x="5546" y="6461"/>
                    <a:pt x="4771" y="6022"/>
                    <a:pt x="4290" y="5289"/>
                  </a:cubicBezTo>
                  <a:cubicBezTo>
                    <a:pt x="3955" y="4766"/>
                    <a:pt x="3913" y="3992"/>
                    <a:pt x="4165" y="3469"/>
                  </a:cubicBezTo>
                  <a:cubicBezTo>
                    <a:pt x="4290" y="3197"/>
                    <a:pt x="4583" y="2841"/>
                    <a:pt x="5190" y="2799"/>
                  </a:cubicBezTo>
                  <a:close/>
                  <a:moveTo>
                    <a:pt x="6173" y="35482"/>
                  </a:moveTo>
                  <a:cubicBezTo>
                    <a:pt x="6822" y="35670"/>
                    <a:pt x="7596" y="35691"/>
                    <a:pt x="8161" y="35733"/>
                  </a:cubicBezTo>
                  <a:lnTo>
                    <a:pt x="8245" y="35733"/>
                  </a:lnTo>
                  <a:lnTo>
                    <a:pt x="8224" y="35754"/>
                  </a:lnTo>
                  <a:cubicBezTo>
                    <a:pt x="7617" y="36361"/>
                    <a:pt x="6947" y="36905"/>
                    <a:pt x="6131" y="37428"/>
                  </a:cubicBezTo>
                  <a:lnTo>
                    <a:pt x="6069" y="37428"/>
                  </a:lnTo>
                  <a:cubicBezTo>
                    <a:pt x="5818" y="37323"/>
                    <a:pt x="5546" y="37261"/>
                    <a:pt x="5253" y="37240"/>
                  </a:cubicBezTo>
                  <a:cubicBezTo>
                    <a:pt x="5190" y="37240"/>
                    <a:pt x="5106" y="37219"/>
                    <a:pt x="5022" y="37198"/>
                  </a:cubicBezTo>
                  <a:lnTo>
                    <a:pt x="4960" y="37198"/>
                  </a:lnTo>
                  <a:cubicBezTo>
                    <a:pt x="4709" y="37135"/>
                    <a:pt x="4499" y="37114"/>
                    <a:pt x="4269" y="37093"/>
                  </a:cubicBezTo>
                  <a:lnTo>
                    <a:pt x="4165" y="37093"/>
                  </a:lnTo>
                  <a:lnTo>
                    <a:pt x="4248" y="37030"/>
                  </a:lnTo>
                  <a:cubicBezTo>
                    <a:pt x="4458" y="36905"/>
                    <a:pt x="4667" y="36738"/>
                    <a:pt x="4876" y="36591"/>
                  </a:cubicBezTo>
                  <a:cubicBezTo>
                    <a:pt x="4939" y="36528"/>
                    <a:pt x="5002" y="36486"/>
                    <a:pt x="5085" y="36424"/>
                  </a:cubicBezTo>
                  <a:cubicBezTo>
                    <a:pt x="5127" y="36382"/>
                    <a:pt x="5211" y="36361"/>
                    <a:pt x="5253" y="36298"/>
                  </a:cubicBezTo>
                  <a:cubicBezTo>
                    <a:pt x="5566" y="36068"/>
                    <a:pt x="5880" y="35796"/>
                    <a:pt x="6131" y="35524"/>
                  </a:cubicBezTo>
                  <a:lnTo>
                    <a:pt x="6152" y="35482"/>
                  </a:lnTo>
                  <a:close/>
                  <a:moveTo>
                    <a:pt x="4777" y="1"/>
                  </a:moveTo>
                  <a:cubicBezTo>
                    <a:pt x="4761" y="1"/>
                    <a:pt x="4740" y="6"/>
                    <a:pt x="4709" y="17"/>
                  </a:cubicBezTo>
                  <a:lnTo>
                    <a:pt x="4646" y="100"/>
                  </a:lnTo>
                  <a:lnTo>
                    <a:pt x="4646" y="121"/>
                  </a:lnTo>
                  <a:lnTo>
                    <a:pt x="4604" y="100"/>
                  </a:lnTo>
                  <a:lnTo>
                    <a:pt x="4541" y="100"/>
                  </a:lnTo>
                  <a:cubicBezTo>
                    <a:pt x="4499" y="121"/>
                    <a:pt x="4478" y="142"/>
                    <a:pt x="4499" y="184"/>
                  </a:cubicBezTo>
                  <a:cubicBezTo>
                    <a:pt x="4541" y="435"/>
                    <a:pt x="4646" y="665"/>
                    <a:pt x="4709" y="916"/>
                  </a:cubicBezTo>
                  <a:cubicBezTo>
                    <a:pt x="4771" y="1021"/>
                    <a:pt x="4813" y="1146"/>
                    <a:pt x="4855" y="1272"/>
                  </a:cubicBezTo>
                  <a:cubicBezTo>
                    <a:pt x="4960" y="1586"/>
                    <a:pt x="5022" y="1900"/>
                    <a:pt x="5127" y="2193"/>
                  </a:cubicBezTo>
                  <a:lnTo>
                    <a:pt x="5190" y="2402"/>
                  </a:lnTo>
                  <a:lnTo>
                    <a:pt x="5169" y="2402"/>
                  </a:lnTo>
                  <a:cubicBezTo>
                    <a:pt x="4750" y="2444"/>
                    <a:pt x="4374" y="2653"/>
                    <a:pt x="4123" y="3009"/>
                  </a:cubicBezTo>
                  <a:cubicBezTo>
                    <a:pt x="3809" y="3385"/>
                    <a:pt x="3662" y="3887"/>
                    <a:pt x="3746" y="4390"/>
                  </a:cubicBezTo>
                  <a:cubicBezTo>
                    <a:pt x="3913" y="5645"/>
                    <a:pt x="5169" y="6419"/>
                    <a:pt x="6069" y="6900"/>
                  </a:cubicBezTo>
                  <a:cubicBezTo>
                    <a:pt x="7722" y="7737"/>
                    <a:pt x="8998" y="8512"/>
                    <a:pt x="9458" y="10269"/>
                  </a:cubicBezTo>
                  <a:cubicBezTo>
                    <a:pt x="9877" y="11901"/>
                    <a:pt x="9354" y="13680"/>
                    <a:pt x="8098" y="15040"/>
                  </a:cubicBezTo>
                  <a:cubicBezTo>
                    <a:pt x="7680" y="15479"/>
                    <a:pt x="7198" y="15835"/>
                    <a:pt x="6696" y="16211"/>
                  </a:cubicBezTo>
                  <a:cubicBezTo>
                    <a:pt x="6048" y="16714"/>
                    <a:pt x="5336" y="17237"/>
                    <a:pt x="4876" y="17969"/>
                  </a:cubicBezTo>
                  <a:cubicBezTo>
                    <a:pt x="4185" y="19036"/>
                    <a:pt x="4248" y="20208"/>
                    <a:pt x="5064" y="21212"/>
                  </a:cubicBezTo>
                  <a:cubicBezTo>
                    <a:pt x="5650" y="21945"/>
                    <a:pt x="6445" y="22530"/>
                    <a:pt x="7198" y="23116"/>
                  </a:cubicBezTo>
                  <a:cubicBezTo>
                    <a:pt x="7701" y="23514"/>
                    <a:pt x="8224" y="23890"/>
                    <a:pt x="8684" y="24351"/>
                  </a:cubicBezTo>
                  <a:cubicBezTo>
                    <a:pt x="10107" y="25669"/>
                    <a:pt x="9793" y="27719"/>
                    <a:pt x="9061" y="29205"/>
                  </a:cubicBezTo>
                  <a:cubicBezTo>
                    <a:pt x="8663" y="30021"/>
                    <a:pt x="8056" y="30732"/>
                    <a:pt x="7366" y="31256"/>
                  </a:cubicBezTo>
                  <a:cubicBezTo>
                    <a:pt x="7178" y="31381"/>
                    <a:pt x="6968" y="31507"/>
                    <a:pt x="6759" y="31632"/>
                  </a:cubicBezTo>
                  <a:cubicBezTo>
                    <a:pt x="6362" y="31904"/>
                    <a:pt x="5943" y="32155"/>
                    <a:pt x="5650" y="32532"/>
                  </a:cubicBezTo>
                  <a:cubicBezTo>
                    <a:pt x="5022" y="33348"/>
                    <a:pt x="5190" y="34499"/>
                    <a:pt x="5964" y="35168"/>
                  </a:cubicBezTo>
                  <a:lnTo>
                    <a:pt x="6006" y="35189"/>
                  </a:lnTo>
                  <a:lnTo>
                    <a:pt x="6006" y="35231"/>
                  </a:lnTo>
                  <a:lnTo>
                    <a:pt x="6006" y="35273"/>
                  </a:lnTo>
                  <a:lnTo>
                    <a:pt x="6006" y="35315"/>
                  </a:lnTo>
                  <a:lnTo>
                    <a:pt x="5964" y="35315"/>
                  </a:lnTo>
                  <a:cubicBezTo>
                    <a:pt x="5734" y="35461"/>
                    <a:pt x="5525" y="35649"/>
                    <a:pt x="5315" y="35859"/>
                  </a:cubicBezTo>
                  <a:cubicBezTo>
                    <a:pt x="5190" y="35984"/>
                    <a:pt x="5064" y="36089"/>
                    <a:pt x="4918" y="36193"/>
                  </a:cubicBezTo>
                  <a:cubicBezTo>
                    <a:pt x="4813" y="36277"/>
                    <a:pt x="4709" y="36382"/>
                    <a:pt x="4583" y="36465"/>
                  </a:cubicBezTo>
                  <a:cubicBezTo>
                    <a:pt x="4395" y="36591"/>
                    <a:pt x="4185" y="36738"/>
                    <a:pt x="4039" y="36926"/>
                  </a:cubicBezTo>
                  <a:lnTo>
                    <a:pt x="4018" y="36947"/>
                  </a:lnTo>
                  <a:lnTo>
                    <a:pt x="3976" y="36926"/>
                  </a:lnTo>
                  <a:cubicBezTo>
                    <a:pt x="2302" y="35796"/>
                    <a:pt x="1737" y="33766"/>
                    <a:pt x="2595" y="32092"/>
                  </a:cubicBezTo>
                  <a:cubicBezTo>
                    <a:pt x="3077" y="31193"/>
                    <a:pt x="3872" y="30670"/>
                    <a:pt x="4667" y="30147"/>
                  </a:cubicBezTo>
                  <a:cubicBezTo>
                    <a:pt x="5106" y="29833"/>
                    <a:pt x="5608" y="29561"/>
                    <a:pt x="6006" y="29163"/>
                  </a:cubicBezTo>
                  <a:cubicBezTo>
                    <a:pt x="6989" y="28222"/>
                    <a:pt x="7303" y="26862"/>
                    <a:pt x="6801" y="25711"/>
                  </a:cubicBezTo>
                  <a:cubicBezTo>
                    <a:pt x="6424" y="24769"/>
                    <a:pt x="5587" y="24121"/>
                    <a:pt x="4792" y="23493"/>
                  </a:cubicBezTo>
                  <a:cubicBezTo>
                    <a:pt x="4437" y="23200"/>
                    <a:pt x="4060" y="22907"/>
                    <a:pt x="3746" y="22614"/>
                  </a:cubicBezTo>
                  <a:cubicBezTo>
                    <a:pt x="2449" y="21338"/>
                    <a:pt x="1298" y="19245"/>
                    <a:pt x="2470" y="17467"/>
                  </a:cubicBezTo>
                  <a:cubicBezTo>
                    <a:pt x="2972" y="16735"/>
                    <a:pt x="3725" y="16274"/>
                    <a:pt x="4458" y="15814"/>
                  </a:cubicBezTo>
                  <a:cubicBezTo>
                    <a:pt x="4876" y="15563"/>
                    <a:pt x="5315" y="15291"/>
                    <a:pt x="5692" y="14977"/>
                  </a:cubicBezTo>
                  <a:cubicBezTo>
                    <a:pt x="6738" y="14119"/>
                    <a:pt x="7157" y="12926"/>
                    <a:pt x="6906" y="11608"/>
                  </a:cubicBezTo>
                  <a:cubicBezTo>
                    <a:pt x="6675" y="10374"/>
                    <a:pt x="5901" y="9265"/>
                    <a:pt x="4562" y="8281"/>
                  </a:cubicBezTo>
                  <a:cubicBezTo>
                    <a:pt x="4185" y="8030"/>
                    <a:pt x="3767" y="7800"/>
                    <a:pt x="3307" y="7549"/>
                  </a:cubicBezTo>
                  <a:cubicBezTo>
                    <a:pt x="2072" y="6900"/>
                    <a:pt x="691" y="6147"/>
                    <a:pt x="524" y="4703"/>
                  </a:cubicBezTo>
                  <a:cubicBezTo>
                    <a:pt x="398" y="3427"/>
                    <a:pt x="1089" y="2465"/>
                    <a:pt x="1654" y="1858"/>
                  </a:cubicBezTo>
                  <a:cubicBezTo>
                    <a:pt x="2386" y="1105"/>
                    <a:pt x="3349" y="540"/>
                    <a:pt x="4353" y="289"/>
                  </a:cubicBezTo>
                  <a:cubicBezTo>
                    <a:pt x="4395" y="268"/>
                    <a:pt x="4437" y="205"/>
                    <a:pt x="4437" y="163"/>
                  </a:cubicBezTo>
                  <a:cubicBezTo>
                    <a:pt x="4437" y="111"/>
                    <a:pt x="4394" y="74"/>
                    <a:pt x="4356" y="74"/>
                  </a:cubicBezTo>
                  <a:cubicBezTo>
                    <a:pt x="4347" y="74"/>
                    <a:pt x="4339" y="76"/>
                    <a:pt x="4332" y="79"/>
                  </a:cubicBezTo>
                  <a:cubicBezTo>
                    <a:pt x="2721" y="289"/>
                    <a:pt x="1026" y="1732"/>
                    <a:pt x="419" y="3343"/>
                  </a:cubicBezTo>
                  <a:cubicBezTo>
                    <a:pt x="147" y="4139"/>
                    <a:pt x="1" y="5289"/>
                    <a:pt x="984" y="6335"/>
                  </a:cubicBezTo>
                  <a:cubicBezTo>
                    <a:pt x="1570" y="6984"/>
                    <a:pt x="2386" y="7424"/>
                    <a:pt x="3139" y="7842"/>
                  </a:cubicBezTo>
                  <a:cubicBezTo>
                    <a:pt x="3830" y="8219"/>
                    <a:pt x="4499" y="8595"/>
                    <a:pt x="5085" y="9118"/>
                  </a:cubicBezTo>
                  <a:cubicBezTo>
                    <a:pt x="6027" y="9997"/>
                    <a:pt x="6654" y="11211"/>
                    <a:pt x="6675" y="12299"/>
                  </a:cubicBezTo>
                  <a:cubicBezTo>
                    <a:pt x="6696" y="13094"/>
                    <a:pt x="6424" y="13868"/>
                    <a:pt x="5859" y="14454"/>
                  </a:cubicBezTo>
                  <a:cubicBezTo>
                    <a:pt x="5399" y="14956"/>
                    <a:pt x="4792" y="15333"/>
                    <a:pt x="4227" y="15688"/>
                  </a:cubicBezTo>
                  <a:cubicBezTo>
                    <a:pt x="3600" y="16086"/>
                    <a:pt x="2909" y="16483"/>
                    <a:pt x="2449" y="17069"/>
                  </a:cubicBezTo>
                  <a:cubicBezTo>
                    <a:pt x="1612" y="18095"/>
                    <a:pt x="1465" y="19559"/>
                    <a:pt x="2093" y="20940"/>
                  </a:cubicBezTo>
                  <a:cubicBezTo>
                    <a:pt x="2658" y="22154"/>
                    <a:pt x="3600" y="22907"/>
                    <a:pt x="4562" y="23723"/>
                  </a:cubicBezTo>
                  <a:cubicBezTo>
                    <a:pt x="4876" y="23974"/>
                    <a:pt x="5190" y="24246"/>
                    <a:pt x="5483" y="24497"/>
                  </a:cubicBezTo>
                  <a:cubicBezTo>
                    <a:pt x="6424" y="25376"/>
                    <a:pt x="6843" y="26276"/>
                    <a:pt x="6696" y="27280"/>
                  </a:cubicBezTo>
                  <a:cubicBezTo>
                    <a:pt x="6550" y="28410"/>
                    <a:pt x="5713" y="29142"/>
                    <a:pt x="5002" y="29623"/>
                  </a:cubicBezTo>
                  <a:cubicBezTo>
                    <a:pt x="4897" y="29686"/>
                    <a:pt x="4813" y="29770"/>
                    <a:pt x="4709" y="29812"/>
                  </a:cubicBezTo>
                  <a:cubicBezTo>
                    <a:pt x="3411" y="30732"/>
                    <a:pt x="2156" y="31590"/>
                    <a:pt x="1947" y="33285"/>
                  </a:cubicBezTo>
                  <a:cubicBezTo>
                    <a:pt x="1737" y="34833"/>
                    <a:pt x="2512" y="36361"/>
                    <a:pt x="3872" y="37093"/>
                  </a:cubicBezTo>
                  <a:lnTo>
                    <a:pt x="3913" y="37114"/>
                  </a:lnTo>
                  <a:lnTo>
                    <a:pt x="3872" y="37156"/>
                  </a:lnTo>
                  <a:lnTo>
                    <a:pt x="3872" y="37198"/>
                  </a:lnTo>
                  <a:lnTo>
                    <a:pt x="3913" y="37198"/>
                  </a:lnTo>
                  <a:cubicBezTo>
                    <a:pt x="3955" y="37198"/>
                    <a:pt x="3976" y="37156"/>
                    <a:pt x="4039" y="37135"/>
                  </a:cubicBezTo>
                  <a:cubicBezTo>
                    <a:pt x="4332" y="37240"/>
                    <a:pt x="4646" y="37323"/>
                    <a:pt x="4960" y="37407"/>
                  </a:cubicBezTo>
                  <a:lnTo>
                    <a:pt x="4981" y="37407"/>
                  </a:lnTo>
                  <a:cubicBezTo>
                    <a:pt x="5064" y="37428"/>
                    <a:pt x="5127" y="37428"/>
                    <a:pt x="5211" y="37449"/>
                  </a:cubicBezTo>
                  <a:cubicBezTo>
                    <a:pt x="5483" y="37512"/>
                    <a:pt x="5755" y="37574"/>
                    <a:pt x="6027" y="37574"/>
                  </a:cubicBezTo>
                  <a:lnTo>
                    <a:pt x="6069" y="37574"/>
                  </a:lnTo>
                  <a:cubicBezTo>
                    <a:pt x="6989" y="37114"/>
                    <a:pt x="7805" y="36486"/>
                    <a:pt x="8579" y="35670"/>
                  </a:cubicBezTo>
                  <a:cubicBezTo>
                    <a:pt x="8621" y="35649"/>
                    <a:pt x="8621" y="35629"/>
                    <a:pt x="8621" y="35587"/>
                  </a:cubicBezTo>
                  <a:cubicBezTo>
                    <a:pt x="8621" y="35566"/>
                    <a:pt x="8579" y="35545"/>
                    <a:pt x="8559" y="35524"/>
                  </a:cubicBezTo>
                  <a:lnTo>
                    <a:pt x="8538" y="35482"/>
                  </a:lnTo>
                  <a:lnTo>
                    <a:pt x="8538" y="35461"/>
                  </a:lnTo>
                  <a:cubicBezTo>
                    <a:pt x="8538" y="35440"/>
                    <a:pt x="8559" y="35419"/>
                    <a:pt x="8517" y="35357"/>
                  </a:cubicBezTo>
                  <a:cubicBezTo>
                    <a:pt x="8224" y="35064"/>
                    <a:pt x="8098" y="34750"/>
                    <a:pt x="8119" y="34436"/>
                  </a:cubicBezTo>
                  <a:cubicBezTo>
                    <a:pt x="8245" y="33662"/>
                    <a:pt x="9207" y="32908"/>
                    <a:pt x="10002" y="32302"/>
                  </a:cubicBezTo>
                  <a:cubicBezTo>
                    <a:pt x="10337" y="32009"/>
                    <a:pt x="10672" y="31779"/>
                    <a:pt x="10881" y="31548"/>
                  </a:cubicBezTo>
                  <a:cubicBezTo>
                    <a:pt x="11697" y="30628"/>
                    <a:pt x="12220" y="29477"/>
                    <a:pt x="12388" y="28263"/>
                  </a:cubicBezTo>
                  <a:cubicBezTo>
                    <a:pt x="12722" y="25941"/>
                    <a:pt x="11592" y="23535"/>
                    <a:pt x="9584" y="22258"/>
                  </a:cubicBezTo>
                  <a:cubicBezTo>
                    <a:pt x="9375" y="22133"/>
                    <a:pt x="9103" y="21986"/>
                    <a:pt x="8851" y="21840"/>
                  </a:cubicBezTo>
                  <a:cubicBezTo>
                    <a:pt x="7994" y="21400"/>
                    <a:pt x="6947" y="20815"/>
                    <a:pt x="6696" y="19978"/>
                  </a:cubicBezTo>
                  <a:cubicBezTo>
                    <a:pt x="6592" y="19580"/>
                    <a:pt x="6675" y="19183"/>
                    <a:pt x="6906" y="18743"/>
                  </a:cubicBezTo>
                  <a:cubicBezTo>
                    <a:pt x="7303" y="18074"/>
                    <a:pt x="8015" y="17551"/>
                    <a:pt x="8663" y="17069"/>
                  </a:cubicBezTo>
                  <a:cubicBezTo>
                    <a:pt x="9082" y="16797"/>
                    <a:pt x="9500" y="16483"/>
                    <a:pt x="9835" y="16107"/>
                  </a:cubicBezTo>
                  <a:cubicBezTo>
                    <a:pt x="11718" y="14203"/>
                    <a:pt x="12513" y="11776"/>
                    <a:pt x="11969" y="9579"/>
                  </a:cubicBezTo>
                  <a:cubicBezTo>
                    <a:pt x="11655" y="8323"/>
                    <a:pt x="10944" y="7235"/>
                    <a:pt x="10002" y="6524"/>
                  </a:cubicBezTo>
                  <a:cubicBezTo>
                    <a:pt x="9584" y="6231"/>
                    <a:pt x="9103" y="5980"/>
                    <a:pt x="8454" y="5771"/>
                  </a:cubicBezTo>
                  <a:cubicBezTo>
                    <a:pt x="8056" y="5645"/>
                    <a:pt x="6738" y="5185"/>
                    <a:pt x="6550" y="4473"/>
                  </a:cubicBezTo>
                  <a:cubicBezTo>
                    <a:pt x="6487" y="4201"/>
                    <a:pt x="6571" y="3950"/>
                    <a:pt x="6864" y="3678"/>
                  </a:cubicBezTo>
                  <a:cubicBezTo>
                    <a:pt x="6906" y="3636"/>
                    <a:pt x="6885" y="3553"/>
                    <a:pt x="6885" y="3532"/>
                  </a:cubicBezTo>
                  <a:cubicBezTo>
                    <a:pt x="6885" y="3490"/>
                    <a:pt x="6864" y="3469"/>
                    <a:pt x="6843" y="3448"/>
                  </a:cubicBezTo>
                  <a:lnTo>
                    <a:pt x="6780" y="3427"/>
                  </a:lnTo>
                  <a:lnTo>
                    <a:pt x="6780" y="3385"/>
                  </a:lnTo>
                  <a:cubicBezTo>
                    <a:pt x="6654" y="2444"/>
                    <a:pt x="6550" y="1607"/>
                    <a:pt x="6424" y="854"/>
                  </a:cubicBezTo>
                  <a:lnTo>
                    <a:pt x="6424" y="833"/>
                  </a:lnTo>
                  <a:cubicBezTo>
                    <a:pt x="6424" y="812"/>
                    <a:pt x="6445" y="812"/>
                    <a:pt x="6445" y="770"/>
                  </a:cubicBezTo>
                  <a:cubicBezTo>
                    <a:pt x="6445" y="770"/>
                    <a:pt x="6445" y="749"/>
                    <a:pt x="6424" y="749"/>
                  </a:cubicBezTo>
                  <a:cubicBezTo>
                    <a:pt x="5901" y="540"/>
                    <a:pt x="5336" y="309"/>
                    <a:pt x="4813" y="17"/>
                  </a:cubicBezTo>
                  <a:cubicBezTo>
                    <a:pt x="4803" y="6"/>
                    <a:pt x="4792" y="1"/>
                    <a:pt x="47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29"/>
          <p:cNvSpPr/>
          <p:nvPr/>
        </p:nvSpPr>
        <p:spPr>
          <a:xfrm>
            <a:off x="1141447" y="4788050"/>
            <a:ext cx="7289363" cy="33930"/>
          </a:xfrm>
          <a:custGeom>
            <a:avLst/>
            <a:gdLst/>
            <a:ahLst/>
            <a:cxnLst/>
            <a:rect l="l" t="t" r="r" b="b"/>
            <a:pathLst>
              <a:path w="185965" h="3680" extrusionOk="0">
                <a:moveTo>
                  <a:pt x="185965" y="621"/>
                </a:moveTo>
                <a:cubicBezTo>
                  <a:pt x="171888" y="5309"/>
                  <a:pt x="156218" y="-1232"/>
                  <a:pt x="141454" y="244"/>
                </a:cubicBezTo>
                <a:cubicBezTo>
                  <a:pt x="94526" y="4934"/>
                  <a:pt x="47162" y="3262"/>
                  <a:pt x="0" y="3262"/>
                </a:cubicBezTo>
              </a:path>
            </a:pathLst>
          </a:custGeom>
          <a:noFill/>
          <a:ln w="9525" cap="flat" cmpd="sng">
            <a:solidFill>
              <a:schemeClr val="dk2"/>
            </a:solidFill>
            <a:prstDash val="solid"/>
            <a:round/>
            <a:headEnd type="none" w="med" len="med"/>
            <a:tailEnd type="none" w="med" len="med"/>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3">
    <p:bg>
      <p:bgPr>
        <a:blipFill>
          <a:blip r:embed="rId2">
            <a:alphaModFix/>
          </a:blip>
          <a:stretch>
            <a:fillRect/>
          </a:stretch>
        </a:blipFill>
        <a:effectLst/>
      </p:bgPr>
    </p:bg>
    <p:spTree>
      <p:nvGrpSpPr>
        <p:cNvPr id="1" name="Shape 613"/>
        <p:cNvGrpSpPr/>
        <p:nvPr/>
      </p:nvGrpSpPr>
      <p:grpSpPr>
        <a:xfrm>
          <a:off x="0" y="0"/>
          <a:ext cx="0" cy="0"/>
          <a:chOff x="0" y="0"/>
          <a:chExt cx="0" cy="0"/>
        </a:xfrm>
      </p:grpSpPr>
      <p:sp>
        <p:nvSpPr>
          <p:cNvPr id="614" name="Google Shape;614;p31"/>
          <p:cNvSpPr txBox="1">
            <a:spLocks noGrp="1"/>
          </p:cNvSpPr>
          <p:nvPr>
            <p:ph type="sldNum" idx="12"/>
          </p:nvPr>
        </p:nvSpPr>
        <p:spPr>
          <a:xfrm>
            <a:off x="436813" y="4608217"/>
            <a:ext cx="548700" cy="393600"/>
          </a:xfrm>
          <a:prstGeom prst="rect">
            <a:avLst/>
          </a:prstGeom>
        </p:spPr>
        <p:txBody>
          <a:bodyPr spcFirstLastPara="1" wrap="square" lIns="91425" tIns="91425" rIns="91425" bIns="91425" anchor="t" anchorCtr="0">
            <a:noAutofit/>
          </a:bodyPr>
          <a:lstStyle>
            <a:lvl1pPr lvl="0" rtl="0">
              <a:buNone/>
              <a:defRPr sz="1200">
                <a:latin typeface="Architects Daughter"/>
                <a:ea typeface="Architects Daughter"/>
                <a:cs typeface="Architects Daughter"/>
                <a:sym typeface="Architects Daughter"/>
              </a:defRPr>
            </a:lvl1pPr>
            <a:lvl2pPr lvl="1" rtl="0">
              <a:buNone/>
              <a:defRPr sz="1200">
                <a:latin typeface="Architects Daughter"/>
                <a:ea typeface="Architects Daughter"/>
                <a:cs typeface="Architects Daughter"/>
                <a:sym typeface="Architects Daughter"/>
              </a:defRPr>
            </a:lvl2pPr>
            <a:lvl3pPr lvl="2" rtl="0">
              <a:buNone/>
              <a:defRPr sz="1200">
                <a:latin typeface="Architects Daughter"/>
                <a:ea typeface="Architects Daughter"/>
                <a:cs typeface="Architects Daughter"/>
                <a:sym typeface="Architects Daughter"/>
              </a:defRPr>
            </a:lvl3pPr>
            <a:lvl4pPr lvl="3" rtl="0">
              <a:buNone/>
              <a:defRPr sz="1200">
                <a:latin typeface="Architects Daughter"/>
                <a:ea typeface="Architects Daughter"/>
                <a:cs typeface="Architects Daughter"/>
                <a:sym typeface="Architects Daughter"/>
              </a:defRPr>
            </a:lvl4pPr>
            <a:lvl5pPr lvl="4" rtl="0">
              <a:buNone/>
              <a:defRPr sz="1200">
                <a:latin typeface="Architects Daughter"/>
                <a:ea typeface="Architects Daughter"/>
                <a:cs typeface="Architects Daughter"/>
                <a:sym typeface="Architects Daughter"/>
              </a:defRPr>
            </a:lvl5pPr>
            <a:lvl6pPr lvl="5" rtl="0">
              <a:buNone/>
              <a:defRPr sz="1200">
                <a:latin typeface="Architects Daughter"/>
                <a:ea typeface="Architects Daughter"/>
                <a:cs typeface="Architects Daughter"/>
                <a:sym typeface="Architects Daughter"/>
              </a:defRPr>
            </a:lvl6pPr>
            <a:lvl7pPr lvl="6" rtl="0">
              <a:buNone/>
              <a:defRPr sz="1200">
                <a:latin typeface="Architects Daughter"/>
                <a:ea typeface="Architects Daughter"/>
                <a:cs typeface="Architects Daughter"/>
                <a:sym typeface="Architects Daughter"/>
              </a:defRPr>
            </a:lvl7pPr>
            <a:lvl8pPr lvl="7" rtl="0">
              <a:buNone/>
              <a:defRPr sz="1200">
                <a:latin typeface="Architects Daughter"/>
                <a:ea typeface="Architects Daughter"/>
                <a:cs typeface="Architects Daughter"/>
                <a:sym typeface="Architects Daughter"/>
              </a:defRPr>
            </a:lvl8pPr>
            <a:lvl9pPr lvl="8" rtl="0">
              <a:buNone/>
              <a:defRPr sz="1200">
                <a:latin typeface="Architects Daughter"/>
                <a:ea typeface="Architects Daughter"/>
                <a:cs typeface="Architects Daughter"/>
                <a:sym typeface="Architects Daughter"/>
              </a:defRPr>
            </a:lvl9pPr>
          </a:lstStyle>
          <a:p>
            <a:pPr marL="0" lvl="0" indent="0" algn="r" rtl="0">
              <a:spcBef>
                <a:spcPts val="0"/>
              </a:spcBef>
              <a:spcAft>
                <a:spcPts val="0"/>
              </a:spcAft>
              <a:buNone/>
            </a:pPr>
            <a:fld id="{00000000-1234-1234-1234-123412341234}" type="slidenum">
              <a:rPr lang="en"/>
              <a:t>‹#›</a:t>
            </a:fld>
            <a:endParaRPr/>
          </a:p>
        </p:txBody>
      </p:sp>
      <p:sp>
        <p:nvSpPr>
          <p:cNvPr id="615" name="Google Shape;615;p31"/>
          <p:cNvSpPr txBox="1">
            <a:spLocks noGrp="1"/>
          </p:cNvSpPr>
          <p:nvPr>
            <p:ph type="title"/>
          </p:nvPr>
        </p:nvSpPr>
        <p:spPr>
          <a:xfrm>
            <a:off x="2525113" y="976850"/>
            <a:ext cx="4092600" cy="6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000"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6" name="Google Shape;616;p31"/>
          <p:cNvSpPr txBox="1">
            <a:spLocks noGrp="1"/>
          </p:cNvSpPr>
          <p:nvPr>
            <p:ph type="body" idx="1"/>
          </p:nvPr>
        </p:nvSpPr>
        <p:spPr>
          <a:xfrm>
            <a:off x="2215350" y="1764300"/>
            <a:ext cx="4713300" cy="2402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1"/>
              </a:buClr>
              <a:buSzPts val="1400"/>
              <a:buFont typeface="Montserrat"/>
              <a:buChar char="●"/>
              <a:defRPr sz="1600">
                <a:solidFill>
                  <a:schemeClr val="dk1"/>
                </a:solidFill>
              </a:defRPr>
            </a:lvl1pPr>
            <a:lvl2pPr marL="914400" lvl="1" indent="-317500" rtl="0">
              <a:lnSpc>
                <a:spcPct val="100000"/>
              </a:lnSpc>
              <a:spcBef>
                <a:spcPts val="0"/>
              </a:spcBef>
              <a:spcAft>
                <a:spcPts val="0"/>
              </a:spcAft>
              <a:buClr>
                <a:schemeClr val="dk1"/>
              </a:buClr>
              <a:buSzPts val="1400"/>
              <a:buFont typeface="Montserrat"/>
              <a:buChar char="○"/>
              <a:defRPr>
                <a:solidFill>
                  <a:schemeClr val="dk1"/>
                </a:solidFill>
              </a:defRPr>
            </a:lvl2pPr>
            <a:lvl3pPr marL="1371600" lvl="2" indent="-317500" rtl="0">
              <a:spcBef>
                <a:spcPts val="0"/>
              </a:spcBef>
              <a:spcAft>
                <a:spcPts val="0"/>
              </a:spcAft>
              <a:buClr>
                <a:schemeClr val="dk1"/>
              </a:buClr>
              <a:buSzPts val="1400"/>
              <a:buFont typeface="Montserrat"/>
              <a:buChar char="■"/>
              <a:defRPr>
                <a:solidFill>
                  <a:schemeClr val="dk1"/>
                </a:solidFill>
              </a:defRPr>
            </a:lvl3pPr>
            <a:lvl4pPr marL="1828800" lvl="3" indent="-317500" rtl="0">
              <a:spcBef>
                <a:spcPts val="0"/>
              </a:spcBef>
              <a:spcAft>
                <a:spcPts val="0"/>
              </a:spcAft>
              <a:buClr>
                <a:schemeClr val="dk1"/>
              </a:buClr>
              <a:buSzPts val="1400"/>
              <a:buFont typeface="Montserrat"/>
              <a:buChar char="●"/>
              <a:defRPr>
                <a:solidFill>
                  <a:schemeClr val="dk1"/>
                </a:solidFill>
              </a:defRPr>
            </a:lvl4pPr>
            <a:lvl5pPr marL="2286000" lvl="4" indent="-317500" rtl="0">
              <a:spcBef>
                <a:spcPts val="0"/>
              </a:spcBef>
              <a:spcAft>
                <a:spcPts val="0"/>
              </a:spcAft>
              <a:buClr>
                <a:schemeClr val="dk1"/>
              </a:buClr>
              <a:buSzPts val="1400"/>
              <a:buFont typeface="Montserrat"/>
              <a:buChar char="○"/>
              <a:defRPr>
                <a:solidFill>
                  <a:schemeClr val="dk1"/>
                </a:solidFill>
              </a:defRPr>
            </a:lvl5pPr>
            <a:lvl6pPr marL="2743200" lvl="5" indent="-317500" rtl="0">
              <a:spcBef>
                <a:spcPts val="0"/>
              </a:spcBef>
              <a:spcAft>
                <a:spcPts val="0"/>
              </a:spcAft>
              <a:buClr>
                <a:schemeClr val="dk1"/>
              </a:buClr>
              <a:buSzPts val="1400"/>
              <a:buFont typeface="Montserrat"/>
              <a:buChar char="■"/>
              <a:defRPr>
                <a:solidFill>
                  <a:schemeClr val="dk1"/>
                </a:solidFill>
              </a:defRPr>
            </a:lvl6pPr>
            <a:lvl7pPr marL="3200400" lvl="6" indent="-317500" rtl="0">
              <a:spcBef>
                <a:spcPts val="0"/>
              </a:spcBef>
              <a:spcAft>
                <a:spcPts val="0"/>
              </a:spcAft>
              <a:buClr>
                <a:schemeClr val="dk1"/>
              </a:buClr>
              <a:buSzPts val="1400"/>
              <a:buFont typeface="Montserrat"/>
              <a:buChar char="●"/>
              <a:defRPr>
                <a:solidFill>
                  <a:schemeClr val="dk1"/>
                </a:solidFill>
              </a:defRPr>
            </a:lvl7pPr>
            <a:lvl8pPr marL="3657600" lvl="7" indent="-317500" rtl="0">
              <a:spcBef>
                <a:spcPts val="0"/>
              </a:spcBef>
              <a:spcAft>
                <a:spcPts val="0"/>
              </a:spcAft>
              <a:buClr>
                <a:schemeClr val="dk1"/>
              </a:buClr>
              <a:buSzPts val="1400"/>
              <a:buFont typeface="Montserrat"/>
              <a:buChar char="○"/>
              <a:defRPr>
                <a:solidFill>
                  <a:schemeClr val="dk1"/>
                </a:solidFill>
              </a:defRPr>
            </a:lvl8pPr>
            <a:lvl9pPr marL="4114800" lvl="8" indent="-317500" rtl="0">
              <a:spcBef>
                <a:spcPts val="0"/>
              </a:spcBef>
              <a:spcAft>
                <a:spcPts val="0"/>
              </a:spcAft>
              <a:buClr>
                <a:schemeClr val="dk1"/>
              </a:buClr>
              <a:buSzPts val="1400"/>
              <a:buFont typeface="Montserrat"/>
              <a:buChar char="■"/>
              <a:defRPr>
                <a:solidFill>
                  <a:schemeClr val="dk1"/>
                </a:solidFill>
              </a:defRPr>
            </a:lvl9pPr>
          </a:lstStyle>
          <a:p>
            <a:endParaRPr/>
          </a:p>
        </p:txBody>
      </p:sp>
      <p:grpSp>
        <p:nvGrpSpPr>
          <p:cNvPr id="617" name="Google Shape;617;p31"/>
          <p:cNvGrpSpPr/>
          <p:nvPr/>
        </p:nvGrpSpPr>
        <p:grpSpPr>
          <a:xfrm rot="-7064080">
            <a:off x="1258918" y="7401"/>
            <a:ext cx="820687" cy="487062"/>
            <a:chOff x="-6199175" y="2156140"/>
            <a:chExt cx="1882353" cy="1117141"/>
          </a:xfrm>
        </p:grpSpPr>
        <p:sp>
          <p:nvSpPr>
            <p:cNvPr id="618" name="Google Shape;618;p31"/>
            <p:cNvSpPr/>
            <p:nvPr/>
          </p:nvSpPr>
          <p:spPr>
            <a:xfrm>
              <a:off x="-6043821" y="2166165"/>
              <a:ext cx="1708794" cy="984486"/>
            </a:xfrm>
            <a:custGeom>
              <a:avLst/>
              <a:gdLst/>
              <a:ahLst/>
              <a:cxnLst/>
              <a:rect l="l" t="t" r="r" b="b"/>
              <a:pathLst>
                <a:path w="21306" h="12275" extrusionOk="0">
                  <a:moveTo>
                    <a:pt x="9095" y="2473"/>
                  </a:moveTo>
                  <a:cubicBezTo>
                    <a:pt x="10220" y="2969"/>
                    <a:pt x="11362" y="3466"/>
                    <a:pt x="12480" y="3987"/>
                  </a:cubicBezTo>
                  <a:cubicBezTo>
                    <a:pt x="13216" y="4327"/>
                    <a:pt x="13944" y="4682"/>
                    <a:pt x="14664" y="5047"/>
                  </a:cubicBezTo>
                  <a:cubicBezTo>
                    <a:pt x="14987" y="5204"/>
                    <a:pt x="15310" y="5378"/>
                    <a:pt x="15633" y="5551"/>
                  </a:cubicBezTo>
                  <a:lnTo>
                    <a:pt x="13977" y="6114"/>
                  </a:lnTo>
                  <a:lnTo>
                    <a:pt x="9691" y="7562"/>
                  </a:lnTo>
                  <a:cubicBezTo>
                    <a:pt x="8259" y="8042"/>
                    <a:pt x="6828" y="8522"/>
                    <a:pt x="5404" y="9019"/>
                  </a:cubicBezTo>
                  <a:cubicBezTo>
                    <a:pt x="4750" y="9250"/>
                    <a:pt x="4088" y="9466"/>
                    <a:pt x="3435" y="9722"/>
                  </a:cubicBezTo>
                  <a:cubicBezTo>
                    <a:pt x="3666" y="9457"/>
                    <a:pt x="3890" y="9193"/>
                    <a:pt x="4105" y="8919"/>
                  </a:cubicBezTo>
                  <a:cubicBezTo>
                    <a:pt x="4684" y="8175"/>
                    <a:pt x="5264" y="7438"/>
                    <a:pt x="5843" y="6693"/>
                  </a:cubicBezTo>
                  <a:lnTo>
                    <a:pt x="9095" y="2473"/>
                  </a:lnTo>
                  <a:close/>
                  <a:moveTo>
                    <a:pt x="7997" y="1"/>
                  </a:moveTo>
                  <a:cubicBezTo>
                    <a:pt x="7787" y="1"/>
                    <a:pt x="7581" y="108"/>
                    <a:pt x="7465" y="296"/>
                  </a:cubicBezTo>
                  <a:cubicBezTo>
                    <a:pt x="6265" y="2183"/>
                    <a:pt x="5065" y="4062"/>
                    <a:pt x="3824" y="5915"/>
                  </a:cubicBezTo>
                  <a:cubicBezTo>
                    <a:pt x="2574" y="7761"/>
                    <a:pt x="1209" y="9532"/>
                    <a:pt x="100" y="11460"/>
                  </a:cubicBezTo>
                  <a:cubicBezTo>
                    <a:pt x="0" y="11642"/>
                    <a:pt x="42" y="11857"/>
                    <a:pt x="199" y="11990"/>
                  </a:cubicBezTo>
                  <a:cubicBezTo>
                    <a:pt x="216" y="12122"/>
                    <a:pt x="315" y="12230"/>
                    <a:pt x="456" y="12254"/>
                  </a:cubicBezTo>
                  <a:cubicBezTo>
                    <a:pt x="552" y="12268"/>
                    <a:pt x="648" y="12274"/>
                    <a:pt x="746" y="12274"/>
                  </a:cubicBezTo>
                  <a:cubicBezTo>
                    <a:pt x="1469" y="12274"/>
                    <a:pt x="2216" y="11926"/>
                    <a:pt x="2880" y="11700"/>
                  </a:cubicBezTo>
                  <a:cubicBezTo>
                    <a:pt x="3741" y="11410"/>
                    <a:pt x="4593" y="11129"/>
                    <a:pt x="5454" y="10848"/>
                  </a:cubicBezTo>
                  <a:cubicBezTo>
                    <a:pt x="7109" y="10310"/>
                    <a:pt x="8764" y="9780"/>
                    <a:pt x="10419" y="9267"/>
                  </a:cubicBezTo>
                  <a:cubicBezTo>
                    <a:pt x="12074" y="8754"/>
                    <a:pt x="13746" y="8266"/>
                    <a:pt x="15417" y="7794"/>
                  </a:cubicBezTo>
                  <a:cubicBezTo>
                    <a:pt x="16253" y="7554"/>
                    <a:pt x="17097" y="7331"/>
                    <a:pt x="17933" y="7099"/>
                  </a:cubicBezTo>
                  <a:cubicBezTo>
                    <a:pt x="18388" y="6983"/>
                    <a:pt x="18835" y="6859"/>
                    <a:pt x="19290" y="6743"/>
                  </a:cubicBezTo>
                  <a:cubicBezTo>
                    <a:pt x="19663" y="6635"/>
                    <a:pt x="20035" y="6586"/>
                    <a:pt x="20341" y="6362"/>
                  </a:cubicBezTo>
                  <a:cubicBezTo>
                    <a:pt x="20385" y="6371"/>
                    <a:pt x="20428" y="6376"/>
                    <a:pt x="20469" y="6376"/>
                  </a:cubicBezTo>
                  <a:cubicBezTo>
                    <a:pt x="21093" y="6376"/>
                    <a:pt x="21306" y="5363"/>
                    <a:pt x="20614" y="5146"/>
                  </a:cubicBezTo>
                  <a:cubicBezTo>
                    <a:pt x="16353" y="3814"/>
                    <a:pt x="12331" y="2001"/>
                    <a:pt x="8301" y="81"/>
                  </a:cubicBezTo>
                  <a:cubicBezTo>
                    <a:pt x="8205" y="27"/>
                    <a:pt x="8101" y="1"/>
                    <a:pt x="79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6199175" y="2156140"/>
              <a:ext cx="1882353" cy="1117141"/>
            </a:xfrm>
            <a:custGeom>
              <a:avLst/>
              <a:gdLst/>
              <a:ahLst/>
              <a:cxnLst/>
              <a:rect l="l" t="t" r="r" b="b"/>
              <a:pathLst>
                <a:path w="23470" h="13929" extrusionOk="0">
                  <a:moveTo>
                    <a:pt x="9774" y="264"/>
                  </a:moveTo>
                  <a:cubicBezTo>
                    <a:pt x="11959" y="1191"/>
                    <a:pt x="14185" y="2019"/>
                    <a:pt x="16394" y="2912"/>
                  </a:cubicBezTo>
                  <a:cubicBezTo>
                    <a:pt x="18645" y="3814"/>
                    <a:pt x="20888" y="4725"/>
                    <a:pt x="23131" y="5643"/>
                  </a:cubicBezTo>
                  <a:lnTo>
                    <a:pt x="23106" y="5643"/>
                  </a:lnTo>
                  <a:cubicBezTo>
                    <a:pt x="19498" y="6719"/>
                    <a:pt x="15923" y="7936"/>
                    <a:pt x="12331" y="9086"/>
                  </a:cubicBezTo>
                  <a:cubicBezTo>
                    <a:pt x="8947" y="10170"/>
                    <a:pt x="5587" y="11328"/>
                    <a:pt x="2144" y="12197"/>
                  </a:cubicBezTo>
                  <a:cubicBezTo>
                    <a:pt x="2136" y="12173"/>
                    <a:pt x="2128" y="12156"/>
                    <a:pt x="2111" y="12148"/>
                  </a:cubicBezTo>
                  <a:cubicBezTo>
                    <a:pt x="2765" y="11229"/>
                    <a:pt x="3295" y="10186"/>
                    <a:pt x="3890" y="9235"/>
                  </a:cubicBezTo>
                  <a:cubicBezTo>
                    <a:pt x="4528" y="8192"/>
                    <a:pt x="5181" y="7158"/>
                    <a:pt x="5843" y="6131"/>
                  </a:cubicBezTo>
                  <a:cubicBezTo>
                    <a:pt x="7126" y="4154"/>
                    <a:pt x="8475" y="2225"/>
                    <a:pt x="9774" y="264"/>
                  </a:cubicBezTo>
                  <a:close/>
                  <a:moveTo>
                    <a:pt x="9576" y="231"/>
                  </a:moveTo>
                  <a:lnTo>
                    <a:pt x="9576" y="231"/>
                  </a:lnTo>
                  <a:cubicBezTo>
                    <a:pt x="8177" y="2093"/>
                    <a:pt x="6894" y="4063"/>
                    <a:pt x="5636" y="6024"/>
                  </a:cubicBezTo>
                  <a:cubicBezTo>
                    <a:pt x="4991" y="7017"/>
                    <a:pt x="4354" y="8027"/>
                    <a:pt x="3733" y="9036"/>
                  </a:cubicBezTo>
                  <a:cubicBezTo>
                    <a:pt x="3096" y="10062"/>
                    <a:pt x="2359" y="11088"/>
                    <a:pt x="1855" y="12189"/>
                  </a:cubicBezTo>
                  <a:cubicBezTo>
                    <a:pt x="1846" y="12197"/>
                    <a:pt x="1846" y="12214"/>
                    <a:pt x="1846" y="12230"/>
                  </a:cubicBezTo>
                  <a:cubicBezTo>
                    <a:pt x="1391" y="12528"/>
                    <a:pt x="961" y="12868"/>
                    <a:pt x="531" y="13207"/>
                  </a:cubicBezTo>
                  <a:cubicBezTo>
                    <a:pt x="1656" y="11146"/>
                    <a:pt x="2839" y="9127"/>
                    <a:pt x="4081" y="7141"/>
                  </a:cubicBezTo>
                  <a:cubicBezTo>
                    <a:pt x="5396" y="5039"/>
                    <a:pt x="6869" y="3028"/>
                    <a:pt x="8185" y="918"/>
                  </a:cubicBezTo>
                  <a:lnTo>
                    <a:pt x="8202" y="910"/>
                  </a:lnTo>
                  <a:cubicBezTo>
                    <a:pt x="8235" y="885"/>
                    <a:pt x="8251" y="852"/>
                    <a:pt x="8243" y="819"/>
                  </a:cubicBezTo>
                  <a:lnTo>
                    <a:pt x="8260" y="794"/>
                  </a:lnTo>
                  <a:cubicBezTo>
                    <a:pt x="8260" y="786"/>
                    <a:pt x="8268" y="777"/>
                    <a:pt x="8268" y="769"/>
                  </a:cubicBezTo>
                  <a:cubicBezTo>
                    <a:pt x="8326" y="769"/>
                    <a:pt x="8384" y="752"/>
                    <a:pt x="8434" y="719"/>
                  </a:cubicBezTo>
                  <a:lnTo>
                    <a:pt x="8665" y="620"/>
                  </a:lnTo>
                  <a:lnTo>
                    <a:pt x="8930" y="521"/>
                  </a:lnTo>
                  <a:cubicBezTo>
                    <a:pt x="9145" y="430"/>
                    <a:pt x="9360" y="330"/>
                    <a:pt x="9576" y="231"/>
                  </a:cubicBezTo>
                  <a:close/>
                  <a:moveTo>
                    <a:pt x="22882" y="5974"/>
                  </a:moveTo>
                  <a:lnTo>
                    <a:pt x="22882" y="5974"/>
                  </a:lnTo>
                  <a:cubicBezTo>
                    <a:pt x="22800" y="6065"/>
                    <a:pt x="22717" y="6156"/>
                    <a:pt x="22634" y="6247"/>
                  </a:cubicBezTo>
                  <a:cubicBezTo>
                    <a:pt x="22543" y="6347"/>
                    <a:pt x="22469" y="6454"/>
                    <a:pt x="22411" y="6570"/>
                  </a:cubicBezTo>
                  <a:cubicBezTo>
                    <a:pt x="18720" y="7919"/>
                    <a:pt x="15012" y="9193"/>
                    <a:pt x="11272" y="10402"/>
                  </a:cubicBezTo>
                  <a:cubicBezTo>
                    <a:pt x="9410" y="10997"/>
                    <a:pt x="7548" y="11577"/>
                    <a:pt x="5686" y="12139"/>
                  </a:cubicBezTo>
                  <a:cubicBezTo>
                    <a:pt x="4751" y="12421"/>
                    <a:pt x="3816" y="12694"/>
                    <a:pt x="2881" y="12967"/>
                  </a:cubicBezTo>
                  <a:cubicBezTo>
                    <a:pt x="2020" y="13215"/>
                    <a:pt x="1135" y="13414"/>
                    <a:pt x="291" y="13695"/>
                  </a:cubicBezTo>
                  <a:cubicBezTo>
                    <a:pt x="853" y="13281"/>
                    <a:pt x="1433" y="12884"/>
                    <a:pt x="1962" y="12437"/>
                  </a:cubicBezTo>
                  <a:cubicBezTo>
                    <a:pt x="3725" y="12106"/>
                    <a:pt x="5446" y="11552"/>
                    <a:pt x="7151" y="11006"/>
                  </a:cubicBezTo>
                  <a:lnTo>
                    <a:pt x="12397" y="9326"/>
                  </a:lnTo>
                  <a:cubicBezTo>
                    <a:pt x="15890" y="8209"/>
                    <a:pt x="19407" y="7158"/>
                    <a:pt x="22882" y="5974"/>
                  </a:cubicBezTo>
                  <a:close/>
                  <a:moveTo>
                    <a:pt x="9784" y="1"/>
                  </a:moveTo>
                  <a:cubicBezTo>
                    <a:pt x="9760" y="1"/>
                    <a:pt x="9735" y="11"/>
                    <a:pt x="9716" y="33"/>
                  </a:cubicBezTo>
                  <a:cubicBezTo>
                    <a:pt x="9708" y="28"/>
                    <a:pt x="9702" y="26"/>
                    <a:pt x="9696" y="26"/>
                  </a:cubicBezTo>
                  <a:cubicBezTo>
                    <a:pt x="9689" y="26"/>
                    <a:pt x="9683" y="28"/>
                    <a:pt x="9675" y="33"/>
                  </a:cubicBezTo>
                  <a:cubicBezTo>
                    <a:pt x="9352" y="124"/>
                    <a:pt x="9038" y="239"/>
                    <a:pt x="8723" y="355"/>
                  </a:cubicBezTo>
                  <a:cubicBezTo>
                    <a:pt x="8525" y="430"/>
                    <a:pt x="8194" y="496"/>
                    <a:pt x="8045" y="637"/>
                  </a:cubicBezTo>
                  <a:cubicBezTo>
                    <a:pt x="7970" y="703"/>
                    <a:pt x="7962" y="802"/>
                    <a:pt x="8011" y="885"/>
                  </a:cubicBezTo>
                  <a:cubicBezTo>
                    <a:pt x="6489" y="2772"/>
                    <a:pt x="5198" y="4890"/>
                    <a:pt x="3915" y="6934"/>
                  </a:cubicBezTo>
                  <a:cubicBezTo>
                    <a:pt x="2550" y="9119"/>
                    <a:pt x="1259" y="11337"/>
                    <a:pt x="34" y="13588"/>
                  </a:cubicBezTo>
                  <a:cubicBezTo>
                    <a:pt x="1" y="13654"/>
                    <a:pt x="26" y="13728"/>
                    <a:pt x="84" y="13770"/>
                  </a:cubicBezTo>
                  <a:cubicBezTo>
                    <a:pt x="21" y="13809"/>
                    <a:pt x="25" y="13928"/>
                    <a:pt x="109" y="13928"/>
                  </a:cubicBezTo>
                  <a:cubicBezTo>
                    <a:pt x="114" y="13928"/>
                    <a:pt x="119" y="13928"/>
                    <a:pt x="125" y="13927"/>
                  </a:cubicBezTo>
                  <a:cubicBezTo>
                    <a:pt x="1011" y="13844"/>
                    <a:pt x="1896" y="13505"/>
                    <a:pt x="2748" y="13257"/>
                  </a:cubicBezTo>
                  <a:cubicBezTo>
                    <a:pt x="3717" y="12975"/>
                    <a:pt x="4685" y="12694"/>
                    <a:pt x="5653" y="12404"/>
                  </a:cubicBezTo>
                  <a:cubicBezTo>
                    <a:pt x="7523" y="11842"/>
                    <a:pt x="9385" y="11262"/>
                    <a:pt x="11239" y="10666"/>
                  </a:cubicBezTo>
                  <a:cubicBezTo>
                    <a:pt x="15012" y="9458"/>
                    <a:pt x="18769" y="8167"/>
                    <a:pt x="22493" y="6802"/>
                  </a:cubicBezTo>
                  <a:cubicBezTo>
                    <a:pt x="22510" y="6802"/>
                    <a:pt x="22526" y="6794"/>
                    <a:pt x="22543" y="6777"/>
                  </a:cubicBezTo>
                  <a:cubicBezTo>
                    <a:pt x="22576" y="6744"/>
                    <a:pt x="22593" y="6694"/>
                    <a:pt x="22576" y="6645"/>
                  </a:cubicBezTo>
                  <a:cubicBezTo>
                    <a:pt x="22642" y="6562"/>
                    <a:pt x="22717" y="6479"/>
                    <a:pt x="22791" y="6413"/>
                  </a:cubicBezTo>
                  <a:cubicBezTo>
                    <a:pt x="22858" y="6347"/>
                    <a:pt x="22924" y="6272"/>
                    <a:pt x="22990" y="6206"/>
                  </a:cubicBezTo>
                  <a:cubicBezTo>
                    <a:pt x="23122" y="6057"/>
                    <a:pt x="23263" y="5908"/>
                    <a:pt x="23395" y="5751"/>
                  </a:cubicBezTo>
                  <a:cubicBezTo>
                    <a:pt x="23470" y="5676"/>
                    <a:pt x="23420" y="5552"/>
                    <a:pt x="23321" y="5544"/>
                  </a:cubicBezTo>
                  <a:cubicBezTo>
                    <a:pt x="23321" y="5486"/>
                    <a:pt x="23288" y="5445"/>
                    <a:pt x="23238" y="5420"/>
                  </a:cubicBezTo>
                  <a:cubicBezTo>
                    <a:pt x="21012" y="4510"/>
                    <a:pt x="18786" y="3607"/>
                    <a:pt x="16552" y="2705"/>
                  </a:cubicBezTo>
                  <a:cubicBezTo>
                    <a:pt x="14334" y="1820"/>
                    <a:pt x="12124" y="877"/>
                    <a:pt x="9873" y="74"/>
                  </a:cubicBezTo>
                  <a:cubicBezTo>
                    <a:pt x="9863" y="28"/>
                    <a:pt x="9824" y="1"/>
                    <a:pt x="9784" y="1"/>
                  </a:cubicBezTo>
                  <a:close/>
                </a:path>
              </a:pathLst>
            </a:custGeom>
            <a:solidFill>
              <a:srgbClr val="151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5768001" y="2322241"/>
              <a:ext cx="1026432" cy="633840"/>
            </a:xfrm>
            <a:custGeom>
              <a:avLst/>
              <a:gdLst/>
              <a:ahLst/>
              <a:cxnLst/>
              <a:rect l="l" t="t" r="r" b="b"/>
              <a:pathLst>
                <a:path w="12798" h="7903" extrusionOk="0">
                  <a:moveTo>
                    <a:pt x="5292" y="295"/>
                  </a:moveTo>
                  <a:cubicBezTo>
                    <a:pt x="7510" y="1570"/>
                    <a:pt x="9943" y="2587"/>
                    <a:pt x="12318" y="3523"/>
                  </a:cubicBezTo>
                  <a:cubicBezTo>
                    <a:pt x="11929" y="3680"/>
                    <a:pt x="11540" y="3837"/>
                    <a:pt x="11143" y="4003"/>
                  </a:cubicBezTo>
                  <a:cubicBezTo>
                    <a:pt x="9057" y="2918"/>
                    <a:pt x="6798" y="2190"/>
                    <a:pt x="4638" y="1255"/>
                  </a:cubicBezTo>
                  <a:cubicBezTo>
                    <a:pt x="4862" y="932"/>
                    <a:pt x="5077" y="618"/>
                    <a:pt x="5292" y="295"/>
                  </a:cubicBezTo>
                  <a:close/>
                  <a:moveTo>
                    <a:pt x="4531" y="1404"/>
                  </a:moveTo>
                  <a:cubicBezTo>
                    <a:pt x="5515" y="1934"/>
                    <a:pt x="6575" y="2331"/>
                    <a:pt x="7617" y="2728"/>
                  </a:cubicBezTo>
                  <a:cubicBezTo>
                    <a:pt x="8718" y="3158"/>
                    <a:pt x="9794" y="3614"/>
                    <a:pt x="10861" y="4110"/>
                  </a:cubicBezTo>
                  <a:cubicBezTo>
                    <a:pt x="9413" y="4706"/>
                    <a:pt x="7965" y="5277"/>
                    <a:pt x="6492" y="5815"/>
                  </a:cubicBezTo>
                  <a:cubicBezTo>
                    <a:pt x="4423" y="6560"/>
                    <a:pt x="2329" y="7139"/>
                    <a:pt x="219" y="7718"/>
                  </a:cubicBezTo>
                  <a:cubicBezTo>
                    <a:pt x="194" y="7726"/>
                    <a:pt x="178" y="7743"/>
                    <a:pt x="161" y="7760"/>
                  </a:cubicBezTo>
                  <a:cubicBezTo>
                    <a:pt x="1080" y="6560"/>
                    <a:pt x="1866" y="5252"/>
                    <a:pt x="2718" y="4011"/>
                  </a:cubicBezTo>
                  <a:cubicBezTo>
                    <a:pt x="3314" y="3134"/>
                    <a:pt x="3926" y="2273"/>
                    <a:pt x="4531" y="1404"/>
                  </a:cubicBezTo>
                  <a:close/>
                  <a:moveTo>
                    <a:pt x="5284" y="1"/>
                  </a:moveTo>
                  <a:cubicBezTo>
                    <a:pt x="5251" y="1"/>
                    <a:pt x="5218" y="14"/>
                    <a:pt x="5193" y="47"/>
                  </a:cubicBezTo>
                  <a:cubicBezTo>
                    <a:pt x="4257" y="1288"/>
                    <a:pt x="3397" y="2596"/>
                    <a:pt x="2520" y="3887"/>
                  </a:cubicBezTo>
                  <a:cubicBezTo>
                    <a:pt x="1667" y="5145"/>
                    <a:pt x="765" y="6394"/>
                    <a:pt x="29" y="7718"/>
                  </a:cubicBezTo>
                  <a:cubicBezTo>
                    <a:pt x="0" y="7770"/>
                    <a:pt x="43" y="7817"/>
                    <a:pt x="88" y="7817"/>
                  </a:cubicBezTo>
                  <a:cubicBezTo>
                    <a:pt x="108" y="7817"/>
                    <a:pt x="129" y="7808"/>
                    <a:pt x="145" y="7784"/>
                  </a:cubicBezTo>
                  <a:lnTo>
                    <a:pt x="161" y="7760"/>
                  </a:lnTo>
                  <a:lnTo>
                    <a:pt x="161" y="7760"/>
                  </a:lnTo>
                  <a:cubicBezTo>
                    <a:pt x="131" y="7828"/>
                    <a:pt x="183" y="7902"/>
                    <a:pt x="249" y="7902"/>
                  </a:cubicBezTo>
                  <a:cubicBezTo>
                    <a:pt x="256" y="7902"/>
                    <a:pt x="262" y="7902"/>
                    <a:pt x="269" y="7900"/>
                  </a:cubicBezTo>
                  <a:cubicBezTo>
                    <a:pt x="2412" y="7511"/>
                    <a:pt x="4514" y="6783"/>
                    <a:pt x="6558" y="6038"/>
                  </a:cubicBezTo>
                  <a:cubicBezTo>
                    <a:pt x="8610" y="5294"/>
                    <a:pt x="10638" y="4458"/>
                    <a:pt x="12665" y="3630"/>
                  </a:cubicBezTo>
                  <a:cubicBezTo>
                    <a:pt x="12798" y="3589"/>
                    <a:pt x="12756" y="3398"/>
                    <a:pt x="12649" y="3398"/>
                  </a:cubicBezTo>
                  <a:cubicBezTo>
                    <a:pt x="12632" y="3382"/>
                    <a:pt x="12624" y="3374"/>
                    <a:pt x="12607" y="3374"/>
                  </a:cubicBezTo>
                  <a:cubicBezTo>
                    <a:pt x="10166" y="2364"/>
                    <a:pt x="7808" y="1205"/>
                    <a:pt x="5391" y="146"/>
                  </a:cubicBezTo>
                  <a:cubicBezTo>
                    <a:pt x="5431" y="71"/>
                    <a:pt x="5360" y="1"/>
                    <a:pt x="5284" y="1"/>
                  </a:cubicBezTo>
                  <a:close/>
                </a:path>
              </a:pathLst>
            </a:custGeom>
            <a:solidFill>
              <a:srgbClr val="151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1"/>
          <p:cNvGrpSpPr/>
          <p:nvPr/>
        </p:nvGrpSpPr>
        <p:grpSpPr>
          <a:xfrm flipH="1">
            <a:off x="8684738" y="4608237"/>
            <a:ext cx="312360" cy="885261"/>
            <a:chOff x="2667125" y="535325"/>
            <a:chExt cx="237500" cy="673100"/>
          </a:xfrm>
        </p:grpSpPr>
        <p:sp>
          <p:nvSpPr>
            <p:cNvPr id="622" name="Google Shape;622;p31"/>
            <p:cNvSpPr/>
            <p:nvPr/>
          </p:nvSpPr>
          <p:spPr>
            <a:xfrm>
              <a:off x="2712100" y="595875"/>
              <a:ext cx="191475" cy="612550"/>
            </a:xfrm>
            <a:custGeom>
              <a:avLst/>
              <a:gdLst/>
              <a:ahLst/>
              <a:cxnLst/>
              <a:rect l="l" t="t" r="r" b="b"/>
              <a:pathLst>
                <a:path w="7659" h="24502" extrusionOk="0">
                  <a:moveTo>
                    <a:pt x="4855" y="21766"/>
                  </a:moveTo>
                  <a:lnTo>
                    <a:pt x="4855" y="21913"/>
                  </a:lnTo>
                  <a:lnTo>
                    <a:pt x="4604" y="21913"/>
                  </a:lnTo>
                  <a:cubicBezTo>
                    <a:pt x="4625" y="21892"/>
                    <a:pt x="4667" y="21871"/>
                    <a:pt x="4688" y="21829"/>
                  </a:cubicBezTo>
                  <a:lnTo>
                    <a:pt x="4855" y="21766"/>
                  </a:lnTo>
                  <a:close/>
                  <a:moveTo>
                    <a:pt x="4922" y="1"/>
                  </a:moveTo>
                  <a:cubicBezTo>
                    <a:pt x="4119" y="1"/>
                    <a:pt x="3320" y="72"/>
                    <a:pt x="2512" y="173"/>
                  </a:cubicBezTo>
                  <a:cubicBezTo>
                    <a:pt x="2030" y="236"/>
                    <a:pt x="1738" y="466"/>
                    <a:pt x="1612" y="780"/>
                  </a:cubicBezTo>
                  <a:cubicBezTo>
                    <a:pt x="1507" y="884"/>
                    <a:pt x="1403" y="1010"/>
                    <a:pt x="1382" y="1198"/>
                  </a:cubicBezTo>
                  <a:cubicBezTo>
                    <a:pt x="545" y="5801"/>
                    <a:pt x="252" y="10530"/>
                    <a:pt x="126" y="15196"/>
                  </a:cubicBezTo>
                  <a:cubicBezTo>
                    <a:pt x="43" y="17414"/>
                    <a:pt x="1" y="19611"/>
                    <a:pt x="22" y="21829"/>
                  </a:cubicBezTo>
                  <a:cubicBezTo>
                    <a:pt x="43" y="22666"/>
                    <a:pt x="64" y="23503"/>
                    <a:pt x="796" y="24026"/>
                  </a:cubicBezTo>
                  <a:cubicBezTo>
                    <a:pt x="1329" y="24407"/>
                    <a:pt x="2085" y="24444"/>
                    <a:pt x="2796" y="24444"/>
                  </a:cubicBezTo>
                  <a:cubicBezTo>
                    <a:pt x="2966" y="24444"/>
                    <a:pt x="3134" y="24442"/>
                    <a:pt x="3295" y="24442"/>
                  </a:cubicBezTo>
                  <a:cubicBezTo>
                    <a:pt x="3385" y="24442"/>
                    <a:pt x="3473" y="24442"/>
                    <a:pt x="3558" y="24444"/>
                  </a:cubicBezTo>
                  <a:cubicBezTo>
                    <a:pt x="4010" y="24466"/>
                    <a:pt x="4488" y="24502"/>
                    <a:pt x="4951" y="24502"/>
                  </a:cubicBezTo>
                  <a:cubicBezTo>
                    <a:pt x="6269" y="24502"/>
                    <a:pt x="7461" y="24211"/>
                    <a:pt x="7554" y="22477"/>
                  </a:cubicBezTo>
                  <a:cubicBezTo>
                    <a:pt x="7659" y="20301"/>
                    <a:pt x="7366" y="17958"/>
                    <a:pt x="7324" y="15719"/>
                  </a:cubicBezTo>
                  <a:cubicBezTo>
                    <a:pt x="7220" y="10949"/>
                    <a:pt x="7240" y="6199"/>
                    <a:pt x="7387" y="1428"/>
                  </a:cubicBezTo>
                  <a:cubicBezTo>
                    <a:pt x="7429" y="612"/>
                    <a:pt x="6738" y="89"/>
                    <a:pt x="6006" y="47"/>
                  </a:cubicBezTo>
                  <a:cubicBezTo>
                    <a:pt x="5643" y="15"/>
                    <a:pt x="5282" y="1"/>
                    <a:pt x="4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a:off x="2667125" y="535325"/>
              <a:ext cx="237500" cy="671300"/>
            </a:xfrm>
            <a:custGeom>
              <a:avLst/>
              <a:gdLst/>
              <a:ahLst/>
              <a:cxnLst/>
              <a:rect l="l" t="t" r="r" b="b"/>
              <a:pathLst>
                <a:path w="9500" h="26852" extrusionOk="0">
                  <a:moveTo>
                    <a:pt x="796" y="168"/>
                  </a:moveTo>
                  <a:lnTo>
                    <a:pt x="1005" y="210"/>
                  </a:lnTo>
                  <a:cubicBezTo>
                    <a:pt x="2115" y="387"/>
                    <a:pt x="3179" y="477"/>
                    <a:pt x="4189" y="477"/>
                  </a:cubicBezTo>
                  <a:cubicBezTo>
                    <a:pt x="4967" y="477"/>
                    <a:pt x="5713" y="424"/>
                    <a:pt x="6424" y="314"/>
                  </a:cubicBezTo>
                  <a:lnTo>
                    <a:pt x="6508" y="314"/>
                  </a:lnTo>
                  <a:lnTo>
                    <a:pt x="6550" y="398"/>
                  </a:lnTo>
                  <a:cubicBezTo>
                    <a:pt x="6926" y="921"/>
                    <a:pt x="7303" y="1360"/>
                    <a:pt x="7721" y="1821"/>
                  </a:cubicBezTo>
                  <a:lnTo>
                    <a:pt x="7868" y="1946"/>
                  </a:lnTo>
                  <a:cubicBezTo>
                    <a:pt x="8182" y="2260"/>
                    <a:pt x="8516" y="2616"/>
                    <a:pt x="8851" y="2888"/>
                  </a:cubicBezTo>
                  <a:lnTo>
                    <a:pt x="9060" y="3055"/>
                  </a:lnTo>
                  <a:lnTo>
                    <a:pt x="8809" y="3118"/>
                  </a:lnTo>
                  <a:cubicBezTo>
                    <a:pt x="8767" y="3118"/>
                    <a:pt x="8747" y="3160"/>
                    <a:pt x="8726" y="3181"/>
                  </a:cubicBezTo>
                  <a:lnTo>
                    <a:pt x="8705" y="3223"/>
                  </a:lnTo>
                  <a:lnTo>
                    <a:pt x="8642" y="3223"/>
                  </a:lnTo>
                  <a:cubicBezTo>
                    <a:pt x="6968" y="3264"/>
                    <a:pt x="5315" y="3411"/>
                    <a:pt x="3788" y="3725"/>
                  </a:cubicBezTo>
                  <a:lnTo>
                    <a:pt x="3725" y="3725"/>
                  </a:lnTo>
                  <a:lnTo>
                    <a:pt x="3683" y="3662"/>
                  </a:lnTo>
                  <a:cubicBezTo>
                    <a:pt x="2574" y="2762"/>
                    <a:pt x="1653" y="1653"/>
                    <a:pt x="921" y="398"/>
                  </a:cubicBezTo>
                  <a:lnTo>
                    <a:pt x="796" y="168"/>
                  </a:lnTo>
                  <a:close/>
                  <a:moveTo>
                    <a:pt x="3450" y="26540"/>
                  </a:moveTo>
                  <a:lnTo>
                    <a:pt x="3411" y="26636"/>
                  </a:lnTo>
                  <a:lnTo>
                    <a:pt x="3620" y="26615"/>
                  </a:lnTo>
                  <a:cubicBezTo>
                    <a:pt x="3624" y="26615"/>
                    <a:pt x="3628" y="26614"/>
                    <a:pt x="3631" y="26614"/>
                  </a:cubicBezTo>
                  <a:lnTo>
                    <a:pt x="3631" y="26614"/>
                  </a:lnTo>
                  <a:cubicBezTo>
                    <a:pt x="3570" y="26591"/>
                    <a:pt x="3509" y="26567"/>
                    <a:pt x="3450" y="26540"/>
                  </a:cubicBezTo>
                  <a:close/>
                  <a:moveTo>
                    <a:pt x="670" y="0"/>
                  </a:moveTo>
                  <a:lnTo>
                    <a:pt x="628" y="42"/>
                  </a:lnTo>
                  <a:lnTo>
                    <a:pt x="607" y="42"/>
                  </a:lnTo>
                  <a:cubicBezTo>
                    <a:pt x="586" y="42"/>
                    <a:pt x="565" y="84"/>
                    <a:pt x="565" y="126"/>
                  </a:cubicBezTo>
                  <a:lnTo>
                    <a:pt x="565" y="147"/>
                  </a:lnTo>
                  <a:lnTo>
                    <a:pt x="524" y="168"/>
                  </a:lnTo>
                  <a:lnTo>
                    <a:pt x="524" y="231"/>
                  </a:lnTo>
                  <a:cubicBezTo>
                    <a:pt x="524" y="1821"/>
                    <a:pt x="586" y="3432"/>
                    <a:pt x="607" y="5001"/>
                  </a:cubicBezTo>
                  <a:cubicBezTo>
                    <a:pt x="670" y="6989"/>
                    <a:pt x="712" y="9039"/>
                    <a:pt x="691" y="11048"/>
                  </a:cubicBezTo>
                  <a:cubicBezTo>
                    <a:pt x="691" y="12785"/>
                    <a:pt x="628" y="14500"/>
                    <a:pt x="586" y="16237"/>
                  </a:cubicBezTo>
                  <a:cubicBezTo>
                    <a:pt x="565" y="17179"/>
                    <a:pt x="503" y="18120"/>
                    <a:pt x="461" y="19083"/>
                  </a:cubicBezTo>
                  <a:cubicBezTo>
                    <a:pt x="461" y="19187"/>
                    <a:pt x="419" y="19334"/>
                    <a:pt x="398" y="19585"/>
                  </a:cubicBezTo>
                  <a:cubicBezTo>
                    <a:pt x="314" y="20213"/>
                    <a:pt x="189" y="21405"/>
                    <a:pt x="356" y="21740"/>
                  </a:cubicBezTo>
                  <a:lnTo>
                    <a:pt x="440" y="21928"/>
                  </a:lnTo>
                  <a:lnTo>
                    <a:pt x="210" y="21928"/>
                  </a:lnTo>
                  <a:cubicBezTo>
                    <a:pt x="168" y="21928"/>
                    <a:pt x="147" y="21949"/>
                    <a:pt x="126" y="21991"/>
                  </a:cubicBezTo>
                  <a:lnTo>
                    <a:pt x="42" y="22054"/>
                  </a:lnTo>
                  <a:cubicBezTo>
                    <a:pt x="0" y="22096"/>
                    <a:pt x="42" y="22158"/>
                    <a:pt x="63" y="22200"/>
                  </a:cubicBezTo>
                  <a:lnTo>
                    <a:pt x="84" y="22221"/>
                  </a:lnTo>
                  <a:lnTo>
                    <a:pt x="84" y="22242"/>
                  </a:lnTo>
                  <a:cubicBezTo>
                    <a:pt x="544" y="23665"/>
                    <a:pt x="1507" y="25088"/>
                    <a:pt x="2804" y="26322"/>
                  </a:cubicBezTo>
                  <a:lnTo>
                    <a:pt x="2867" y="26385"/>
                  </a:lnTo>
                  <a:lnTo>
                    <a:pt x="2825" y="26448"/>
                  </a:lnTo>
                  <a:cubicBezTo>
                    <a:pt x="2825" y="26490"/>
                    <a:pt x="2825" y="26532"/>
                    <a:pt x="2867" y="26552"/>
                  </a:cubicBezTo>
                  <a:cubicBezTo>
                    <a:pt x="2888" y="26594"/>
                    <a:pt x="2909" y="26615"/>
                    <a:pt x="2972" y="26615"/>
                  </a:cubicBezTo>
                  <a:lnTo>
                    <a:pt x="3202" y="26636"/>
                  </a:lnTo>
                  <a:cubicBezTo>
                    <a:pt x="3223" y="26636"/>
                    <a:pt x="3285" y="26615"/>
                    <a:pt x="3306" y="26594"/>
                  </a:cubicBezTo>
                  <a:lnTo>
                    <a:pt x="3348" y="26511"/>
                  </a:lnTo>
                  <a:lnTo>
                    <a:pt x="3432" y="26532"/>
                  </a:lnTo>
                  <a:cubicBezTo>
                    <a:pt x="3438" y="26534"/>
                    <a:pt x="3444" y="26537"/>
                    <a:pt x="3450" y="26540"/>
                  </a:cubicBezTo>
                  <a:lnTo>
                    <a:pt x="3450" y="26540"/>
                  </a:lnTo>
                  <a:lnTo>
                    <a:pt x="3495" y="26427"/>
                  </a:lnTo>
                  <a:cubicBezTo>
                    <a:pt x="3599" y="26113"/>
                    <a:pt x="3599" y="25778"/>
                    <a:pt x="3578" y="25402"/>
                  </a:cubicBezTo>
                  <a:lnTo>
                    <a:pt x="3578" y="25088"/>
                  </a:lnTo>
                  <a:cubicBezTo>
                    <a:pt x="3578" y="24083"/>
                    <a:pt x="3537" y="23058"/>
                    <a:pt x="3537" y="22012"/>
                  </a:cubicBezTo>
                  <a:cubicBezTo>
                    <a:pt x="3537" y="19962"/>
                    <a:pt x="3537" y="17911"/>
                    <a:pt x="3578" y="15860"/>
                  </a:cubicBezTo>
                  <a:cubicBezTo>
                    <a:pt x="3599" y="13831"/>
                    <a:pt x="3620" y="11759"/>
                    <a:pt x="3662" y="9709"/>
                  </a:cubicBezTo>
                  <a:cubicBezTo>
                    <a:pt x="3662" y="9186"/>
                    <a:pt x="3704" y="8663"/>
                    <a:pt x="3725" y="8182"/>
                  </a:cubicBezTo>
                  <a:cubicBezTo>
                    <a:pt x="3767" y="6821"/>
                    <a:pt x="3850" y="5399"/>
                    <a:pt x="3662" y="4101"/>
                  </a:cubicBezTo>
                  <a:lnTo>
                    <a:pt x="3662" y="4143"/>
                  </a:lnTo>
                  <a:cubicBezTo>
                    <a:pt x="3411" y="5399"/>
                    <a:pt x="3411" y="6759"/>
                    <a:pt x="3411" y="8035"/>
                  </a:cubicBezTo>
                  <a:cubicBezTo>
                    <a:pt x="3411" y="8433"/>
                    <a:pt x="3411" y="8830"/>
                    <a:pt x="3390" y="9228"/>
                  </a:cubicBezTo>
                  <a:cubicBezTo>
                    <a:pt x="3327" y="11069"/>
                    <a:pt x="3306" y="12994"/>
                    <a:pt x="3285" y="14835"/>
                  </a:cubicBezTo>
                  <a:cubicBezTo>
                    <a:pt x="3244" y="16697"/>
                    <a:pt x="3244" y="18601"/>
                    <a:pt x="3244" y="20464"/>
                  </a:cubicBezTo>
                  <a:cubicBezTo>
                    <a:pt x="3244" y="20589"/>
                    <a:pt x="3244" y="20882"/>
                    <a:pt x="3285" y="21259"/>
                  </a:cubicBezTo>
                  <a:cubicBezTo>
                    <a:pt x="3327" y="22682"/>
                    <a:pt x="3453" y="25381"/>
                    <a:pt x="3223" y="26218"/>
                  </a:cubicBezTo>
                  <a:lnTo>
                    <a:pt x="3139" y="26448"/>
                  </a:lnTo>
                  <a:lnTo>
                    <a:pt x="2993" y="26280"/>
                  </a:lnTo>
                  <a:cubicBezTo>
                    <a:pt x="1988" y="25130"/>
                    <a:pt x="1298" y="23937"/>
                    <a:pt x="524" y="22472"/>
                  </a:cubicBezTo>
                  <a:lnTo>
                    <a:pt x="482" y="22410"/>
                  </a:lnTo>
                  <a:lnTo>
                    <a:pt x="524" y="22326"/>
                  </a:lnTo>
                  <a:cubicBezTo>
                    <a:pt x="670" y="22158"/>
                    <a:pt x="670" y="21949"/>
                    <a:pt x="691" y="21698"/>
                  </a:cubicBezTo>
                  <a:lnTo>
                    <a:pt x="691" y="21489"/>
                  </a:lnTo>
                  <a:cubicBezTo>
                    <a:pt x="733" y="20568"/>
                    <a:pt x="796" y="19585"/>
                    <a:pt x="858" y="18392"/>
                  </a:cubicBezTo>
                  <a:cubicBezTo>
                    <a:pt x="921" y="16446"/>
                    <a:pt x="1005" y="14459"/>
                    <a:pt x="1026" y="12471"/>
                  </a:cubicBezTo>
                  <a:cubicBezTo>
                    <a:pt x="1088" y="8642"/>
                    <a:pt x="1088" y="4897"/>
                    <a:pt x="775" y="1172"/>
                  </a:cubicBezTo>
                  <a:lnTo>
                    <a:pt x="712" y="586"/>
                  </a:lnTo>
                  <a:lnTo>
                    <a:pt x="1005" y="1109"/>
                  </a:lnTo>
                  <a:cubicBezTo>
                    <a:pt x="1632" y="2176"/>
                    <a:pt x="2448" y="3118"/>
                    <a:pt x="3411" y="3934"/>
                  </a:cubicBezTo>
                  <a:cubicBezTo>
                    <a:pt x="3425" y="3948"/>
                    <a:pt x="3460" y="3973"/>
                    <a:pt x="3487" y="3973"/>
                  </a:cubicBezTo>
                  <a:cubicBezTo>
                    <a:pt x="3499" y="3973"/>
                    <a:pt x="3509" y="3968"/>
                    <a:pt x="3516" y="3955"/>
                  </a:cubicBezTo>
                  <a:lnTo>
                    <a:pt x="3704" y="3934"/>
                  </a:lnTo>
                  <a:lnTo>
                    <a:pt x="3788" y="3934"/>
                  </a:lnTo>
                  <a:cubicBezTo>
                    <a:pt x="5629" y="3725"/>
                    <a:pt x="7345" y="3599"/>
                    <a:pt x="8977" y="3578"/>
                  </a:cubicBezTo>
                  <a:lnTo>
                    <a:pt x="9039" y="3578"/>
                  </a:lnTo>
                  <a:lnTo>
                    <a:pt x="9207" y="3516"/>
                  </a:lnTo>
                  <a:lnTo>
                    <a:pt x="9186" y="3641"/>
                  </a:lnTo>
                  <a:cubicBezTo>
                    <a:pt x="8872" y="9751"/>
                    <a:pt x="8851" y="15986"/>
                    <a:pt x="8830" y="22033"/>
                  </a:cubicBezTo>
                  <a:cubicBezTo>
                    <a:pt x="8830" y="23477"/>
                    <a:pt x="8830" y="24920"/>
                    <a:pt x="8809" y="26343"/>
                  </a:cubicBezTo>
                  <a:lnTo>
                    <a:pt x="8809" y="26385"/>
                  </a:lnTo>
                  <a:lnTo>
                    <a:pt x="8851" y="26532"/>
                  </a:lnTo>
                  <a:lnTo>
                    <a:pt x="8705" y="26552"/>
                  </a:lnTo>
                  <a:cubicBezTo>
                    <a:pt x="8412" y="26594"/>
                    <a:pt x="8119" y="26594"/>
                    <a:pt x="7826" y="26615"/>
                  </a:cubicBezTo>
                  <a:cubicBezTo>
                    <a:pt x="7282" y="26636"/>
                    <a:pt x="6675" y="26699"/>
                    <a:pt x="6110" y="26699"/>
                  </a:cubicBezTo>
                  <a:lnTo>
                    <a:pt x="5901" y="26699"/>
                  </a:lnTo>
                  <a:cubicBezTo>
                    <a:pt x="5608" y="26699"/>
                    <a:pt x="5294" y="26657"/>
                    <a:pt x="5001" y="26636"/>
                  </a:cubicBezTo>
                  <a:cubicBezTo>
                    <a:pt x="4710" y="26610"/>
                    <a:pt x="4411" y="26583"/>
                    <a:pt x="4119" y="26583"/>
                  </a:cubicBezTo>
                  <a:cubicBezTo>
                    <a:pt x="3953" y="26583"/>
                    <a:pt x="3789" y="26592"/>
                    <a:pt x="3631" y="26614"/>
                  </a:cubicBezTo>
                  <a:lnTo>
                    <a:pt x="3631" y="26614"/>
                  </a:lnTo>
                  <a:cubicBezTo>
                    <a:pt x="4216" y="26825"/>
                    <a:pt x="4889" y="26827"/>
                    <a:pt x="5545" y="26845"/>
                  </a:cubicBezTo>
                  <a:lnTo>
                    <a:pt x="5859" y="26845"/>
                  </a:lnTo>
                  <a:cubicBezTo>
                    <a:pt x="6024" y="26849"/>
                    <a:pt x="6198" y="26852"/>
                    <a:pt x="6378" y="26852"/>
                  </a:cubicBezTo>
                  <a:cubicBezTo>
                    <a:pt x="7155" y="26852"/>
                    <a:pt x="8055" y="26806"/>
                    <a:pt x="8956" y="26636"/>
                  </a:cubicBezTo>
                  <a:cubicBezTo>
                    <a:pt x="8977" y="26636"/>
                    <a:pt x="8998" y="26615"/>
                    <a:pt x="8998" y="26594"/>
                  </a:cubicBezTo>
                  <a:cubicBezTo>
                    <a:pt x="9039" y="26552"/>
                    <a:pt x="9039" y="26490"/>
                    <a:pt x="8998" y="26448"/>
                  </a:cubicBezTo>
                  <a:lnTo>
                    <a:pt x="8956" y="26385"/>
                  </a:lnTo>
                  <a:lnTo>
                    <a:pt x="9039" y="26301"/>
                  </a:lnTo>
                  <a:cubicBezTo>
                    <a:pt x="9060" y="26280"/>
                    <a:pt x="9060" y="26239"/>
                    <a:pt x="9081" y="26197"/>
                  </a:cubicBezTo>
                  <a:cubicBezTo>
                    <a:pt x="9102" y="24732"/>
                    <a:pt x="9144" y="23288"/>
                    <a:pt x="9186" y="21824"/>
                  </a:cubicBezTo>
                  <a:cubicBezTo>
                    <a:pt x="9353" y="15860"/>
                    <a:pt x="9500" y="9562"/>
                    <a:pt x="9332" y="3390"/>
                  </a:cubicBezTo>
                  <a:cubicBezTo>
                    <a:pt x="9332" y="3348"/>
                    <a:pt x="9332" y="3348"/>
                    <a:pt x="9291" y="3327"/>
                  </a:cubicBezTo>
                  <a:lnTo>
                    <a:pt x="9144" y="3202"/>
                  </a:lnTo>
                  <a:lnTo>
                    <a:pt x="9332" y="3118"/>
                  </a:lnTo>
                  <a:cubicBezTo>
                    <a:pt x="9353" y="3097"/>
                    <a:pt x="9374" y="3076"/>
                    <a:pt x="9374" y="3055"/>
                  </a:cubicBezTo>
                  <a:cubicBezTo>
                    <a:pt x="9374" y="3013"/>
                    <a:pt x="9374" y="2972"/>
                    <a:pt x="9353" y="2951"/>
                  </a:cubicBezTo>
                  <a:cubicBezTo>
                    <a:pt x="9081" y="2658"/>
                    <a:pt x="8767" y="2365"/>
                    <a:pt x="8454" y="2135"/>
                  </a:cubicBezTo>
                  <a:cubicBezTo>
                    <a:pt x="8244" y="1967"/>
                    <a:pt x="8035" y="1779"/>
                    <a:pt x="7847" y="1612"/>
                  </a:cubicBezTo>
                  <a:cubicBezTo>
                    <a:pt x="7428" y="1193"/>
                    <a:pt x="7010" y="775"/>
                    <a:pt x="6633" y="356"/>
                  </a:cubicBezTo>
                  <a:lnTo>
                    <a:pt x="6570" y="293"/>
                  </a:lnTo>
                  <a:lnTo>
                    <a:pt x="6612" y="210"/>
                  </a:lnTo>
                  <a:cubicBezTo>
                    <a:pt x="6612" y="189"/>
                    <a:pt x="6612" y="147"/>
                    <a:pt x="6570" y="84"/>
                  </a:cubicBezTo>
                  <a:cubicBezTo>
                    <a:pt x="6550" y="63"/>
                    <a:pt x="6529" y="63"/>
                    <a:pt x="6529" y="63"/>
                  </a:cubicBezTo>
                  <a:lnTo>
                    <a:pt x="6319" y="63"/>
                  </a:lnTo>
                  <a:cubicBezTo>
                    <a:pt x="5357" y="84"/>
                    <a:pt x="4421" y="110"/>
                    <a:pt x="3489" y="110"/>
                  </a:cubicBezTo>
                  <a:cubicBezTo>
                    <a:pt x="2558" y="110"/>
                    <a:pt x="1632" y="84"/>
                    <a:pt x="6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1"/>
          <p:cNvGrpSpPr/>
          <p:nvPr/>
        </p:nvGrpSpPr>
        <p:grpSpPr>
          <a:xfrm rot="1800176" flipH="1">
            <a:off x="458458" y="3612004"/>
            <a:ext cx="290008" cy="287047"/>
            <a:chOff x="6907281" y="1838619"/>
            <a:chExt cx="394389" cy="390408"/>
          </a:xfrm>
        </p:grpSpPr>
        <p:sp>
          <p:nvSpPr>
            <p:cNvPr id="625" name="Google Shape;625;p31"/>
            <p:cNvSpPr/>
            <p:nvPr/>
          </p:nvSpPr>
          <p:spPr>
            <a:xfrm rot="1441807">
              <a:off x="6953198" y="1885138"/>
              <a:ext cx="241781" cy="276976"/>
            </a:xfrm>
            <a:custGeom>
              <a:avLst/>
              <a:gdLst/>
              <a:ahLst/>
              <a:cxnLst/>
              <a:rect l="l" t="t" r="r" b="b"/>
              <a:pathLst>
                <a:path w="7701" h="8822" extrusionOk="0">
                  <a:moveTo>
                    <a:pt x="1737" y="204"/>
                  </a:moveTo>
                  <a:cubicBezTo>
                    <a:pt x="899" y="204"/>
                    <a:pt x="385" y="1160"/>
                    <a:pt x="565" y="1904"/>
                  </a:cubicBezTo>
                  <a:cubicBezTo>
                    <a:pt x="649" y="2281"/>
                    <a:pt x="712" y="2657"/>
                    <a:pt x="775" y="3034"/>
                  </a:cubicBezTo>
                  <a:cubicBezTo>
                    <a:pt x="754" y="3285"/>
                    <a:pt x="712" y="3557"/>
                    <a:pt x="691" y="3787"/>
                  </a:cubicBezTo>
                  <a:cubicBezTo>
                    <a:pt x="545" y="4917"/>
                    <a:pt x="482" y="6089"/>
                    <a:pt x="168" y="7156"/>
                  </a:cubicBezTo>
                  <a:cubicBezTo>
                    <a:pt x="1" y="7763"/>
                    <a:pt x="377" y="8558"/>
                    <a:pt x="1047" y="8662"/>
                  </a:cubicBezTo>
                  <a:cubicBezTo>
                    <a:pt x="1659" y="8770"/>
                    <a:pt x="2274" y="8822"/>
                    <a:pt x="2887" y="8822"/>
                  </a:cubicBezTo>
                  <a:cubicBezTo>
                    <a:pt x="4180" y="8822"/>
                    <a:pt x="5468" y="8593"/>
                    <a:pt x="6717" y="8181"/>
                  </a:cubicBezTo>
                  <a:cubicBezTo>
                    <a:pt x="7428" y="7951"/>
                    <a:pt x="7700" y="7323"/>
                    <a:pt x="7596" y="6591"/>
                  </a:cubicBezTo>
                  <a:cubicBezTo>
                    <a:pt x="7449" y="5587"/>
                    <a:pt x="7324" y="4603"/>
                    <a:pt x="7156" y="3599"/>
                  </a:cubicBezTo>
                  <a:cubicBezTo>
                    <a:pt x="7052" y="2867"/>
                    <a:pt x="7073" y="1925"/>
                    <a:pt x="6633" y="1276"/>
                  </a:cubicBezTo>
                  <a:cubicBezTo>
                    <a:pt x="5775" y="0"/>
                    <a:pt x="3202" y="314"/>
                    <a:pt x="1842" y="209"/>
                  </a:cubicBezTo>
                  <a:cubicBezTo>
                    <a:pt x="1806" y="206"/>
                    <a:pt x="1771" y="204"/>
                    <a:pt x="1737" y="20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rot="1441807">
              <a:off x="6959774" y="1885712"/>
              <a:ext cx="294338" cy="296222"/>
            </a:xfrm>
            <a:custGeom>
              <a:avLst/>
              <a:gdLst/>
              <a:ahLst/>
              <a:cxnLst/>
              <a:rect l="l" t="t" r="r" b="b"/>
              <a:pathLst>
                <a:path w="9375" h="9435" extrusionOk="0">
                  <a:moveTo>
                    <a:pt x="4058" y="1"/>
                  </a:moveTo>
                  <a:cubicBezTo>
                    <a:pt x="3799" y="1"/>
                    <a:pt x="3547" y="15"/>
                    <a:pt x="3307" y="59"/>
                  </a:cubicBezTo>
                  <a:cubicBezTo>
                    <a:pt x="2490" y="227"/>
                    <a:pt x="1737" y="1315"/>
                    <a:pt x="1172" y="2131"/>
                  </a:cubicBezTo>
                  <a:cubicBezTo>
                    <a:pt x="1047" y="2340"/>
                    <a:pt x="921" y="2528"/>
                    <a:pt x="796" y="2675"/>
                  </a:cubicBezTo>
                  <a:lnTo>
                    <a:pt x="817" y="2759"/>
                  </a:lnTo>
                  <a:lnTo>
                    <a:pt x="1005" y="2570"/>
                  </a:lnTo>
                  <a:cubicBezTo>
                    <a:pt x="1382" y="2194"/>
                    <a:pt x="1779" y="1775"/>
                    <a:pt x="2156" y="1357"/>
                  </a:cubicBezTo>
                  <a:lnTo>
                    <a:pt x="2281" y="1189"/>
                  </a:lnTo>
                  <a:cubicBezTo>
                    <a:pt x="2907" y="504"/>
                    <a:pt x="3442" y="350"/>
                    <a:pt x="4330" y="350"/>
                  </a:cubicBezTo>
                  <a:cubicBezTo>
                    <a:pt x="4392" y="350"/>
                    <a:pt x="4455" y="351"/>
                    <a:pt x="4520" y="352"/>
                  </a:cubicBezTo>
                  <a:cubicBezTo>
                    <a:pt x="4918" y="352"/>
                    <a:pt x="5294" y="373"/>
                    <a:pt x="5671" y="373"/>
                  </a:cubicBezTo>
                  <a:lnTo>
                    <a:pt x="5713" y="373"/>
                  </a:lnTo>
                  <a:cubicBezTo>
                    <a:pt x="6206" y="396"/>
                    <a:pt x="6712" y="413"/>
                    <a:pt x="7221" y="413"/>
                  </a:cubicBezTo>
                  <a:cubicBezTo>
                    <a:pt x="7639" y="413"/>
                    <a:pt x="8059" y="402"/>
                    <a:pt x="8475" y="373"/>
                  </a:cubicBezTo>
                  <a:lnTo>
                    <a:pt x="8851" y="352"/>
                  </a:lnTo>
                  <a:lnTo>
                    <a:pt x="8600" y="645"/>
                  </a:lnTo>
                  <a:cubicBezTo>
                    <a:pt x="7910" y="1566"/>
                    <a:pt x="7094" y="2256"/>
                    <a:pt x="6152" y="2821"/>
                  </a:cubicBezTo>
                  <a:lnTo>
                    <a:pt x="6068" y="2884"/>
                  </a:lnTo>
                  <a:lnTo>
                    <a:pt x="5985" y="2863"/>
                  </a:lnTo>
                  <a:cubicBezTo>
                    <a:pt x="5828" y="2800"/>
                    <a:pt x="5629" y="2780"/>
                    <a:pt x="5412" y="2780"/>
                  </a:cubicBezTo>
                  <a:cubicBezTo>
                    <a:pt x="5195" y="2780"/>
                    <a:pt x="4959" y="2800"/>
                    <a:pt x="4729" y="2821"/>
                  </a:cubicBezTo>
                  <a:cubicBezTo>
                    <a:pt x="4562" y="2821"/>
                    <a:pt x="4374" y="2842"/>
                    <a:pt x="4248" y="2842"/>
                  </a:cubicBezTo>
                  <a:cubicBezTo>
                    <a:pt x="3327" y="2842"/>
                    <a:pt x="2218" y="2842"/>
                    <a:pt x="1151" y="2863"/>
                  </a:cubicBezTo>
                  <a:lnTo>
                    <a:pt x="796" y="2863"/>
                  </a:lnTo>
                  <a:lnTo>
                    <a:pt x="754" y="2884"/>
                  </a:lnTo>
                  <a:cubicBezTo>
                    <a:pt x="733" y="2926"/>
                    <a:pt x="712" y="2947"/>
                    <a:pt x="712" y="2989"/>
                  </a:cubicBezTo>
                  <a:cubicBezTo>
                    <a:pt x="712" y="3052"/>
                    <a:pt x="712" y="3093"/>
                    <a:pt x="733" y="3135"/>
                  </a:cubicBezTo>
                  <a:lnTo>
                    <a:pt x="754" y="3156"/>
                  </a:lnTo>
                  <a:lnTo>
                    <a:pt x="796" y="3093"/>
                  </a:lnTo>
                  <a:lnTo>
                    <a:pt x="796" y="3177"/>
                  </a:lnTo>
                  <a:lnTo>
                    <a:pt x="4729" y="3177"/>
                  </a:lnTo>
                  <a:cubicBezTo>
                    <a:pt x="4792" y="3177"/>
                    <a:pt x="4876" y="3177"/>
                    <a:pt x="4980" y="3156"/>
                  </a:cubicBezTo>
                  <a:cubicBezTo>
                    <a:pt x="5158" y="3146"/>
                    <a:pt x="5320" y="3130"/>
                    <a:pt x="5456" y="3130"/>
                  </a:cubicBezTo>
                  <a:cubicBezTo>
                    <a:pt x="5592" y="3130"/>
                    <a:pt x="5702" y="3146"/>
                    <a:pt x="5776" y="3198"/>
                  </a:cubicBezTo>
                  <a:cubicBezTo>
                    <a:pt x="6152" y="3407"/>
                    <a:pt x="6152" y="3616"/>
                    <a:pt x="6173" y="3826"/>
                  </a:cubicBezTo>
                  <a:cubicBezTo>
                    <a:pt x="6173" y="3909"/>
                    <a:pt x="6173" y="3972"/>
                    <a:pt x="6194" y="4035"/>
                  </a:cubicBezTo>
                  <a:cubicBezTo>
                    <a:pt x="6278" y="4558"/>
                    <a:pt x="6257" y="5165"/>
                    <a:pt x="6236" y="5709"/>
                  </a:cubicBezTo>
                  <a:cubicBezTo>
                    <a:pt x="6236" y="5897"/>
                    <a:pt x="6194" y="6085"/>
                    <a:pt x="6194" y="6274"/>
                  </a:cubicBezTo>
                  <a:lnTo>
                    <a:pt x="6194" y="6797"/>
                  </a:lnTo>
                  <a:cubicBezTo>
                    <a:pt x="6194" y="7278"/>
                    <a:pt x="6236" y="7843"/>
                    <a:pt x="6089" y="8261"/>
                  </a:cubicBezTo>
                  <a:cubicBezTo>
                    <a:pt x="5858" y="9026"/>
                    <a:pt x="5326" y="9126"/>
                    <a:pt x="4722" y="9126"/>
                  </a:cubicBezTo>
                  <a:cubicBezTo>
                    <a:pt x="4614" y="9126"/>
                    <a:pt x="4505" y="9123"/>
                    <a:pt x="4395" y="9119"/>
                  </a:cubicBezTo>
                  <a:lnTo>
                    <a:pt x="4164" y="9119"/>
                  </a:lnTo>
                  <a:cubicBezTo>
                    <a:pt x="2930" y="9098"/>
                    <a:pt x="1716" y="9057"/>
                    <a:pt x="503" y="9036"/>
                  </a:cubicBezTo>
                  <a:lnTo>
                    <a:pt x="314" y="9036"/>
                  </a:lnTo>
                  <a:lnTo>
                    <a:pt x="335" y="8847"/>
                  </a:lnTo>
                  <a:cubicBezTo>
                    <a:pt x="398" y="8429"/>
                    <a:pt x="440" y="7989"/>
                    <a:pt x="503" y="7550"/>
                  </a:cubicBezTo>
                  <a:cubicBezTo>
                    <a:pt x="670" y="6169"/>
                    <a:pt x="879" y="4746"/>
                    <a:pt x="733" y="3449"/>
                  </a:cubicBezTo>
                  <a:lnTo>
                    <a:pt x="733" y="3449"/>
                  </a:lnTo>
                  <a:cubicBezTo>
                    <a:pt x="335" y="4704"/>
                    <a:pt x="231" y="6127"/>
                    <a:pt x="126" y="7529"/>
                  </a:cubicBezTo>
                  <a:cubicBezTo>
                    <a:pt x="105" y="8094"/>
                    <a:pt x="42" y="8617"/>
                    <a:pt x="1" y="9140"/>
                  </a:cubicBezTo>
                  <a:cubicBezTo>
                    <a:pt x="1" y="9161"/>
                    <a:pt x="1" y="9203"/>
                    <a:pt x="22" y="9203"/>
                  </a:cubicBezTo>
                  <a:cubicBezTo>
                    <a:pt x="42" y="9224"/>
                    <a:pt x="105" y="9245"/>
                    <a:pt x="147" y="9245"/>
                  </a:cubicBezTo>
                  <a:lnTo>
                    <a:pt x="3453" y="9329"/>
                  </a:lnTo>
                  <a:cubicBezTo>
                    <a:pt x="3683" y="9329"/>
                    <a:pt x="3955" y="9350"/>
                    <a:pt x="4227" y="9370"/>
                  </a:cubicBezTo>
                  <a:cubicBezTo>
                    <a:pt x="4555" y="9406"/>
                    <a:pt x="4877" y="9434"/>
                    <a:pt x="5180" y="9434"/>
                  </a:cubicBezTo>
                  <a:cubicBezTo>
                    <a:pt x="5419" y="9434"/>
                    <a:pt x="5647" y="9416"/>
                    <a:pt x="5859" y="9370"/>
                  </a:cubicBezTo>
                  <a:cubicBezTo>
                    <a:pt x="5964" y="9350"/>
                    <a:pt x="6068" y="9308"/>
                    <a:pt x="6152" y="9224"/>
                  </a:cubicBezTo>
                  <a:lnTo>
                    <a:pt x="6215" y="9140"/>
                  </a:lnTo>
                  <a:lnTo>
                    <a:pt x="6320" y="9203"/>
                  </a:lnTo>
                  <a:lnTo>
                    <a:pt x="6382" y="9203"/>
                  </a:lnTo>
                  <a:cubicBezTo>
                    <a:pt x="7638" y="8408"/>
                    <a:pt x="8663" y="7278"/>
                    <a:pt x="9186" y="6023"/>
                  </a:cubicBezTo>
                  <a:cubicBezTo>
                    <a:pt x="9186" y="6002"/>
                    <a:pt x="9186" y="6002"/>
                    <a:pt x="9165" y="5960"/>
                  </a:cubicBezTo>
                  <a:lnTo>
                    <a:pt x="9102" y="5897"/>
                  </a:lnTo>
                  <a:lnTo>
                    <a:pt x="9102" y="5813"/>
                  </a:lnTo>
                  <a:cubicBezTo>
                    <a:pt x="9374" y="4014"/>
                    <a:pt x="9270" y="2089"/>
                    <a:pt x="9186" y="373"/>
                  </a:cubicBezTo>
                  <a:lnTo>
                    <a:pt x="9186" y="373"/>
                  </a:lnTo>
                  <a:lnTo>
                    <a:pt x="9165" y="813"/>
                  </a:lnTo>
                  <a:cubicBezTo>
                    <a:pt x="9123" y="1378"/>
                    <a:pt x="9102" y="1922"/>
                    <a:pt x="9061" y="2466"/>
                  </a:cubicBezTo>
                  <a:lnTo>
                    <a:pt x="9061" y="2507"/>
                  </a:lnTo>
                  <a:cubicBezTo>
                    <a:pt x="8977" y="3616"/>
                    <a:pt x="8914" y="4746"/>
                    <a:pt x="8914" y="5876"/>
                  </a:cubicBezTo>
                  <a:lnTo>
                    <a:pt x="8956" y="5960"/>
                  </a:lnTo>
                  <a:lnTo>
                    <a:pt x="8914" y="6002"/>
                  </a:lnTo>
                  <a:cubicBezTo>
                    <a:pt x="8328" y="7153"/>
                    <a:pt x="7596" y="8052"/>
                    <a:pt x="6696" y="8722"/>
                  </a:cubicBezTo>
                  <a:lnTo>
                    <a:pt x="6361" y="8973"/>
                  </a:lnTo>
                  <a:lnTo>
                    <a:pt x="6361" y="8973"/>
                  </a:lnTo>
                  <a:lnTo>
                    <a:pt x="6445" y="8554"/>
                  </a:lnTo>
                  <a:cubicBezTo>
                    <a:pt x="6550" y="8094"/>
                    <a:pt x="6508" y="7508"/>
                    <a:pt x="6487" y="7027"/>
                  </a:cubicBezTo>
                  <a:cubicBezTo>
                    <a:pt x="6487" y="6797"/>
                    <a:pt x="6466" y="6567"/>
                    <a:pt x="6466" y="6399"/>
                  </a:cubicBezTo>
                  <a:cubicBezTo>
                    <a:pt x="6466" y="6169"/>
                    <a:pt x="6487" y="5960"/>
                    <a:pt x="6487" y="5709"/>
                  </a:cubicBezTo>
                  <a:cubicBezTo>
                    <a:pt x="6550" y="4976"/>
                    <a:pt x="6571" y="4202"/>
                    <a:pt x="6466" y="3512"/>
                  </a:cubicBezTo>
                  <a:cubicBezTo>
                    <a:pt x="6403" y="3261"/>
                    <a:pt x="6382" y="3135"/>
                    <a:pt x="6299" y="3031"/>
                  </a:cubicBezTo>
                  <a:lnTo>
                    <a:pt x="6173" y="2863"/>
                  </a:lnTo>
                  <a:lnTo>
                    <a:pt x="6361" y="2759"/>
                  </a:lnTo>
                  <a:cubicBezTo>
                    <a:pt x="7387" y="2256"/>
                    <a:pt x="8224" y="1566"/>
                    <a:pt x="8872" y="687"/>
                  </a:cubicBezTo>
                  <a:lnTo>
                    <a:pt x="9102" y="373"/>
                  </a:lnTo>
                  <a:lnTo>
                    <a:pt x="8977" y="269"/>
                  </a:lnTo>
                  <a:lnTo>
                    <a:pt x="8977" y="227"/>
                  </a:lnTo>
                  <a:cubicBezTo>
                    <a:pt x="8977" y="164"/>
                    <a:pt x="8914" y="143"/>
                    <a:pt x="8872" y="143"/>
                  </a:cubicBezTo>
                  <a:cubicBezTo>
                    <a:pt x="8161" y="59"/>
                    <a:pt x="7449" y="59"/>
                    <a:pt x="6759" y="59"/>
                  </a:cubicBezTo>
                  <a:lnTo>
                    <a:pt x="5985" y="59"/>
                  </a:lnTo>
                  <a:cubicBezTo>
                    <a:pt x="5713" y="59"/>
                    <a:pt x="5420" y="39"/>
                    <a:pt x="5127" y="39"/>
                  </a:cubicBezTo>
                  <a:cubicBezTo>
                    <a:pt x="4766" y="26"/>
                    <a:pt x="4406" y="1"/>
                    <a:pt x="40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31"/>
          <p:cNvGrpSpPr/>
          <p:nvPr/>
        </p:nvGrpSpPr>
        <p:grpSpPr>
          <a:xfrm>
            <a:off x="7972889" y="3257506"/>
            <a:ext cx="198865" cy="513293"/>
            <a:chOff x="-3700272" y="2182046"/>
            <a:chExt cx="357864" cy="923853"/>
          </a:xfrm>
        </p:grpSpPr>
        <p:sp>
          <p:nvSpPr>
            <p:cNvPr id="628" name="Google Shape;628;p31"/>
            <p:cNvSpPr/>
            <p:nvPr/>
          </p:nvSpPr>
          <p:spPr>
            <a:xfrm>
              <a:off x="-3694097" y="2192873"/>
              <a:ext cx="256728" cy="483701"/>
            </a:xfrm>
            <a:custGeom>
              <a:avLst/>
              <a:gdLst/>
              <a:ahLst/>
              <a:cxnLst/>
              <a:rect l="l" t="t" r="r" b="b"/>
              <a:pathLst>
                <a:path w="3201" h="6031" extrusionOk="0">
                  <a:moveTo>
                    <a:pt x="1742" y="0"/>
                  </a:moveTo>
                  <a:cubicBezTo>
                    <a:pt x="1564" y="0"/>
                    <a:pt x="1373" y="126"/>
                    <a:pt x="1364" y="336"/>
                  </a:cubicBezTo>
                  <a:cubicBezTo>
                    <a:pt x="1347" y="1321"/>
                    <a:pt x="1107" y="2264"/>
                    <a:pt x="801" y="3191"/>
                  </a:cubicBezTo>
                  <a:cubicBezTo>
                    <a:pt x="520" y="4043"/>
                    <a:pt x="106" y="4937"/>
                    <a:pt x="15" y="5831"/>
                  </a:cubicBezTo>
                  <a:cubicBezTo>
                    <a:pt x="0" y="5963"/>
                    <a:pt x="104" y="6031"/>
                    <a:pt x="211" y="6031"/>
                  </a:cubicBezTo>
                  <a:cubicBezTo>
                    <a:pt x="286" y="6031"/>
                    <a:pt x="363" y="5998"/>
                    <a:pt x="404" y="5930"/>
                  </a:cubicBezTo>
                  <a:lnTo>
                    <a:pt x="429" y="5897"/>
                  </a:lnTo>
                  <a:cubicBezTo>
                    <a:pt x="462" y="5905"/>
                    <a:pt x="495" y="5909"/>
                    <a:pt x="527" y="5909"/>
                  </a:cubicBezTo>
                  <a:cubicBezTo>
                    <a:pt x="559" y="5909"/>
                    <a:pt x="590" y="5905"/>
                    <a:pt x="619" y="5897"/>
                  </a:cubicBezTo>
                  <a:cubicBezTo>
                    <a:pt x="1008" y="5806"/>
                    <a:pt x="1297" y="5483"/>
                    <a:pt x="1637" y="5285"/>
                  </a:cubicBezTo>
                  <a:cubicBezTo>
                    <a:pt x="2026" y="5061"/>
                    <a:pt x="2431" y="4896"/>
                    <a:pt x="2861" y="4788"/>
                  </a:cubicBezTo>
                  <a:cubicBezTo>
                    <a:pt x="3077" y="4722"/>
                    <a:pt x="3201" y="4498"/>
                    <a:pt x="3143" y="4291"/>
                  </a:cubicBezTo>
                  <a:cubicBezTo>
                    <a:pt x="2688" y="2967"/>
                    <a:pt x="2315" y="1619"/>
                    <a:pt x="2042" y="245"/>
                  </a:cubicBezTo>
                  <a:cubicBezTo>
                    <a:pt x="2010" y="75"/>
                    <a:pt x="1880" y="0"/>
                    <a:pt x="17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3700272" y="2182046"/>
              <a:ext cx="357864" cy="923853"/>
            </a:xfrm>
            <a:custGeom>
              <a:avLst/>
              <a:gdLst/>
              <a:ahLst/>
              <a:cxnLst/>
              <a:rect l="l" t="t" r="r" b="b"/>
              <a:pathLst>
                <a:path w="4462" h="11519" extrusionOk="0">
                  <a:moveTo>
                    <a:pt x="1962" y="405"/>
                  </a:moveTo>
                  <a:lnTo>
                    <a:pt x="1962" y="405"/>
                  </a:lnTo>
                  <a:cubicBezTo>
                    <a:pt x="2351" y="1017"/>
                    <a:pt x="3096" y="2622"/>
                    <a:pt x="3178" y="2813"/>
                  </a:cubicBezTo>
                  <a:cubicBezTo>
                    <a:pt x="3534" y="3640"/>
                    <a:pt x="3783" y="4518"/>
                    <a:pt x="4147" y="5337"/>
                  </a:cubicBezTo>
                  <a:cubicBezTo>
                    <a:pt x="3783" y="5039"/>
                    <a:pt x="3435" y="4716"/>
                    <a:pt x="3112" y="4369"/>
                  </a:cubicBezTo>
                  <a:lnTo>
                    <a:pt x="3137" y="4352"/>
                  </a:lnTo>
                  <a:cubicBezTo>
                    <a:pt x="3174" y="4322"/>
                    <a:pt x="3145" y="4267"/>
                    <a:pt x="3103" y="4267"/>
                  </a:cubicBezTo>
                  <a:cubicBezTo>
                    <a:pt x="3098" y="4267"/>
                    <a:pt x="3093" y="4267"/>
                    <a:pt x="3087" y="4269"/>
                  </a:cubicBezTo>
                  <a:cubicBezTo>
                    <a:pt x="3087" y="4261"/>
                    <a:pt x="3087" y="4261"/>
                    <a:pt x="3087" y="4253"/>
                  </a:cubicBezTo>
                  <a:cubicBezTo>
                    <a:pt x="3112" y="4228"/>
                    <a:pt x="3112" y="4187"/>
                    <a:pt x="3104" y="4162"/>
                  </a:cubicBezTo>
                  <a:cubicBezTo>
                    <a:pt x="2790" y="2887"/>
                    <a:pt x="2409" y="1629"/>
                    <a:pt x="1962" y="405"/>
                  </a:cubicBezTo>
                  <a:close/>
                  <a:moveTo>
                    <a:pt x="1763" y="454"/>
                  </a:moveTo>
                  <a:cubicBezTo>
                    <a:pt x="2144" y="1712"/>
                    <a:pt x="2541" y="2962"/>
                    <a:pt x="2864" y="4228"/>
                  </a:cubicBezTo>
                  <a:cubicBezTo>
                    <a:pt x="2872" y="4244"/>
                    <a:pt x="2881" y="4261"/>
                    <a:pt x="2889" y="4278"/>
                  </a:cubicBezTo>
                  <a:cubicBezTo>
                    <a:pt x="2872" y="4302"/>
                    <a:pt x="2872" y="4327"/>
                    <a:pt x="2889" y="4352"/>
                  </a:cubicBezTo>
                  <a:cubicBezTo>
                    <a:pt x="2897" y="4352"/>
                    <a:pt x="2897" y="4360"/>
                    <a:pt x="2905" y="4360"/>
                  </a:cubicBezTo>
                  <a:cubicBezTo>
                    <a:pt x="2012" y="4782"/>
                    <a:pt x="1192" y="5395"/>
                    <a:pt x="439" y="6040"/>
                  </a:cubicBezTo>
                  <a:cubicBezTo>
                    <a:pt x="1101" y="4228"/>
                    <a:pt x="1449" y="2341"/>
                    <a:pt x="1763" y="454"/>
                  </a:cubicBezTo>
                  <a:close/>
                  <a:moveTo>
                    <a:pt x="2856" y="4559"/>
                  </a:moveTo>
                  <a:lnTo>
                    <a:pt x="2856" y="4559"/>
                  </a:lnTo>
                  <a:cubicBezTo>
                    <a:pt x="2343" y="6628"/>
                    <a:pt x="2012" y="8771"/>
                    <a:pt x="1664" y="10873"/>
                  </a:cubicBezTo>
                  <a:lnTo>
                    <a:pt x="1664" y="10881"/>
                  </a:lnTo>
                  <a:cubicBezTo>
                    <a:pt x="1465" y="10137"/>
                    <a:pt x="1209" y="9400"/>
                    <a:pt x="985" y="8664"/>
                  </a:cubicBezTo>
                  <a:cubicBezTo>
                    <a:pt x="779" y="7977"/>
                    <a:pt x="630" y="7141"/>
                    <a:pt x="274" y="6495"/>
                  </a:cubicBezTo>
                  <a:cubicBezTo>
                    <a:pt x="1093" y="5784"/>
                    <a:pt x="1979" y="5188"/>
                    <a:pt x="2856" y="4559"/>
                  </a:cubicBezTo>
                  <a:close/>
                  <a:moveTo>
                    <a:pt x="3046" y="4542"/>
                  </a:moveTo>
                  <a:cubicBezTo>
                    <a:pt x="3394" y="4981"/>
                    <a:pt x="3799" y="5378"/>
                    <a:pt x="4254" y="5709"/>
                  </a:cubicBezTo>
                  <a:cubicBezTo>
                    <a:pt x="3832" y="6537"/>
                    <a:pt x="3609" y="7488"/>
                    <a:pt x="3286" y="8349"/>
                  </a:cubicBezTo>
                  <a:cubicBezTo>
                    <a:pt x="2930" y="9276"/>
                    <a:pt x="2566" y="10393"/>
                    <a:pt x="1871" y="11138"/>
                  </a:cubicBezTo>
                  <a:cubicBezTo>
                    <a:pt x="2285" y="8953"/>
                    <a:pt x="2765" y="6752"/>
                    <a:pt x="3046" y="4542"/>
                  </a:cubicBezTo>
                  <a:close/>
                  <a:moveTo>
                    <a:pt x="1725" y="1"/>
                  </a:moveTo>
                  <a:cubicBezTo>
                    <a:pt x="1695" y="1"/>
                    <a:pt x="1666" y="8"/>
                    <a:pt x="1639" y="24"/>
                  </a:cubicBezTo>
                  <a:cubicBezTo>
                    <a:pt x="1623" y="32"/>
                    <a:pt x="1606" y="49"/>
                    <a:pt x="1598" y="65"/>
                  </a:cubicBezTo>
                  <a:cubicBezTo>
                    <a:pt x="1581" y="82"/>
                    <a:pt x="1573" y="98"/>
                    <a:pt x="1573" y="123"/>
                  </a:cubicBezTo>
                  <a:cubicBezTo>
                    <a:pt x="1217" y="2258"/>
                    <a:pt x="845" y="4393"/>
                    <a:pt x="34" y="6413"/>
                  </a:cubicBezTo>
                  <a:cubicBezTo>
                    <a:pt x="1" y="6479"/>
                    <a:pt x="50" y="6562"/>
                    <a:pt x="125" y="6562"/>
                  </a:cubicBezTo>
                  <a:cubicBezTo>
                    <a:pt x="199" y="7282"/>
                    <a:pt x="539" y="8051"/>
                    <a:pt x="745" y="8730"/>
                  </a:cubicBezTo>
                  <a:cubicBezTo>
                    <a:pt x="1002" y="9566"/>
                    <a:pt x="1225" y="10426"/>
                    <a:pt x="1532" y="11245"/>
                  </a:cubicBezTo>
                  <a:cubicBezTo>
                    <a:pt x="1540" y="11270"/>
                    <a:pt x="1565" y="11295"/>
                    <a:pt x="1590" y="11312"/>
                  </a:cubicBezTo>
                  <a:lnTo>
                    <a:pt x="1581" y="11361"/>
                  </a:lnTo>
                  <a:cubicBezTo>
                    <a:pt x="1570" y="11444"/>
                    <a:pt x="1647" y="11519"/>
                    <a:pt x="1717" y="11519"/>
                  </a:cubicBezTo>
                  <a:cubicBezTo>
                    <a:pt x="1752" y="11519"/>
                    <a:pt x="1785" y="11500"/>
                    <a:pt x="1805" y="11452"/>
                  </a:cubicBezTo>
                  <a:cubicBezTo>
                    <a:pt x="1813" y="11444"/>
                    <a:pt x="1821" y="11427"/>
                    <a:pt x="1821" y="11411"/>
                  </a:cubicBezTo>
                  <a:cubicBezTo>
                    <a:pt x="1846" y="11411"/>
                    <a:pt x="1871" y="11403"/>
                    <a:pt x="1887" y="11386"/>
                  </a:cubicBezTo>
                  <a:cubicBezTo>
                    <a:pt x="2616" y="10765"/>
                    <a:pt x="2996" y="9731"/>
                    <a:pt x="3344" y="8862"/>
                  </a:cubicBezTo>
                  <a:cubicBezTo>
                    <a:pt x="3551" y="8357"/>
                    <a:pt x="3733" y="7844"/>
                    <a:pt x="3923" y="7323"/>
                  </a:cubicBezTo>
                  <a:cubicBezTo>
                    <a:pt x="4105" y="6810"/>
                    <a:pt x="4354" y="6280"/>
                    <a:pt x="4461" y="5742"/>
                  </a:cubicBezTo>
                  <a:cubicBezTo>
                    <a:pt x="4461" y="5693"/>
                    <a:pt x="4453" y="5635"/>
                    <a:pt x="4436" y="5577"/>
                  </a:cubicBezTo>
                  <a:lnTo>
                    <a:pt x="4428" y="5577"/>
                  </a:lnTo>
                  <a:cubicBezTo>
                    <a:pt x="4436" y="5552"/>
                    <a:pt x="4445" y="5527"/>
                    <a:pt x="4436" y="5502"/>
                  </a:cubicBezTo>
                  <a:cubicBezTo>
                    <a:pt x="4285" y="4889"/>
                    <a:pt x="2494" y="1"/>
                    <a:pt x="1725" y="1"/>
                  </a:cubicBezTo>
                  <a:close/>
                </a:path>
              </a:pathLst>
            </a:custGeom>
            <a:solidFill>
              <a:srgbClr val="151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31"/>
          <p:cNvGrpSpPr/>
          <p:nvPr/>
        </p:nvGrpSpPr>
        <p:grpSpPr>
          <a:xfrm>
            <a:off x="8459263" y="1546518"/>
            <a:ext cx="1196566" cy="538224"/>
            <a:chOff x="811725" y="381250"/>
            <a:chExt cx="1421775" cy="639525"/>
          </a:xfrm>
        </p:grpSpPr>
        <p:sp>
          <p:nvSpPr>
            <p:cNvPr id="631" name="Google Shape;631;p31"/>
            <p:cNvSpPr/>
            <p:nvPr/>
          </p:nvSpPr>
          <p:spPr>
            <a:xfrm>
              <a:off x="811725" y="381250"/>
              <a:ext cx="1407125" cy="532225"/>
            </a:xfrm>
            <a:custGeom>
              <a:avLst/>
              <a:gdLst/>
              <a:ahLst/>
              <a:cxnLst/>
              <a:rect l="l" t="t" r="r" b="b"/>
              <a:pathLst>
                <a:path w="56285" h="21289" extrusionOk="0">
                  <a:moveTo>
                    <a:pt x="5922" y="11248"/>
                  </a:moveTo>
                  <a:cubicBezTo>
                    <a:pt x="6089" y="11436"/>
                    <a:pt x="6298" y="11583"/>
                    <a:pt x="6487" y="11771"/>
                  </a:cubicBezTo>
                  <a:lnTo>
                    <a:pt x="5859" y="11373"/>
                  </a:lnTo>
                  <a:cubicBezTo>
                    <a:pt x="5859" y="11332"/>
                    <a:pt x="5880" y="11311"/>
                    <a:pt x="5922" y="11248"/>
                  </a:cubicBezTo>
                  <a:close/>
                  <a:moveTo>
                    <a:pt x="43333" y="11750"/>
                  </a:moveTo>
                  <a:cubicBezTo>
                    <a:pt x="43291" y="11876"/>
                    <a:pt x="43229" y="11980"/>
                    <a:pt x="43187" y="12106"/>
                  </a:cubicBezTo>
                  <a:cubicBezTo>
                    <a:pt x="43103" y="12294"/>
                    <a:pt x="42998" y="12503"/>
                    <a:pt x="42915" y="12712"/>
                  </a:cubicBezTo>
                  <a:cubicBezTo>
                    <a:pt x="42894" y="12671"/>
                    <a:pt x="42873" y="12629"/>
                    <a:pt x="42810" y="12587"/>
                  </a:cubicBezTo>
                  <a:cubicBezTo>
                    <a:pt x="42998" y="12294"/>
                    <a:pt x="43166" y="12043"/>
                    <a:pt x="43333" y="11750"/>
                  </a:cubicBezTo>
                  <a:close/>
                  <a:moveTo>
                    <a:pt x="29440" y="15851"/>
                  </a:moveTo>
                  <a:lnTo>
                    <a:pt x="29440" y="15851"/>
                  </a:lnTo>
                  <a:cubicBezTo>
                    <a:pt x="29524" y="15861"/>
                    <a:pt x="29602" y="15867"/>
                    <a:pt x="29681" y="15867"/>
                  </a:cubicBezTo>
                  <a:cubicBezTo>
                    <a:pt x="29759" y="15867"/>
                    <a:pt x="29837" y="15861"/>
                    <a:pt x="29921" y="15851"/>
                  </a:cubicBezTo>
                  <a:lnTo>
                    <a:pt x="29921" y="15851"/>
                  </a:lnTo>
                  <a:cubicBezTo>
                    <a:pt x="29858" y="15956"/>
                    <a:pt x="29817" y="16060"/>
                    <a:pt x="29733" y="16165"/>
                  </a:cubicBezTo>
                  <a:cubicBezTo>
                    <a:pt x="29649" y="16060"/>
                    <a:pt x="29586" y="15977"/>
                    <a:pt x="29482" y="15914"/>
                  </a:cubicBezTo>
                  <a:cubicBezTo>
                    <a:pt x="29482" y="15872"/>
                    <a:pt x="29440" y="15872"/>
                    <a:pt x="29440" y="15851"/>
                  </a:cubicBezTo>
                  <a:close/>
                  <a:moveTo>
                    <a:pt x="4457" y="15537"/>
                  </a:moveTo>
                  <a:cubicBezTo>
                    <a:pt x="4290" y="15889"/>
                    <a:pt x="4140" y="16241"/>
                    <a:pt x="4006" y="16578"/>
                  </a:cubicBezTo>
                  <a:lnTo>
                    <a:pt x="4006" y="16578"/>
                  </a:lnTo>
                  <a:lnTo>
                    <a:pt x="4415" y="15537"/>
                  </a:lnTo>
                  <a:close/>
                  <a:moveTo>
                    <a:pt x="13789" y="18383"/>
                  </a:moveTo>
                  <a:cubicBezTo>
                    <a:pt x="13915" y="18467"/>
                    <a:pt x="14040" y="18550"/>
                    <a:pt x="14207" y="18592"/>
                  </a:cubicBezTo>
                  <a:cubicBezTo>
                    <a:pt x="14228" y="18634"/>
                    <a:pt x="14249" y="18634"/>
                    <a:pt x="14312" y="18655"/>
                  </a:cubicBezTo>
                  <a:cubicBezTo>
                    <a:pt x="14333" y="18655"/>
                    <a:pt x="14354" y="18676"/>
                    <a:pt x="14396" y="18676"/>
                  </a:cubicBezTo>
                  <a:cubicBezTo>
                    <a:pt x="14354" y="18738"/>
                    <a:pt x="14333" y="18759"/>
                    <a:pt x="14312" y="18801"/>
                  </a:cubicBezTo>
                  <a:cubicBezTo>
                    <a:pt x="14145" y="18676"/>
                    <a:pt x="13977" y="18508"/>
                    <a:pt x="13789" y="18383"/>
                  </a:cubicBezTo>
                  <a:close/>
                  <a:moveTo>
                    <a:pt x="3348" y="18132"/>
                  </a:moveTo>
                  <a:cubicBezTo>
                    <a:pt x="3249" y="18367"/>
                    <a:pt x="3149" y="18602"/>
                    <a:pt x="3055" y="18843"/>
                  </a:cubicBezTo>
                  <a:lnTo>
                    <a:pt x="3055" y="18780"/>
                  </a:lnTo>
                  <a:cubicBezTo>
                    <a:pt x="3160" y="18571"/>
                    <a:pt x="3244" y="18341"/>
                    <a:pt x="3348" y="18132"/>
                  </a:cubicBezTo>
                  <a:close/>
                  <a:moveTo>
                    <a:pt x="47788" y="0"/>
                  </a:moveTo>
                  <a:cubicBezTo>
                    <a:pt x="47296" y="0"/>
                    <a:pt x="46816" y="223"/>
                    <a:pt x="46555" y="723"/>
                  </a:cubicBezTo>
                  <a:cubicBezTo>
                    <a:pt x="44861" y="4071"/>
                    <a:pt x="42998" y="7356"/>
                    <a:pt x="41283" y="10662"/>
                  </a:cubicBezTo>
                  <a:cubicBezTo>
                    <a:pt x="39546" y="8444"/>
                    <a:pt x="37935" y="6163"/>
                    <a:pt x="36407" y="3799"/>
                  </a:cubicBezTo>
                  <a:cubicBezTo>
                    <a:pt x="36092" y="3290"/>
                    <a:pt x="35612" y="3053"/>
                    <a:pt x="35126" y="3053"/>
                  </a:cubicBezTo>
                  <a:cubicBezTo>
                    <a:pt x="34614" y="3053"/>
                    <a:pt x="34094" y="3316"/>
                    <a:pt x="33750" y="3799"/>
                  </a:cubicBezTo>
                  <a:cubicBezTo>
                    <a:pt x="32034" y="6142"/>
                    <a:pt x="30528" y="8716"/>
                    <a:pt x="29273" y="11352"/>
                  </a:cubicBezTo>
                  <a:cubicBezTo>
                    <a:pt x="28373" y="10327"/>
                    <a:pt x="27389" y="9365"/>
                    <a:pt x="26469" y="8507"/>
                  </a:cubicBezTo>
                  <a:cubicBezTo>
                    <a:pt x="25207" y="7284"/>
                    <a:pt x="22960" y="4965"/>
                    <a:pt x="20989" y="4965"/>
                  </a:cubicBezTo>
                  <a:cubicBezTo>
                    <a:pt x="20868" y="4965"/>
                    <a:pt x="20749" y="4974"/>
                    <a:pt x="20631" y="4992"/>
                  </a:cubicBezTo>
                  <a:cubicBezTo>
                    <a:pt x="19543" y="5159"/>
                    <a:pt x="18936" y="6122"/>
                    <a:pt x="18371" y="6979"/>
                  </a:cubicBezTo>
                  <a:cubicBezTo>
                    <a:pt x="17639" y="8067"/>
                    <a:pt x="16948" y="9155"/>
                    <a:pt x="16279" y="10285"/>
                  </a:cubicBezTo>
                  <a:cubicBezTo>
                    <a:pt x="15609" y="11373"/>
                    <a:pt x="14961" y="12503"/>
                    <a:pt x="14333" y="13612"/>
                  </a:cubicBezTo>
                  <a:cubicBezTo>
                    <a:pt x="14103" y="14031"/>
                    <a:pt x="13873" y="14449"/>
                    <a:pt x="13580" y="14826"/>
                  </a:cubicBezTo>
                  <a:cubicBezTo>
                    <a:pt x="12764" y="14073"/>
                    <a:pt x="11927" y="13319"/>
                    <a:pt x="11111" y="12587"/>
                  </a:cubicBezTo>
                  <a:cubicBezTo>
                    <a:pt x="9437" y="11060"/>
                    <a:pt x="7805" y="9511"/>
                    <a:pt x="6131" y="8005"/>
                  </a:cubicBezTo>
                  <a:cubicBezTo>
                    <a:pt x="5864" y="7761"/>
                    <a:pt x="5532" y="7645"/>
                    <a:pt x="5207" y="7645"/>
                  </a:cubicBezTo>
                  <a:cubicBezTo>
                    <a:pt x="4664" y="7645"/>
                    <a:pt x="4138" y="7968"/>
                    <a:pt x="3955" y="8570"/>
                  </a:cubicBezTo>
                  <a:cubicBezTo>
                    <a:pt x="3160" y="11415"/>
                    <a:pt x="2260" y="14177"/>
                    <a:pt x="1109" y="16876"/>
                  </a:cubicBezTo>
                  <a:cubicBezTo>
                    <a:pt x="712" y="17776"/>
                    <a:pt x="0" y="18801"/>
                    <a:pt x="482" y="19827"/>
                  </a:cubicBezTo>
                  <a:cubicBezTo>
                    <a:pt x="809" y="20573"/>
                    <a:pt x="1517" y="20939"/>
                    <a:pt x="2274" y="20939"/>
                  </a:cubicBezTo>
                  <a:cubicBezTo>
                    <a:pt x="2387" y="20939"/>
                    <a:pt x="2502" y="20931"/>
                    <a:pt x="2616" y="20915"/>
                  </a:cubicBezTo>
                  <a:cubicBezTo>
                    <a:pt x="2720" y="20993"/>
                    <a:pt x="2853" y="21035"/>
                    <a:pt x="2987" y="21035"/>
                  </a:cubicBezTo>
                  <a:cubicBezTo>
                    <a:pt x="3175" y="21035"/>
                    <a:pt x="3364" y="20952"/>
                    <a:pt x="3474" y="20768"/>
                  </a:cubicBezTo>
                  <a:cubicBezTo>
                    <a:pt x="4499" y="18969"/>
                    <a:pt x="5608" y="17148"/>
                    <a:pt x="6570" y="15328"/>
                  </a:cubicBezTo>
                  <a:cubicBezTo>
                    <a:pt x="7617" y="16374"/>
                    <a:pt x="8705" y="17337"/>
                    <a:pt x="9897" y="18257"/>
                  </a:cubicBezTo>
                  <a:cubicBezTo>
                    <a:pt x="10964" y="19073"/>
                    <a:pt x="12241" y="20224"/>
                    <a:pt x="13580" y="20663"/>
                  </a:cubicBezTo>
                  <a:cubicBezTo>
                    <a:pt x="13632" y="21017"/>
                    <a:pt x="13955" y="21289"/>
                    <a:pt x="14286" y="21289"/>
                  </a:cubicBezTo>
                  <a:cubicBezTo>
                    <a:pt x="14485" y="21289"/>
                    <a:pt x="14686" y="21191"/>
                    <a:pt x="14835" y="20956"/>
                  </a:cubicBezTo>
                  <a:cubicBezTo>
                    <a:pt x="16656" y="17943"/>
                    <a:pt x="18476" y="14909"/>
                    <a:pt x="20275" y="11876"/>
                  </a:cubicBezTo>
                  <a:cubicBezTo>
                    <a:pt x="21510" y="12943"/>
                    <a:pt x="22682" y="14073"/>
                    <a:pt x="23811" y="15244"/>
                  </a:cubicBezTo>
                  <a:cubicBezTo>
                    <a:pt x="25213" y="16772"/>
                    <a:pt x="26364" y="18592"/>
                    <a:pt x="27829" y="20036"/>
                  </a:cubicBezTo>
                  <a:cubicBezTo>
                    <a:pt x="27679" y="20500"/>
                    <a:pt x="28151" y="20889"/>
                    <a:pt x="28592" y="20889"/>
                  </a:cubicBezTo>
                  <a:cubicBezTo>
                    <a:pt x="28767" y="20889"/>
                    <a:pt x="28938" y="20827"/>
                    <a:pt x="29063" y="20684"/>
                  </a:cubicBezTo>
                  <a:cubicBezTo>
                    <a:pt x="31449" y="18048"/>
                    <a:pt x="33374" y="15014"/>
                    <a:pt x="35319" y="11980"/>
                  </a:cubicBezTo>
                  <a:lnTo>
                    <a:pt x="36533" y="13215"/>
                  </a:lnTo>
                  <a:cubicBezTo>
                    <a:pt x="37621" y="15098"/>
                    <a:pt x="38751" y="16939"/>
                    <a:pt x="40048" y="18655"/>
                  </a:cubicBezTo>
                  <a:cubicBezTo>
                    <a:pt x="40320" y="19031"/>
                    <a:pt x="40718" y="19199"/>
                    <a:pt x="41115" y="19220"/>
                  </a:cubicBezTo>
                  <a:cubicBezTo>
                    <a:pt x="41246" y="19272"/>
                    <a:pt x="41387" y="19300"/>
                    <a:pt x="41527" y="19300"/>
                  </a:cubicBezTo>
                  <a:cubicBezTo>
                    <a:pt x="41832" y="19300"/>
                    <a:pt x="42129" y="19166"/>
                    <a:pt x="42287" y="18864"/>
                  </a:cubicBezTo>
                  <a:cubicBezTo>
                    <a:pt x="44045" y="15684"/>
                    <a:pt x="45614" y="12440"/>
                    <a:pt x="47225" y="9239"/>
                  </a:cubicBezTo>
                  <a:cubicBezTo>
                    <a:pt x="47413" y="8863"/>
                    <a:pt x="47602" y="8465"/>
                    <a:pt x="47790" y="8109"/>
                  </a:cubicBezTo>
                  <a:cubicBezTo>
                    <a:pt x="47811" y="8047"/>
                    <a:pt x="47832" y="8005"/>
                    <a:pt x="47874" y="7984"/>
                  </a:cubicBezTo>
                  <a:cubicBezTo>
                    <a:pt x="47895" y="8005"/>
                    <a:pt x="47915" y="8005"/>
                    <a:pt x="47936" y="8026"/>
                  </a:cubicBezTo>
                  <a:cubicBezTo>
                    <a:pt x="48397" y="8298"/>
                    <a:pt x="48836" y="8570"/>
                    <a:pt x="49275" y="8842"/>
                  </a:cubicBezTo>
                  <a:cubicBezTo>
                    <a:pt x="50824" y="9783"/>
                    <a:pt x="52393" y="10955"/>
                    <a:pt x="54151" y="11478"/>
                  </a:cubicBezTo>
                  <a:cubicBezTo>
                    <a:pt x="54262" y="11510"/>
                    <a:pt x="54372" y="11525"/>
                    <a:pt x="54478" y="11525"/>
                  </a:cubicBezTo>
                  <a:cubicBezTo>
                    <a:pt x="55133" y="11525"/>
                    <a:pt x="55669" y="10960"/>
                    <a:pt x="55741" y="10348"/>
                  </a:cubicBezTo>
                  <a:cubicBezTo>
                    <a:pt x="56201" y="9783"/>
                    <a:pt x="56285" y="8988"/>
                    <a:pt x="55615" y="8381"/>
                  </a:cubicBezTo>
                  <a:lnTo>
                    <a:pt x="54193" y="7042"/>
                  </a:lnTo>
                  <a:cubicBezTo>
                    <a:pt x="52288" y="5117"/>
                    <a:pt x="50636" y="3025"/>
                    <a:pt x="49171" y="723"/>
                  </a:cubicBezTo>
                  <a:cubicBezTo>
                    <a:pt x="48876" y="265"/>
                    <a:pt x="48325" y="0"/>
                    <a:pt x="477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813300" y="398050"/>
              <a:ext cx="1420200" cy="622725"/>
            </a:xfrm>
            <a:custGeom>
              <a:avLst/>
              <a:gdLst/>
              <a:ahLst/>
              <a:cxnLst/>
              <a:rect l="l" t="t" r="r" b="b"/>
              <a:pathLst>
                <a:path w="56808" h="24909" extrusionOk="0">
                  <a:moveTo>
                    <a:pt x="48459" y="6056"/>
                  </a:moveTo>
                  <a:lnTo>
                    <a:pt x="54464" y="11706"/>
                  </a:lnTo>
                  <a:cubicBezTo>
                    <a:pt x="54501" y="11730"/>
                    <a:pt x="54523" y="11740"/>
                    <a:pt x="54548" y="11740"/>
                  </a:cubicBezTo>
                  <a:cubicBezTo>
                    <a:pt x="54566" y="11740"/>
                    <a:pt x="54585" y="11735"/>
                    <a:pt x="54611" y="11727"/>
                  </a:cubicBezTo>
                  <a:lnTo>
                    <a:pt x="54820" y="11643"/>
                  </a:lnTo>
                  <a:lnTo>
                    <a:pt x="54820" y="11852"/>
                  </a:lnTo>
                  <a:cubicBezTo>
                    <a:pt x="54862" y="13087"/>
                    <a:pt x="54841" y="14300"/>
                    <a:pt x="54736" y="15451"/>
                  </a:cubicBezTo>
                  <a:lnTo>
                    <a:pt x="54715" y="15765"/>
                  </a:lnTo>
                  <a:lnTo>
                    <a:pt x="54464" y="15556"/>
                  </a:lnTo>
                  <a:cubicBezTo>
                    <a:pt x="52958" y="14196"/>
                    <a:pt x="51514" y="12689"/>
                    <a:pt x="50112" y="11266"/>
                  </a:cubicBezTo>
                  <a:lnTo>
                    <a:pt x="49296" y="10429"/>
                  </a:lnTo>
                  <a:lnTo>
                    <a:pt x="49505" y="10325"/>
                  </a:lnTo>
                  <a:cubicBezTo>
                    <a:pt x="49526" y="10325"/>
                    <a:pt x="49526" y="10283"/>
                    <a:pt x="49526" y="10283"/>
                  </a:cubicBezTo>
                  <a:cubicBezTo>
                    <a:pt x="49401" y="9090"/>
                    <a:pt x="49108" y="7877"/>
                    <a:pt x="48689" y="6684"/>
                  </a:cubicBezTo>
                  <a:lnTo>
                    <a:pt x="48459" y="6056"/>
                  </a:lnTo>
                  <a:close/>
                  <a:moveTo>
                    <a:pt x="3082" y="20239"/>
                  </a:moveTo>
                  <a:lnTo>
                    <a:pt x="3076" y="20243"/>
                  </a:lnTo>
                  <a:lnTo>
                    <a:pt x="3097" y="20347"/>
                  </a:lnTo>
                  <a:cubicBezTo>
                    <a:pt x="3098" y="20353"/>
                    <a:pt x="3100" y="20358"/>
                    <a:pt x="3101" y="20364"/>
                  </a:cubicBezTo>
                  <a:lnTo>
                    <a:pt x="3101" y="20364"/>
                  </a:lnTo>
                  <a:cubicBezTo>
                    <a:pt x="3100" y="20351"/>
                    <a:pt x="3098" y="20339"/>
                    <a:pt x="3097" y="20326"/>
                  </a:cubicBezTo>
                  <a:lnTo>
                    <a:pt x="3082" y="20239"/>
                  </a:lnTo>
                  <a:close/>
                  <a:moveTo>
                    <a:pt x="48229" y="323"/>
                  </a:moveTo>
                  <a:lnTo>
                    <a:pt x="48376" y="512"/>
                  </a:lnTo>
                  <a:cubicBezTo>
                    <a:pt x="49715" y="1934"/>
                    <a:pt x="51054" y="3294"/>
                    <a:pt x="52351" y="4550"/>
                  </a:cubicBezTo>
                  <a:cubicBezTo>
                    <a:pt x="53042" y="5240"/>
                    <a:pt x="53774" y="5910"/>
                    <a:pt x="54464" y="6579"/>
                  </a:cubicBezTo>
                  <a:lnTo>
                    <a:pt x="54506" y="6600"/>
                  </a:lnTo>
                  <a:cubicBezTo>
                    <a:pt x="55343" y="7354"/>
                    <a:pt x="55992" y="7939"/>
                    <a:pt x="56410" y="8211"/>
                  </a:cubicBezTo>
                  <a:lnTo>
                    <a:pt x="56536" y="8295"/>
                  </a:lnTo>
                  <a:lnTo>
                    <a:pt x="56431" y="8463"/>
                  </a:lnTo>
                  <a:lnTo>
                    <a:pt x="56410" y="8483"/>
                  </a:lnTo>
                  <a:cubicBezTo>
                    <a:pt x="56389" y="8504"/>
                    <a:pt x="56389" y="8567"/>
                    <a:pt x="56410" y="8588"/>
                  </a:cubicBezTo>
                  <a:lnTo>
                    <a:pt x="56431" y="8672"/>
                  </a:lnTo>
                  <a:lnTo>
                    <a:pt x="56389" y="8735"/>
                  </a:lnTo>
                  <a:cubicBezTo>
                    <a:pt x="56117" y="9153"/>
                    <a:pt x="55866" y="9634"/>
                    <a:pt x="55615" y="10053"/>
                  </a:cubicBezTo>
                  <a:cubicBezTo>
                    <a:pt x="55385" y="10471"/>
                    <a:pt x="55155" y="10911"/>
                    <a:pt x="54883" y="11329"/>
                  </a:cubicBezTo>
                  <a:lnTo>
                    <a:pt x="54778" y="11496"/>
                  </a:lnTo>
                  <a:lnTo>
                    <a:pt x="54757" y="11455"/>
                  </a:lnTo>
                  <a:lnTo>
                    <a:pt x="48689" y="5763"/>
                  </a:lnTo>
                  <a:cubicBezTo>
                    <a:pt x="48668" y="5742"/>
                    <a:pt x="48585" y="5701"/>
                    <a:pt x="48543" y="5701"/>
                  </a:cubicBezTo>
                  <a:cubicBezTo>
                    <a:pt x="48480" y="5701"/>
                    <a:pt x="48459" y="5742"/>
                    <a:pt x="48459" y="5763"/>
                  </a:cubicBezTo>
                  <a:lnTo>
                    <a:pt x="42015" y="18213"/>
                  </a:lnTo>
                  <a:lnTo>
                    <a:pt x="41868" y="18025"/>
                  </a:lnTo>
                  <a:cubicBezTo>
                    <a:pt x="39441" y="15367"/>
                    <a:pt x="37202" y="12522"/>
                    <a:pt x="35256" y="9530"/>
                  </a:cubicBezTo>
                  <a:cubicBezTo>
                    <a:pt x="35215" y="9488"/>
                    <a:pt x="35152" y="9446"/>
                    <a:pt x="35110" y="9446"/>
                  </a:cubicBezTo>
                  <a:cubicBezTo>
                    <a:pt x="35089" y="9446"/>
                    <a:pt x="35026" y="9446"/>
                    <a:pt x="34984" y="9530"/>
                  </a:cubicBezTo>
                  <a:cubicBezTo>
                    <a:pt x="32934" y="12940"/>
                    <a:pt x="31009" y="16455"/>
                    <a:pt x="29272" y="20012"/>
                  </a:cubicBezTo>
                  <a:lnTo>
                    <a:pt x="29189" y="20222"/>
                  </a:lnTo>
                  <a:lnTo>
                    <a:pt x="29021" y="20075"/>
                  </a:lnTo>
                  <a:cubicBezTo>
                    <a:pt x="26510" y="17502"/>
                    <a:pt x="24230" y="14677"/>
                    <a:pt x="22075" y="11957"/>
                  </a:cubicBezTo>
                  <a:lnTo>
                    <a:pt x="22033" y="11936"/>
                  </a:lnTo>
                  <a:cubicBezTo>
                    <a:pt x="21614" y="11413"/>
                    <a:pt x="21175" y="10890"/>
                    <a:pt x="20756" y="10346"/>
                  </a:cubicBezTo>
                  <a:cubicBezTo>
                    <a:pt x="20756" y="10304"/>
                    <a:pt x="20735" y="10304"/>
                    <a:pt x="20735" y="10304"/>
                  </a:cubicBezTo>
                  <a:cubicBezTo>
                    <a:pt x="20715" y="10304"/>
                    <a:pt x="20673" y="10346"/>
                    <a:pt x="20652" y="10367"/>
                  </a:cubicBezTo>
                  <a:lnTo>
                    <a:pt x="20631" y="10388"/>
                  </a:lnTo>
                  <a:lnTo>
                    <a:pt x="20610" y="10408"/>
                  </a:lnTo>
                  <a:cubicBezTo>
                    <a:pt x="20568" y="10408"/>
                    <a:pt x="20568" y="10450"/>
                    <a:pt x="20547" y="10471"/>
                  </a:cubicBezTo>
                  <a:cubicBezTo>
                    <a:pt x="18957" y="13652"/>
                    <a:pt x="17116" y="16665"/>
                    <a:pt x="15170" y="19447"/>
                  </a:cubicBezTo>
                  <a:cubicBezTo>
                    <a:pt x="15128" y="19489"/>
                    <a:pt x="15086" y="19552"/>
                    <a:pt x="15065" y="19594"/>
                  </a:cubicBezTo>
                  <a:cubicBezTo>
                    <a:pt x="14793" y="19991"/>
                    <a:pt x="14458" y="20494"/>
                    <a:pt x="13935" y="20494"/>
                  </a:cubicBezTo>
                  <a:lnTo>
                    <a:pt x="13852" y="20494"/>
                  </a:lnTo>
                  <a:cubicBezTo>
                    <a:pt x="13621" y="20452"/>
                    <a:pt x="13349" y="20159"/>
                    <a:pt x="13015" y="19761"/>
                  </a:cubicBezTo>
                  <a:lnTo>
                    <a:pt x="12994" y="19719"/>
                  </a:lnTo>
                  <a:cubicBezTo>
                    <a:pt x="12910" y="19657"/>
                    <a:pt x="12868" y="19573"/>
                    <a:pt x="12805" y="19510"/>
                  </a:cubicBezTo>
                  <a:lnTo>
                    <a:pt x="9834" y="16560"/>
                  </a:lnTo>
                  <a:cubicBezTo>
                    <a:pt x="8788" y="15535"/>
                    <a:pt x="7763" y="14489"/>
                    <a:pt x="6717" y="13484"/>
                  </a:cubicBezTo>
                  <a:cubicBezTo>
                    <a:pt x="6696" y="13442"/>
                    <a:pt x="6633" y="13421"/>
                    <a:pt x="6612" y="13421"/>
                  </a:cubicBezTo>
                  <a:cubicBezTo>
                    <a:pt x="6549" y="13421"/>
                    <a:pt x="6507" y="13484"/>
                    <a:pt x="6486" y="13547"/>
                  </a:cubicBezTo>
                  <a:cubicBezTo>
                    <a:pt x="5712" y="15409"/>
                    <a:pt x="4729" y="17292"/>
                    <a:pt x="3285" y="19678"/>
                  </a:cubicBezTo>
                  <a:lnTo>
                    <a:pt x="3097" y="19991"/>
                  </a:lnTo>
                  <a:lnTo>
                    <a:pt x="3055" y="19866"/>
                  </a:lnTo>
                  <a:lnTo>
                    <a:pt x="2825" y="19761"/>
                  </a:lnTo>
                  <a:cubicBezTo>
                    <a:pt x="2637" y="19678"/>
                    <a:pt x="2448" y="19594"/>
                    <a:pt x="2302" y="19510"/>
                  </a:cubicBezTo>
                  <a:cubicBezTo>
                    <a:pt x="2134" y="19468"/>
                    <a:pt x="1946" y="19385"/>
                    <a:pt x="1800" y="19301"/>
                  </a:cubicBezTo>
                  <a:cubicBezTo>
                    <a:pt x="1486" y="19155"/>
                    <a:pt x="1172" y="18987"/>
                    <a:pt x="879" y="18841"/>
                  </a:cubicBezTo>
                  <a:lnTo>
                    <a:pt x="837" y="18820"/>
                  </a:lnTo>
                  <a:cubicBezTo>
                    <a:pt x="670" y="18736"/>
                    <a:pt x="544" y="18652"/>
                    <a:pt x="377" y="18569"/>
                  </a:cubicBezTo>
                  <a:lnTo>
                    <a:pt x="230" y="18506"/>
                  </a:lnTo>
                  <a:lnTo>
                    <a:pt x="314" y="18338"/>
                  </a:lnTo>
                  <a:cubicBezTo>
                    <a:pt x="2323" y="14635"/>
                    <a:pt x="3913" y="10597"/>
                    <a:pt x="5231" y="7144"/>
                  </a:cubicBezTo>
                  <a:lnTo>
                    <a:pt x="5294" y="6914"/>
                  </a:lnTo>
                  <a:lnTo>
                    <a:pt x="5482" y="7103"/>
                  </a:lnTo>
                  <a:cubicBezTo>
                    <a:pt x="8307" y="9885"/>
                    <a:pt x="10985" y="12856"/>
                    <a:pt x="13433" y="15890"/>
                  </a:cubicBezTo>
                  <a:cubicBezTo>
                    <a:pt x="13433" y="15911"/>
                    <a:pt x="13496" y="15911"/>
                    <a:pt x="13538" y="15911"/>
                  </a:cubicBezTo>
                  <a:cubicBezTo>
                    <a:pt x="13600" y="15911"/>
                    <a:pt x="13621" y="15890"/>
                    <a:pt x="13621" y="15890"/>
                  </a:cubicBezTo>
                  <a:cubicBezTo>
                    <a:pt x="16321" y="12459"/>
                    <a:pt x="18852" y="8881"/>
                    <a:pt x="21133" y="5178"/>
                  </a:cubicBezTo>
                  <a:lnTo>
                    <a:pt x="21238" y="5031"/>
                  </a:lnTo>
                  <a:lnTo>
                    <a:pt x="21384" y="5157"/>
                  </a:lnTo>
                  <a:cubicBezTo>
                    <a:pt x="24104" y="7584"/>
                    <a:pt x="26489" y="10388"/>
                    <a:pt x="28456" y="13421"/>
                  </a:cubicBezTo>
                  <a:lnTo>
                    <a:pt x="28477" y="13484"/>
                  </a:lnTo>
                  <a:lnTo>
                    <a:pt x="28477" y="13526"/>
                  </a:lnTo>
                  <a:cubicBezTo>
                    <a:pt x="28477" y="13547"/>
                    <a:pt x="28498" y="13610"/>
                    <a:pt x="28561" y="13631"/>
                  </a:cubicBezTo>
                  <a:cubicBezTo>
                    <a:pt x="28575" y="13638"/>
                    <a:pt x="28584" y="13640"/>
                    <a:pt x="28591" y="13640"/>
                  </a:cubicBezTo>
                  <a:cubicBezTo>
                    <a:pt x="28605" y="13640"/>
                    <a:pt x="28610" y="13631"/>
                    <a:pt x="28624" y="13631"/>
                  </a:cubicBezTo>
                  <a:lnTo>
                    <a:pt x="28707" y="13547"/>
                  </a:lnTo>
                  <a:cubicBezTo>
                    <a:pt x="28770" y="13526"/>
                    <a:pt x="28791" y="13505"/>
                    <a:pt x="28791" y="13442"/>
                  </a:cubicBezTo>
                  <a:lnTo>
                    <a:pt x="28791" y="13401"/>
                  </a:lnTo>
                  <a:lnTo>
                    <a:pt x="28812" y="13380"/>
                  </a:lnTo>
                  <a:cubicBezTo>
                    <a:pt x="29712" y="12229"/>
                    <a:pt x="30402" y="10890"/>
                    <a:pt x="31093" y="9613"/>
                  </a:cubicBezTo>
                  <a:lnTo>
                    <a:pt x="31637" y="8588"/>
                  </a:lnTo>
                  <a:cubicBezTo>
                    <a:pt x="32641" y="6726"/>
                    <a:pt x="33645" y="4864"/>
                    <a:pt x="34650" y="3022"/>
                  </a:cubicBezTo>
                  <a:lnTo>
                    <a:pt x="34754" y="2813"/>
                  </a:lnTo>
                  <a:lnTo>
                    <a:pt x="34901" y="2981"/>
                  </a:lnTo>
                  <a:cubicBezTo>
                    <a:pt x="35612" y="3859"/>
                    <a:pt x="36303" y="4717"/>
                    <a:pt x="36951" y="5575"/>
                  </a:cubicBezTo>
                  <a:cubicBezTo>
                    <a:pt x="38604" y="7667"/>
                    <a:pt x="40299" y="9823"/>
                    <a:pt x="42078" y="11810"/>
                  </a:cubicBezTo>
                  <a:lnTo>
                    <a:pt x="42119" y="11831"/>
                  </a:lnTo>
                  <a:lnTo>
                    <a:pt x="42161" y="11873"/>
                  </a:lnTo>
                  <a:cubicBezTo>
                    <a:pt x="42161" y="11936"/>
                    <a:pt x="42203" y="11957"/>
                    <a:pt x="42224" y="11957"/>
                  </a:cubicBezTo>
                  <a:cubicBezTo>
                    <a:pt x="42224" y="11957"/>
                    <a:pt x="42266" y="11957"/>
                    <a:pt x="42287" y="11936"/>
                  </a:cubicBezTo>
                  <a:cubicBezTo>
                    <a:pt x="43856" y="9027"/>
                    <a:pt x="45363" y="6014"/>
                    <a:pt x="46806" y="3127"/>
                  </a:cubicBezTo>
                  <a:cubicBezTo>
                    <a:pt x="47246" y="2248"/>
                    <a:pt x="47664" y="1390"/>
                    <a:pt x="48124" y="532"/>
                  </a:cubicBezTo>
                  <a:lnTo>
                    <a:pt x="48229" y="323"/>
                  </a:lnTo>
                  <a:close/>
                  <a:moveTo>
                    <a:pt x="35215" y="10053"/>
                  </a:moveTo>
                  <a:lnTo>
                    <a:pt x="35780" y="10869"/>
                  </a:lnTo>
                  <a:cubicBezTo>
                    <a:pt x="37663" y="13589"/>
                    <a:pt x="39755" y="16204"/>
                    <a:pt x="41952" y="18610"/>
                  </a:cubicBezTo>
                  <a:cubicBezTo>
                    <a:pt x="41973" y="18631"/>
                    <a:pt x="41994" y="18631"/>
                    <a:pt x="42015" y="18631"/>
                  </a:cubicBezTo>
                  <a:lnTo>
                    <a:pt x="42161" y="18652"/>
                  </a:lnTo>
                  <a:lnTo>
                    <a:pt x="42182" y="18799"/>
                  </a:lnTo>
                  <a:cubicBezTo>
                    <a:pt x="42287" y="19761"/>
                    <a:pt x="42308" y="20682"/>
                    <a:pt x="42203" y="21623"/>
                  </a:cubicBezTo>
                  <a:lnTo>
                    <a:pt x="42161" y="22042"/>
                  </a:lnTo>
                  <a:lnTo>
                    <a:pt x="41889" y="21686"/>
                  </a:lnTo>
                  <a:cubicBezTo>
                    <a:pt x="41324" y="20912"/>
                    <a:pt x="40697" y="20117"/>
                    <a:pt x="40090" y="19364"/>
                  </a:cubicBezTo>
                  <a:cubicBezTo>
                    <a:pt x="39818" y="19029"/>
                    <a:pt x="39546" y="18715"/>
                    <a:pt x="39274" y="18380"/>
                  </a:cubicBezTo>
                  <a:lnTo>
                    <a:pt x="38500" y="17439"/>
                  </a:lnTo>
                  <a:cubicBezTo>
                    <a:pt x="37579" y="16330"/>
                    <a:pt x="36637" y="15200"/>
                    <a:pt x="36093" y="13903"/>
                  </a:cubicBezTo>
                  <a:cubicBezTo>
                    <a:pt x="36093" y="13903"/>
                    <a:pt x="36093" y="13882"/>
                    <a:pt x="36052" y="13882"/>
                  </a:cubicBezTo>
                  <a:lnTo>
                    <a:pt x="35926" y="13840"/>
                  </a:lnTo>
                  <a:lnTo>
                    <a:pt x="35926" y="13714"/>
                  </a:lnTo>
                  <a:cubicBezTo>
                    <a:pt x="35884" y="12773"/>
                    <a:pt x="35717" y="11852"/>
                    <a:pt x="35487" y="10994"/>
                  </a:cubicBezTo>
                  <a:lnTo>
                    <a:pt x="35215" y="10053"/>
                  </a:lnTo>
                  <a:close/>
                  <a:moveTo>
                    <a:pt x="105" y="19092"/>
                  </a:moveTo>
                  <a:cubicBezTo>
                    <a:pt x="63" y="19406"/>
                    <a:pt x="147" y="19761"/>
                    <a:pt x="230" y="20096"/>
                  </a:cubicBezTo>
                  <a:cubicBezTo>
                    <a:pt x="251" y="20201"/>
                    <a:pt x="272" y="20305"/>
                    <a:pt x="272" y="20389"/>
                  </a:cubicBezTo>
                  <a:cubicBezTo>
                    <a:pt x="314" y="20452"/>
                    <a:pt x="314" y="20535"/>
                    <a:pt x="335" y="20640"/>
                  </a:cubicBezTo>
                  <a:cubicBezTo>
                    <a:pt x="377" y="21038"/>
                    <a:pt x="460" y="21435"/>
                    <a:pt x="670" y="21686"/>
                  </a:cubicBezTo>
                  <a:cubicBezTo>
                    <a:pt x="900" y="21958"/>
                    <a:pt x="1276" y="22105"/>
                    <a:pt x="1632" y="22230"/>
                  </a:cubicBezTo>
                  <a:cubicBezTo>
                    <a:pt x="1737" y="22272"/>
                    <a:pt x="1820" y="22314"/>
                    <a:pt x="1904" y="22335"/>
                  </a:cubicBezTo>
                  <a:cubicBezTo>
                    <a:pt x="2030" y="22398"/>
                    <a:pt x="2134" y="22440"/>
                    <a:pt x="2260" y="22502"/>
                  </a:cubicBezTo>
                  <a:cubicBezTo>
                    <a:pt x="2678" y="22691"/>
                    <a:pt x="3097" y="22858"/>
                    <a:pt x="3557" y="22921"/>
                  </a:cubicBezTo>
                  <a:lnTo>
                    <a:pt x="3662" y="22921"/>
                  </a:lnTo>
                  <a:lnTo>
                    <a:pt x="3620" y="22649"/>
                  </a:lnTo>
                  <a:cubicBezTo>
                    <a:pt x="3516" y="21860"/>
                    <a:pt x="3289" y="21051"/>
                    <a:pt x="3101" y="20364"/>
                  </a:cubicBezTo>
                  <a:lnTo>
                    <a:pt x="3101" y="20364"/>
                  </a:lnTo>
                  <a:cubicBezTo>
                    <a:pt x="3185" y="21045"/>
                    <a:pt x="3310" y="21804"/>
                    <a:pt x="3494" y="22523"/>
                  </a:cubicBezTo>
                  <a:lnTo>
                    <a:pt x="3578" y="22858"/>
                  </a:lnTo>
                  <a:lnTo>
                    <a:pt x="3264" y="22712"/>
                  </a:lnTo>
                  <a:cubicBezTo>
                    <a:pt x="2992" y="22586"/>
                    <a:pt x="2720" y="22502"/>
                    <a:pt x="2448" y="22398"/>
                  </a:cubicBezTo>
                  <a:cubicBezTo>
                    <a:pt x="1883" y="22209"/>
                    <a:pt x="1297" y="22000"/>
                    <a:pt x="879" y="21540"/>
                  </a:cubicBezTo>
                  <a:cubicBezTo>
                    <a:pt x="523" y="21121"/>
                    <a:pt x="440" y="20598"/>
                    <a:pt x="356" y="20096"/>
                  </a:cubicBezTo>
                  <a:cubicBezTo>
                    <a:pt x="314" y="19761"/>
                    <a:pt x="230" y="19385"/>
                    <a:pt x="105" y="19092"/>
                  </a:cubicBezTo>
                  <a:close/>
                  <a:moveTo>
                    <a:pt x="48165" y="1"/>
                  </a:moveTo>
                  <a:cubicBezTo>
                    <a:pt x="48151" y="1"/>
                    <a:pt x="48137" y="3"/>
                    <a:pt x="48124" y="9"/>
                  </a:cubicBezTo>
                  <a:cubicBezTo>
                    <a:pt x="48062" y="9"/>
                    <a:pt x="48041" y="30"/>
                    <a:pt x="48020" y="51"/>
                  </a:cubicBezTo>
                  <a:cubicBezTo>
                    <a:pt x="47539" y="993"/>
                    <a:pt x="47078" y="1913"/>
                    <a:pt x="46597" y="2855"/>
                  </a:cubicBezTo>
                  <a:lnTo>
                    <a:pt x="46555" y="2960"/>
                  </a:lnTo>
                  <a:cubicBezTo>
                    <a:pt x="45132" y="5742"/>
                    <a:pt x="43668" y="8609"/>
                    <a:pt x="42308" y="11455"/>
                  </a:cubicBezTo>
                  <a:lnTo>
                    <a:pt x="42203" y="11706"/>
                  </a:lnTo>
                  <a:lnTo>
                    <a:pt x="42057" y="11496"/>
                  </a:lnTo>
                  <a:cubicBezTo>
                    <a:pt x="40508" y="9404"/>
                    <a:pt x="38813" y="7333"/>
                    <a:pt x="37140" y="5366"/>
                  </a:cubicBezTo>
                  <a:cubicBezTo>
                    <a:pt x="36344" y="4424"/>
                    <a:pt x="35528" y="3462"/>
                    <a:pt x="34754" y="2499"/>
                  </a:cubicBezTo>
                  <a:cubicBezTo>
                    <a:pt x="34733" y="2457"/>
                    <a:pt x="34671" y="2457"/>
                    <a:pt x="34650" y="2457"/>
                  </a:cubicBezTo>
                  <a:cubicBezTo>
                    <a:pt x="34587" y="2457"/>
                    <a:pt x="34545" y="2499"/>
                    <a:pt x="34524" y="2541"/>
                  </a:cubicBezTo>
                  <a:cubicBezTo>
                    <a:pt x="33938" y="3608"/>
                    <a:pt x="33373" y="4738"/>
                    <a:pt x="32808" y="5805"/>
                  </a:cubicBezTo>
                  <a:cubicBezTo>
                    <a:pt x="31553" y="8274"/>
                    <a:pt x="30277" y="10806"/>
                    <a:pt x="28728" y="13108"/>
                  </a:cubicBezTo>
                  <a:lnTo>
                    <a:pt x="28603" y="13317"/>
                  </a:lnTo>
                  <a:lnTo>
                    <a:pt x="28477" y="13108"/>
                  </a:lnTo>
                  <a:cubicBezTo>
                    <a:pt x="26427" y="9990"/>
                    <a:pt x="24020" y="7207"/>
                    <a:pt x="21279" y="4801"/>
                  </a:cubicBezTo>
                  <a:cubicBezTo>
                    <a:pt x="21238" y="4759"/>
                    <a:pt x="21175" y="4738"/>
                    <a:pt x="21154" y="4738"/>
                  </a:cubicBezTo>
                  <a:cubicBezTo>
                    <a:pt x="21133" y="4738"/>
                    <a:pt x="21070" y="4759"/>
                    <a:pt x="21049" y="4822"/>
                  </a:cubicBezTo>
                  <a:cubicBezTo>
                    <a:pt x="18769" y="8504"/>
                    <a:pt x="16279" y="12082"/>
                    <a:pt x="13621" y="15472"/>
                  </a:cubicBezTo>
                  <a:lnTo>
                    <a:pt x="13496" y="15618"/>
                  </a:lnTo>
                  <a:lnTo>
                    <a:pt x="13349" y="15472"/>
                  </a:lnTo>
                  <a:cubicBezTo>
                    <a:pt x="10839" y="12375"/>
                    <a:pt x="8118" y="9425"/>
                    <a:pt x="5294" y="6642"/>
                  </a:cubicBezTo>
                  <a:cubicBezTo>
                    <a:pt x="5252" y="6600"/>
                    <a:pt x="5189" y="6600"/>
                    <a:pt x="5168" y="6600"/>
                  </a:cubicBezTo>
                  <a:cubicBezTo>
                    <a:pt x="5126" y="6600"/>
                    <a:pt x="5064" y="6642"/>
                    <a:pt x="5043" y="6726"/>
                  </a:cubicBezTo>
                  <a:cubicBezTo>
                    <a:pt x="4017" y="9446"/>
                    <a:pt x="2846" y="12145"/>
                    <a:pt x="1695" y="14761"/>
                  </a:cubicBezTo>
                  <a:cubicBezTo>
                    <a:pt x="1172" y="15953"/>
                    <a:pt x="628" y="17209"/>
                    <a:pt x="105" y="18443"/>
                  </a:cubicBezTo>
                  <a:lnTo>
                    <a:pt x="63" y="18506"/>
                  </a:lnTo>
                  <a:lnTo>
                    <a:pt x="21" y="18548"/>
                  </a:lnTo>
                  <a:cubicBezTo>
                    <a:pt x="0" y="18548"/>
                    <a:pt x="0" y="18569"/>
                    <a:pt x="0" y="18610"/>
                  </a:cubicBezTo>
                  <a:cubicBezTo>
                    <a:pt x="0" y="18631"/>
                    <a:pt x="0" y="18652"/>
                    <a:pt x="21" y="18652"/>
                  </a:cubicBezTo>
                  <a:lnTo>
                    <a:pt x="272" y="18841"/>
                  </a:lnTo>
                  <a:cubicBezTo>
                    <a:pt x="691" y="19134"/>
                    <a:pt x="1151" y="19385"/>
                    <a:pt x="1674" y="19657"/>
                  </a:cubicBezTo>
                  <a:cubicBezTo>
                    <a:pt x="1737" y="19678"/>
                    <a:pt x="1820" y="19719"/>
                    <a:pt x="1925" y="19782"/>
                  </a:cubicBezTo>
                  <a:cubicBezTo>
                    <a:pt x="2239" y="19929"/>
                    <a:pt x="2616" y="20117"/>
                    <a:pt x="2950" y="20180"/>
                  </a:cubicBezTo>
                  <a:lnTo>
                    <a:pt x="3076" y="20201"/>
                  </a:lnTo>
                  <a:lnTo>
                    <a:pt x="3082" y="20239"/>
                  </a:lnTo>
                  <a:lnTo>
                    <a:pt x="3082" y="20239"/>
                  </a:lnTo>
                  <a:lnTo>
                    <a:pt x="3181" y="20180"/>
                  </a:lnTo>
                  <a:cubicBezTo>
                    <a:pt x="3201" y="20180"/>
                    <a:pt x="3201" y="20138"/>
                    <a:pt x="3201" y="20117"/>
                  </a:cubicBezTo>
                  <a:lnTo>
                    <a:pt x="3160" y="20033"/>
                  </a:lnTo>
                  <a:lnTo>
                    <a:pt x="3201" y="19971"/>
                  </a:lnTo>
                  <a:cubicBezTo>
                    <a:pt x="4394" y="18401"/>
                    <a:pt x="5398" y="16581"/>
                    <a:pt x="6340" y="14447"/>
                  </a:cubicBezTo>
                  <a:lnTo>
                    <a:pt x="6528" y="14007"/>
                  </a:lnTo>
                  <a:lnTo>
                    <a:pt x="6507" y="13819"/>
                  </a:lnTo>
                  <a:lnTo>
                    <a:pt x="6863" y="14175"/>
                  </a:lnTo>
                  <a:cubicBezTo>
                    <a:pt x="8077" y="15388"/>
                    <a:pt x="9311" y="16581"/>
                    <a:pt x="10504" y="17794"/>
                  </a:cubicBezTo>
                  <a:lnTo>
                    <a:pt x="11613" y="18862"/>
                  </a:lnTo>
                  <a:cubicBezTo>
                    <a:pt x="11822" y="19071"/>
                    <a:pt x="11989" y="19280"/>
                    <a:pt x="12199" y="19552"/>
                  </a:cubicBezTo>
                  <a:cubicBezTo>
                    <a:pt x="12659" y="20075"/>
                    <a:pt x="13119" y="20598"/>
                    <a:pt x="13642" y="20870"/>
                  </a:cubicBezTo>
                  <a:cubicBezTo>
                    <a:pt x="13852" y="20975"/>
                    <a:pt x="13956" y="21017"/>
                    <a:pt x="14082" y="21017"/>
                  </a:cubicBezTo>
                  <a:lnTo>
                    <a:pt x="14249" y="20975"/>
                  </a:lnTo>
                  <a:lnTo>
                    <a:pt x="14270" y="21142"/>
                  </a:lnTo>
                  <a:cubicBezTo>
                    <a:pt x="14375" y="22126"/>
                    <a:pt x="14354" y="23151"/>
                    <a:pt x="14165" y="24176"/>
                  </a:cubicBezTo>
                  <a:lnTo>
                    <a:pt x="14124" y="24532"/>
                  </a:lnTo>
                  <a:lnTo>
                    <a:pt x="13872" y="24260"/>
                  </a:lnTo>
                  <a:cubicBezTo>
                    <a:pt x="11948" y="21875"/>
                    <a:pt x="9583" y="19719"/>
                    <a:pt x="7135" y="17585"/>
                  </a:cubicBezTo>
                  <a:lnTo>
                    <a:pt x="7030" y="17502"/>
                  </a:lnTo>
                  <a:lnTo>
                    <a:pt x="7135" y="17355"/>
                  </a:lnTo>
                  <a:cubicBezTo>
                    <a:pt x="7156" y="17313"/>
                    <a:pt x="7156" y="17292"/>
                    <a:pt x="7135" y="17271"/>
                  </a:cubicBezTo>
                  <a:cubicBezTo>
                    <a:pt x="7135" y="17250"/>
                    <a:pt x="7114" y="17209"/>
                    <a:pt x="7072" y="17209"/>
                  </a:cubicBezTo>
                  <a:lnTo>
                    <a:pt x="7010" y="17188"/>
                  </a:lnTo>
                  <a:lnTo>
                    <a:pt x="7010" y="17104"/>
                  </a:lnTo>
                  <a:cubicBezTo>
                    <a:pt x="6905" y="16330"/>
                    <a:pt x="6800" y="15535"/>
                    <a:pt x="6696" y="14886"/>
                  </a:cubicBezTo>
                  <a:lnTo>
                    <a:pt x="6696" y="14886"/>
                  </a:lnTo>
                  <a:cubicBezTo>
                    <a:pt x="6738" y="15577"/>
                    <a:pt x="6800" y="16351"/>
                    <a:pt x="6905" y="17167"/>
                  </a:cubicBezTo>
                  <a:lnTo>
                    <a:pt x="6926" y="17292"/>
                  </a:lnTo>
                  <a:lnTo>
                    <a:pt x="6821" y="17355"/>
                  </a:lnTo>
                  <a:lnTo>
                    <a:pt x="6800" y="17376"/>
                  </a:lnTo>
                  <a:lnTo>
                    <a:pt x="6905" y="17460"/>
                  </a:lnTo>
                  <a:lnTo>
                    <a:pt x="6821" y="17585"/>
                  </a:lnTo>
                  <a:cubicBezTo>
                    <a:pt x="5775" y="19364"/>
                    <a:pt x="4771" y="21226"/>
                    <a:pt x="3913" y="22795"/>
                  </a:cubicBezTo>
                  <a:lnTo>
                    <a:pt x="3892" y="22816"/>
                  </a:lnTo>
                  <a:lnTo>
                    <a:pt x="3913" y="22837"/>
                  </a:lnTo>
                  <a:cubicBezTo>
                    <a:pt x="3934" y="22837"/>
                    <a:pt x="3934" y="22858"/>
                    <a:pt x="3976" y="22858"/>
                  </a:cubicBezTo>
                  <a:lnTo>
                    <a:pt x="3997" y="22837"/>
                  </a:lnTo>
                  <a:cubicBezTo>
                    <a:pt x="4875" y="21351"/>
                    <a:pt x="5922" y="19594"/>
                    <a:pt x="6926" y="17815"/>
                  </a:cubicBezTo>
                  <a:lnTo>
                    <a:pt x="7030" y="17627"/>
                  </a:lnTo>
                  <a:lnTo>
                    <a:pt x="7177" y="17794"/>
                  </a:lnTo>
                  <a:cubicBezTo>
                    <a:pt x="8223" y="18820"/>
                    <a:pt x="9248" y="19887"/>
                    <a:pt x="10253" y="20912"/>
                  </a:cubicBezTo>
                  <a:cubicBezTo>
                    <a:pt x="11508" y="22209"/>
                    <a:pt x="12784" y="23548"/>
                    <a:pt x="14124" y="24804"/>
                  </a:cubicBezTo>
                  <a:cubicBezTo>
                    <a:pt x="14144" y="24825"/>
                    <a:pt x="14165" y="24825"/>
                    <a:pt x="14165" y="24825"/>
                  </a:cubicBezTo>
                  <a:lnTo>
                    <a:pt x="14228" y="24825"/>
                  </a:lnTo>
                  <a:lnTo>
                    <a:pt x="14291" y="24427"/>
                  </a:lnTo>
                  <a:cubicBezTo>
                    <a:pt x="14542" y="23339"/>
                    <a:pt x="14584" y="22209"/>
                    <a:pt x="14479" y="21038"/>
                  </a:cubicBezTo>
                  <a:lnTo>
                    <a:pt x="14479" y="20954"/>
                  </a:lnTo>
                  <a:lnTo>
                    <a:pt x="14563" y="20912"/>
                  </a:lnTo>
                  <a:cubicBezTo>
                    <a:pt x="14877" y="20661"/>
                    <a:pt x="15128" y="20201"/>
                    <a:pt x="15379" y="19803"/>
                  </a:cubicBezTo>
                  <a:cubicBezTo>
                    <a:pt x="15484" y="19615"/>
                    <a:pt x="15588" y="19468"/>
                    <a:pt x="15693" y="19301"/>
                  </a:cubicBezTo>
                  <a:cubicBezTo>
                    <a:pt x="16279" y="18443"/>
                    <a:pt x="16865" y="17564"/>
                    <a:pt x="17430" y="16686"/>
                  </a:cubicBezTo>
                  <a:cubicBezTo>
                    <a:pt x="18434" y="15116"/>
                    <a:pt x="19375" y="13442"/>
                    <a:pt x="20338" y="11622"/>
                  </a:cubicBezTo>
                  <a:lnTo>
                    <a:pt x="20610" y="11099"/>
                  </a:lnTo>
                  <a:lnTo>
                    <a:pt x="20631" y="11664"/>
                  </a:lnTo>
                  <a:cubicBezTo>
                    <a:pt x="20673" y="12584"/>
                    <a:pt x="20756" y="13505"/>
                    <a:pt x="20840" y="14384"/>
                  </a:cubicBezTo>
                  <a:lnTo>
                    <a:pt x="20840" y="14489"/>
                  </a:lnTo>
                  <a:lnTo>
                    <a:pt x="20756" y="14551"/>
                  </a:lnTo>
                  <a:lnTo>
                    <a:pt x="20735" y="14572"/>
                  </a:lnTo>
                  <a:cubicBezTo>
                    <a:pt x="19919" y="15702"/>
                    <a:pt x="19187" y="16958"/>
                    <a:pt x="18476" y="18150"/>
                  </a:cubicBezTo>
                  <a:lnTo>
                    <a:pt x="18455" y="18192"/>
                  </a:lnTo>
                  <a:cubicBezTo>
                    <a:pt x="18204" y="18631"/>
                    <a:pt x="17911" y="19092"/>
                    <a:pt x="17639" y="19552"/>
                  </a:cubicBezTo>
                  <a:lnTo>
                    <a:pt x="17325" y="20033"/>
                  </a:lnTo>
                  <a:cubicBezTo>
                    <a:pt x="16969" y="20661"/>
                    <a:pt x="16572" y="21289"/>
                    <a:pt x="16174" y="21916"/>
                  </a:cubicBezTo>
                  <a:cubicBezTo>
                    <a:pt x="16153" y="21979"/>
                    <a:pt x="16069" y="22105"/>
                    <a:pt x="16007" y="22293"/>
                  </a:cubicBezTo>
                  <a:lnTo>
                    <a:pt x="16007" y="22314"/>
                  </a:lnTo>
                  <a:cubicBezTo>
                    <a:pt x="15651" y="22963"/>
                    <a:pt x="15023" y="24176"/>
                    <a:pt x="14584" y="24616"/>
                  </a:cubicBezTo>
                  <a:lnTo>
                    <a:pt x="14354" y="24846"/>
                  </a:lnTo>
                  <a:cubicBezTo>
                    <a:pt x="14458" y="24846"/>
                    <a:pt x="14500" y="24783"/>
                    <a:pt x="14668" y="24616"/>
                  </a:cubicBezTo>
                  <a:lnTo>
                    <a:pt x="14709" y="24574"/>
                  </a:lnTo>
                  <a:cubicBezTo>
                    <a:pt x="15274" y="23988"/>
                    <a:pt x="15714" y="23172"/>
                    <a:pt x="16153" y="22398"/>
                  </a:cubicBezTo>
                  <a:cubicBezTo>
                    <a:pt x="16362" y="22021"/>
                    <a:pt x="16551" y="21686"/>
                    <a:pt x="16760" y="21372"/>
                  </a:cubicBezTo>
                  <a:cubicBezTo>
                    <a:pt x="17116" y="20766"/>
                    <a:pt x="17513" y="20180"/>
                    <a:pt x="17911" y="19594"/>
                  </a:cubicBezTo>
                  <a:cubicBezTo>
                    <a:pt x="18852" y="18150"/>
                    <a:pt x="19794" y="16665"/>
                    <a:pt x="20631" y="15158"/>
                  </a:cubicBezTo>
                  <a:lnTo>
                    <a:pt x="20756" y="14907"/>
                  </a:lnTo>
                  <a:lnTo>
                    <a:pt x="20924" y="15158"/>
                  </a:lnTo>
                  <a:cubicBezTo>
                    <a:pt x="20945" y="15179"/>
                    <a:pt x="20966" y="15200"/>
                    <a:pt x="20987" y="15200"/>
                  </a:cubicBezTo>
                  <a:lnTo>
                    <a:pt x="21070" y="15200"/>
                  </a:lnTo>
                  <a:lnTo>
                    <a:pt x="21133" y="15263"/>
                  </a:lnTo>
                  <a:cubicBezTo>
                    <a:pt x="22493" y="16874"/>
                    <a:pt x="23853" y="18443"/>
                    <a:pt x="25129" y="19908"/>
                  </a:cubicBezTo>
                  <a:cubicBezTo>
                    <a:pt x="25569" y="20410"/>
                    <a:pt x="25987" y="20933"/>
                    <a:pt x="26406" y="21456"/>
                  </a:cubicBezTo>
                  <a:cubicBezTo>
                    <a:pt x="27368" y="22628"/>
                    <a:pt x="28393" y="23862"/>
                    <a:pt x="29523" y="24888"/>
                  </a:cubicBezTo>
                  <a:cubicBezTo>
                    <a:pt x="29523" y="24888"/>
                    <a:pt x="29544" y="24908"/>
                    <a:pt x="29565" y="24908"/>
                  </a:cubicBezTo>
                  <a:cubicBezTo>
                    <a:pt x="29607" y="24908"/>
                    <a:pt x="29628" y="24888"/>
                    <a:pt x="29649" y="24888"/>
                  </a:cubicBezTo>
                  <a:lnTo>
                    <a:pt x="29649" y="24846"/>
                  </a:lnTo>
                  <a:lnTo>
                    <a:pt x="29565" y="24741"/>
                  </a:lnTo>
                  <a:cubicBezTo>
                    <a:pt x="28728" y="23569"/>
                    <a:pt x="27724" y="22440"/>
                    <a:pt x="26720" y="21372"/>
                  </a:cubicBezTo>
                  <a:lnTo>
                    <a:pt x="26699" y="21351"/>
                  </a:lnTo>
                  <a:cubicBezTo>
                    <a:pt x="26280" y="20870"/>
                    <a:pt x="25841" y="20410"/>
                    <a:pt x="25422" y="19929"/>
                  </a:cubicBezTo>
                  <a:cubicBezTo>
                    <a:pt x="23979" y="18297"/>
                    <a:pt x="22556" y="16665"/>
                    <a:pt x="21091" y="15095"/>
                  </a:cubicBezTo>
                  <a:lnTo>
                    <a:pt x="21070" y="15053"/>
                  </a:lnTo>
                  <a:lnTo>
                    <a:pt x="21070" y="14991"/>
                  </a:lnTo>
                  <a:cubicBezTo>
                    <a:pt x="20966" y="13861"/>
                    <a:pt x="20840" y="12689"/>
                    <a:pt x="20673" y="11287"/>
                  </a:cubicBezTo>
                  <a:lnTo>
                    <a:pt x="20610" y="10597"/>
                  </a:lnTo>
                  <a:lnTo>
                    <a:pt x="20610" y="10597"/>
                  </a:lnTo>
                  <a:lnTo>
                    <a:pt x="20987" y="11183"/>
                  </a:lnTo>
                  <a:cubicBezTo>
                    <a:pt x="23393" y="14802"/>
                    <a:pt x="26469" y="18087"/>
                    <a:pt x="29126" y="20766"/>
                  </a:cubicBezTo>
                  <a:cubicBezTo>
                    <a:pt x="29141" y="20796"/>
                    <a:pt x="29190" y="20816"/>
                    <a:pt x="29240" y="20816"/>
                  </a:cubicBezTo>
                  <a:cubicBezTo>
                    <a:pt x="29258" y="20816"/>
                    <a:pt x="29276" y="20813"/>
                    <a:pt x="29293" y="20807"/>
                  </a:cubicBezTo>
                  <a:lnTo>
                    <a:pt x="29461" y="20745"/>
                  </a:lnTo>
                  <a:lnTo>
                    <a:pt x="29502" y="20954"/>
                  </a:lnTo>
                  <a:cubicBezTo>
                    <a:pt x="29607" y="22209"/>
                    <a:pt x="29733" y="23444"/>
                    <a:pt x="29879" y="24616"/>
                  </a:cubicBezTo>
                  <a:lnTo>
                    <a:pt x="29942" y="24846"/>
                  </a:lnTo>
                  <a:cubicBezTo>
                    <a:pt x="29942" y="24846"/>
                    <a:pt x="29963" y="24888"/>
                    <a:pt x="29984" y="24888"/>
                  </a:cubicBezTo>
                  <a:lnTo>
                    <a:pt x="30026" y="24888"/>
                  </a:lnTo>
                  <a:lnTo>
                    <a:pt x="29984" y="24490"/>
                  </a:lnTo>
                  <a:cubicBezTo>
                    <a:pt x="29921" y="23151"/>
                    <a:pt x="29816" y="21812"/>
                    <a:pt x="29649" y="20515"/>
                  </a:cubicBezTo>
                  <a:cubicBezTo>
                    <a:pt x="29649" y="20494"/>
                    <a:pt x="29649" y="20494"/>
                    <a:pt x="29628" y="20452"/>
                  </a:cubicBezTo>
                  <a:lnTo>
                    <a:pt x="29565" y="20389"/>
                  </a:lnTo>
                  <a:lnTo>
                    <a:pt x="29628" y="20284"/>
                  </a:lnTo>
                  <a:cubicBezTo>
                    <a:pt x="31281" y="16937"/>
                    <a:pt x="33059" y="13610"/>
                    <a:pt x="34963" y="10408"/>
                  </a:cubicBezTo>
                  <a:lnTo>
                    <a:pt x="35152" y="10116"/>
                  </a:lnTo>
                  <a:lnTo>
                    <a:pt x="35256" y="10471"/>
                  </a:lnTo>
                  <a:cubicBezTo>
                    <a:pt x="35549" y="11601"/>
                    <a:pt x="35780" y="12668"/>
                    <a:pt x="35821" y="13777"/>
                  </a:cubicBezTo>
                  <a:lnTo>
                    <a:pt x="35821" y="13840"/>
                  </a:lnTo>
                  <a:lnTo>
                    <a:pt x="35738" y="13924"/>
                  </a:lnTo>
                  <a:cubicBezTo>
                    <a:pt x="33687" y="16958"/>
                    <a:pt x="31783" y="20640"/>
                    <a:pt x="30277" y="24574"/>
                  </a:cubicBezTo>
                  <a:lnTo>
                    <a:pt x="30151" y="24888"/>
                  </a:lnTo>
                  <a:lnTo>
                    <a:pt x="30235" y="24888"/>
                  </a:lnTo>
                  <a:cubicBezTo>
                    <a:pt x="30590" y="24155"/>
                    <a:pt x="30967" y="23423"/>
                    <a:pt x="31302" y="22691"/>
                  </a:cubicBezTo>
                  <a:cubicBezTo>
                    <a:pt x="31825" y="21582"/>
                    <a:pt x="32369" y="20473"/>
                    <a:pt x="32955" y="19364"/>
                  </a:cubicBezTo>
                  <a:cubicBezTo>
                    <a:pt x="33436" y="18401"/>
                    <a:pt x="34001" y="17460"/>
                    <a:pt x="34524" y="16539"/>
                  </a:cubicBezTo>
                  <a:cubicBezTo>
                    <a:pt x="34963" y="15765"/>
                    <a:pt x="35424" y="14970"/>
                    <a:pt x="35842" y="14196"/>
                  </a:cubicBezTo>
                  <a:lnTo>
                    <a:pt x="35884" y="14133"/>
                  </a:lnTo>
                  <a:lnTo>
                    <a:pt x="36093" y="14091"/>
                  </a:lnTo>
                  <a:lnTo>
                    <a:pt x="36135" y="14217"/>
                  </a:lnTo>
                  <a:cubicBezTo>
                    <a:pt x="36554" y="15388"/>
                    <a:pt x="37370" y="16393"/>
                    <a:pt x="38123" y="17355"/>
                  </a:cubicBezTo>
                  <a:lnTo>
                    <a:pt x="38416" y="17711"/>
                  </a:lnTo>
                  <a:cubicBezTo>
                    <a:pt x="38772" y="18192"/>
                    <a:pt x="39148" y="18652"/>
                    <a:pt x="39483" y="19113"/>
                  </a:cubicBezTo>
                  <a:cubicBezTo>
                    <a:pt x="40320" y="20201"/>
                    <a:pt x="41178" y="21331"/>
                    <a:pt x="42098" y="22356"/>
                  </a:cubicBezTo>
                  <a:cubicBezTo>
                    <a:pt x="42105" y="22363"/>
                    <a:pt x="42117" y="22365"/>
                    <a:pt x="42129" y="22365"/>
                  </a:cubicBezTo>
                  <a:cubicBezTo>
                    <a:pt x="42154" y="22365"/>
                    <a:pt x="42182" y="22356"/>
                    <a:pt x="42182" y="22356"/>
                  </a:cubicBezTo>
                  <a:lnTo>
                    <a:pt x="42203" y="22314"/>
                  </a:lnTo>
                  <a:lnTo>
                    <a:pt x="42203" y="22293"/>
                  </a:lnTo>
                  <a:lnTo>
                    <a:pt x="42224" y="22105"/>
                  </a:lnTo>
                  <a:lnTo>
                    <a:pt x="42266" y="22105"/>
                  </a:lnTo>
                  <a:lnTo>
                    <a:pt x="42329" y="21477"/>
                  </a:lnTo>
                  <a:cubicBezTo>
                    <a:pt x="42433" y="20515"/>
                    <a:pt x="42433" y="19552"/>
                    <a:pt x="42266" y="18610"/>
                  </a:cubicBezTo>
                  <a:lnTo>
                    <a:pt x="42266" y="18548"/>
                  </a:lnTo>
                  <a:lnTo>
                    <a:pt x="48501" y="6600"/>
                  </a:lnTo>
                  <a:lnTo>
                    <a:pt x="48606" y="6998"/>
                  </a:lnTo>
                  <a:cubicBezTo>
                    <a:pt x="48878" y="7939"/>
                    <a:pt x="49108" y="8881"/>
                    <a:pt x="49275" y="9927"/>
                  </a:cubicBezTo>
                  <a:lnTo>
                    <a:pt x="49317" y="10241"/>
                  </a:lnTo>
                  <a:lnTo>
                    <a:pt x="49024" y="10074"/>
                  </a:lnTo>
                  <a:cubicBezTo>
                    <a:pt x="49017" y="10066"/>
                    <a:pt x="49009" y="10061"/>
                    <a:pt x="48999" y="10061"/>
                  </a:cubicBezTo>
                  <a:cubicBezTo>
                    <a:pt x="48982" y="10061"/>
                    <a:pt x="48959" y="10076"/>
                    <a:pt x="48920" y="10116"/>
                  </a:cubicBezTo>
                  <a:cubicBezTo>
                    <a:pt x="48166" y="11308"/>
                    <a:pt x="47497" y="12626"/>
                    <a:pt x="46827" y="13903"/>
                  </a:cubicBezTo>
                  <a:cubicBezTo>
                    <a:pt x="46471" y="14614"/>
                    <a:pt x="46074" y="15367"/>
                    <a:pt x="45676" y="16079"/>
                  </a:cubicBezTo>
                  <a:cubicBezTo>
                    <a:pt x="44630" y="17983"/>
                    <a:pt x="43542" y="19908"/>
                    <a:pt x="42601" y="21540"/>
                  </a:cubicBezTo>
                  <a:lnTo>
                    <a:pt x="42287" y="22084"/>
                  </a:lnTo>
                  <a:lnTo>
                    <a:pt x="42391" y="22105"/>
                  </a:lnTo>
                  <a:cubicBezTo>
                    <a:pt x="42404" y="22118"/>
                    <a:pt x="42417" y="22123"/>
                    <a:pt x="42429" y="22123"/>
                  </a:cubicBezTo>
                  <a:cubicBezTo>
                    <a:pt x="42455" y="22123"/>
                    <a:pt x="42475" y="22098"/>
                    <a:pt x="42475" y="22084"/>
                  </a:cubicBezTo>
                  <a:cubicBezTo>
                    <a:pt x="42789" y="21561"/>
                    <a:pt x="43124" y="21017"/>
                    <a:pt x="43438" y="20494"/>
                  </a:cubicBezTo>
                  <a:cubicBezTo>
                    <a:pt x="45363" y="17292"/>
                    <a:pt x="47350" y="14007"/>
                    <a:pt x="48857" y="10639"/>
                  </a:cubicBezTo>
                  <a:lnTo>
                    <a:pt x="48961" y="10388"/>
                  </a:lnTo>
                  <a:lnTo>
                    <a:pt x="49108" y="10597"/>
                  </a:lnTo>
                  <a:cubicBezTo>
                    <a:pt x="50845" y="12752"/>
                    <a:pt x="52853" y="14635"/>
                    <a:pt x="54611" y="16204"/>
                  </a:cubicBezTo>
                  <a:cubicBezTo>
                    <a:pt x="54632" y="16225"/>
                    <a:pt x="54647" y="16230"/>
                    <a:pt x="54663" y="16230"/>
                  </a:cubicBezTo>
                  <a:cubicBezTo>
                    <a:pt x="54679" y="16230"/>
                    <a:pt x="54694" y="16225"/>
                    <a:pt x="54715" y="16225"/>
                  </a:cubicBezTo>
                  <a:lnTo>
                    <a:pt x="54862" y="16016"/>
                  </a:lnTo>
                  <a:lnTo>
                    <a:pt x="54925" y="15472"/>
                  </a:lnTo>
                  <a:cubicBezTo>
                    <a:pt x="55050" y="14154"/>
                    <a:pt x="55071" y="12961"/>
                    <a:pt x="54987" y="11789"/>
                  </a:cubicBezTo>
                  <a:lnTo>
                    <a:pt x="54987" y="11706"/>
                  </a:lnTo>
                  <a:lnTo>
                    <a:pt x="55029" y="11643"/>
                  </a:lnTo>
                  <a:cubicBezTo>
                    <a:pt x="55552" y="10952"/>
                    <a:pt x="56117" y="10136"/>
                    <a:pt x="56515" y="9258"/>
                  </a:cubicBezTo>
                  <a:lnTo>
                    <a:pt x="56808" y="8609"/>
                  </a:lnTo>
                  <a:lnTo>
                    <a:pt x="56808" y="8588"/>
                  </a:lnTo>
                  <a:cubicBezTo>
                    <a:pt x="56724" y="8274"/>
                    <a:pt x="56452" y="8065"/>
                    <a:pt x="56180" y="7856"/>
                  </a:cubicBezTo>
                  <a:cubicBezTo>
                    <a:pt x="56096" y="7772"/>
                    <a:pt x="55992" y="7688"/>
                    <a:pt x="55908" y="7626"/>
                  </a:cubicBezTo>
                  <a:cubicBezTo>
                    <a:pt x="55029" y="6810"/>
                    <a:pt x="54109" y="5973"/>
                    <a:pt x="53209" y="5115"/>
                  </a:cubicBezTo>
                  <a:cubicBezTo>
                    <a:pt x="51577" y="3545"/>
                    <a:pt x="49945" y="1872"/>
                    <a:pt x="48250" y="30"/>
                  </a:cubicBezTo>
                  <a:cubicBezTo>
                    <a:pt x="48235" y="16"/>
                    <a:pt x="48199" y="1"/>
                    <a:pt x="481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31"/>
          <p:cNvSpPr/>
          <p:nvPr/>
        </p:nvSpPr>
        <p:spPr>
          <a:xfrm>
            <a:off x="1141447" y="4788050"/>
            <a:ext cx="7289363" cy="33930"/>
          </a:xfrm>
          <a:custGeom>
            <a:avLst/>
            <a:gdLst/>
            <a:ahLst/>
            <a:cxnLst/>
            <a:rect l="l" t="t" r="r" b="b"/>
            <a:pathLst>
              <a:path w="185965" h="3680" extrusionOk="0">
                <a:moveTo>
                  <a:pt x="185965" y="621"/>
                </a:moveTo>
                <a:cubicBezTo>
                  <a:pt x="171888" y="5309"/>
                  <a:pt x="156218" y="-1232"/>
                  <a:pt x="141454" y="244"/>
                </a:cubicBezTo>
                <a:cubicBezTo>
                  <a:pt x="94526" y="4934"/>
                  <a:pt x="47162" y="3262"/>
                  <a:pt x="0" y="3262"/>
                </a:cubicBezTo>
              </a:path>
            </a:pathLst>
          </a:custGeom>
          <a:noFill/>
          <a:ln w="9525" cap="flat" cmpd="sng">
            <a:solidFill>
              <a:schemeClr val="dk2"/>
            </a:solidFill>
            <a:prstDash val="solid"/>
            <a:round/>
            <a:headEnd type="none" w="med" len="med"/>
            <a:tailEnd type="none" w="med" len="med"/>
          </a:ln>
        </p:spPr>
      </p:sp>
      <p:grpSp>
        <p:nvGrpSpPr>
          <p:cNvPr id="634" name="Google Shape;634;p31"/>
          <p:cNvGrpSpPr/>
          <p:nvPr/>
        </p:nvGrpSpPr>
        <p:grpSpPr>
          <a:xfrm rot="-5400000" flipH="1">
            <a:off x="-258906" y="1107969"/>
            <a:ext cx="393601" cy="1133720"/>
            <a:chOff x="3217925" y="402700"/>
            <a:chExt cx="326450" cy="940300"/>
          </a:xfrm>
        </p:grpSpPr>
        <p:sp>
          <p:nvSpPr>
            <p:cNvPr id="635" name="Google Shape;635;p31"/>
            <p:cNvSpPr/>
            <p:nvPr/>
          </p:nvSpPr>
          <p:spPr>
            <a:xfrm>
              <a:off x="3217925" y="402700"/>
              <a:ext cx="269425" cy="925950"/>
            </a:xfrm>
            <a:custGeom>
              <a:avLst/>
              <a:gdLst/>
              <a:ahLst/>
              <a:cxnLst/>
              <a:rect l="l" t="t" r="r" b="b"/>
              <a:pathLst>
                <a:path w="10777" h="37038" extrusionOk="0">
                  <a:moveTo>
                    <a:pt x="6027" y="8507"/>
                  </a:moveTo>
                  <a:lnTo>
                    <a:pt x="6027" y="8507"/>
                  </a:lnTo>
                  <a:cubicBezTo>
                    <a:pt x="6655" y="8821"/>
                    <a:pt x="7324" y="9093"/>
                    <a:pt x="7847" y="9511"/>
                  </a:cubicBezTo>
                  <a:cubicBezTo>
                    <a:pt x="7345" y="9218"/>
                    <a:pt x="6801" y="8988"/>
                    <a:pt x="6341" y="8737"/>
                  </a:cubicBezTo>
                  <a:lnTo>
                    <a:pt x="6027" y="8507"/>
                  </a:lnTo>
                  <a:close/>
                  <a:moveTo>
                    <a:pt x="7847" y="24953"/>
                  </a:moveTo>
                  <a:lnTo>
                    <a:pt x="7847" y="24953"/>
                  </a:lnTo>
                  <a:cubicBezTo>
                    <a:pt x="7973" y="25099"/>
                    <a:pt x="8119" y="25225"/>
                    <a:pt x="8224" y="25371"/>
                  </a:cubicBezTo>
                  <a:cubicBezTo>
                    <a:pt x="8182" y="25350"/>
                    <a:pt x="8161" y="25329"/>
                    <a:pt x="8119" y="25308"/>
                  </a:cubicBezTo>
                  <a:cubicBezTo>
                    <a:pt x="8057" y="25267"/>
                    <a:pt x="8036" y="25246"/>
                    <a:pt x="7973" y="25225"/>
                  </a:cubicBezTo>
                  <a:cubicBezTo>
                    <a:pt x="7931" y="25141"/>
                    <a:pt x="7910" y="25036"/>
                    <a:pt x="7847" y="24953"/>
                  </a:cubicBezTo>
                  <a:close/>
                  <a:moveTo>
                    <a:pt x="3684" y="32945"/>
                  </a:moveTo>
                  <a:lnTo>
                    <a:pt x="3684" y="32945"/>
                  </a:lnTo>
                  <a:cubicBezTo>
                    <a:pt x="3663" y="33092"/>
                    <a:pt x="3642" y="33217"/>
                    <a:pt x="3621" y="33385"/>
                  </a:cubicBezTo>
                  <a:lnTo>
                    <a:pt x="3579" y="33385"/>
                  </a:lnTo>
                  <a:lnTo>
                    <a:pt x="3579" y="33343"/>
                  </a:lnTo>
                  <a:cubicBezTo>
                    <a:pt x="3621" y="33217"/>
                    <a:pt x="3642" y="33071"/>
                    <a:pt x="3684" y="32945"/>
                  </a:cubicBezTo>
                  <a:close/>
                  <a:moveTo>
                    <a:pt x="4397" y="0"/>
                  </a:moveTo>
                  <a:cubicBezTo>
                    <a:pt x="4320" y="0"/>
                    <a:pt x="4242" y="11"/>
                    <a:pt x="4165" y="33"/>
                  </a:cubicBezTo>
                  <a:cubicBezTo>
                    <a:pt x="1382" y="849"/>
                    <a:pt x="1" y="4448"/>
                    <a:pt x="1466" y="6937"/>
                  </a:cubicBezTo>
                  <a:cubicBezTo>
                    <a:pt x="2177" y="8172"/>
                    <a:pt x="3474" y="8862"/>
                    <a:pt x="4625" y="9637"/>
                  </a:cubicBezTo>
                  <a:cubicBezTo>
                    <a:pt x="5713" y="10327"/>
                    <a:pt x="6989" y="11290"/>
                    <a:pt x="6383" y="12733"/>
                  </a:cubicBezTo>
                  <a:cubicBezTo>
                    <a:pt x="5734" y="14365"/>
                    <a:pt x="3956" y="15223"/>
                    <a:pt x="2930" y="16562"/>
                  </a:cubicBezTo>
                  <a:cubicBezTo>
                    <a:pt x="1759" y="18090"/>
                    <a:pt x="1549" y="20098"/>
                    <a:pt x="2533" y="21772"/>
                  </a:cubicBezTo>
                  <a:cubicBezTo>
                    <a:pt x="3453" y="23279"/>
                    <a:pt x="5127" y="24011"/>
                    <a:pt x="6173" y="25392"/>
                  </a:cubicBezTo>
                  <a:cubicBezTo>
                    <a:pt x="7199" y="26731"/>
                    <a:pt x="6717" y="27861"/>
                    <a:pt x="5567" y="28886"/>
                  </a:cubicBezTo>
                  <a:cubicBezTo>
                    <a:pt x="4520" y="29765"/>
                    <a:pt x="3307" y="30476"/>
                    <a:pt x="2533" y="31669"/>
                  </a:cubicBezTo>
                  <a:cubicBezTo>
                    <a:pt x="2156" y="32339"/>
                    <a:pt x="1968" y="33113"/>
                    <a:pt x="2052" y="33908"/>
                  </a:cubicBezTo>
                  <a:cubicBezTo>
                    <a:pt x="2198" y="35059"/>
                    <a:pt x="2888" y="35833"/>
                    <a:pt x="3579" y="36670"/>
                  </a:cubicBezTo>
                  <a:cubicBezTo>
                    <a:pt x="3642" y="36733"/>
                    <a:pt x="3663" y="36754"/>
                    <a:pt x="3725" y="36775"/>
                  </a:cubicBezTo>
                  <a:cubicBezTo>
                    <a:pt x="3844" y="36937"/>
                    <a:pt x="4025" y="37037"/>
                    <a:pt x="4240" y="37037"/>
                  </a:cubicBezTo>
                  <a:cubicBezTo>
                    <a:pt x="4328" y="37037"/>
                    <a:pt x="4423" y="37020"/>
                    <a:pt x="4520" y="36984"/>
                  </a:cubicBezTo>
                  <a:cubicBezTo>
                    <a:pt x="5316" y="36691"/>
                    <a:pt x="5964" y="36230"/>
                    <a:pt x="6550" y="35624"/>
                  </a:cubicBezTo>
                  <a:cubicBezTo>
                    <a:pt x="6864" y="35289"/>
                    <a:pt x="6655" y="34808"/>
                    <a:pt x="6299" y="34682"/>
                  </a:cubicBezTo>
                  <a:cubicBezTo>
                    <a:pt x="5818" y="33343"/>
                    <a:pt x="7282" y="31857"/>
                    <a:pt x="8140" y="31021"/>
                  </a:cubicBezTo>
                  <a:cubicBezTo>
                    <a:pt x="9186" y="30037"/>
                    <a:pt x="10316" y="28928"/>
                    <a:pt x="10484" y="27422"/>
                  </a:cubicBezTo>
                  <a:cubicBezTo>
                    <a:pt x="10693" y="25790"/>
                    <a:pt x="9793" y="24430"/>
                    <a:pt x="8642" y="23383"/>
                  </a:cubicBezTo>
                  <a:cubicBezTo>
                    <a:pt x="7513" y="22358"/>
                    <a:pt x="6027" y="21626"/>
                    <a:pt x="5211" y="20308"/>
                  </a:cubicBezTo>
                  <a:cubicBezTo>
                    <a:pt x="3788" y="18006"/>
                    <a:pt x="6822" y="16500"/>
                    <a:pt x="8266" y="15307"/>
                  </a:cubicBezTo>
                  <a:cubicBezTo>
                    <a:pt x="9166" y="14575"/>
                    <a:pt x="9961" y="13717"/>
                    <a:pt x="10337" y="12587"/>
                  </a:cubicBezTo>
                  <a:cubicBezTo>
                    <a:pt x="10777" y="11122"/>
                    <a:pt x="10316" y="9469"/>
                    <a:pt x="9186" y="8423"/>
                  </a:cubicBezTo>
                  <a:cubicBezTo>
                    <a:pt x="8015" y="7356"/>
                    <a:pt x="6173" y="7147"/>
                    <a:pt x="5127" y="5933"/>
                  </a:cubicBezTo>
                  <a:cubicBezTo>
                    <a:pt x="4248" y="4950"/>
                    <a:pt x="4374" y="3150"/>
                    <a:pt x="5420" y="2313"/>
                  </a:cubicBezTo>
                  <a:cubicBezTo>
                    <a:pt x="6027" y="1832"/>
                    <a:pt x="5734" y="974"/>
                    <a:pt x="5211" y="744"/>
                  </a:cubicBezTo>
                  <a:cubicBezTo>
                    <a:pt x="5190" y="681"/>
                    <a:pt x="5148" y="639"/>
                    <a:pt x="5148" y="577"/>
                  </a:cubicBezTo>
                  <a:cubicBezTo>
                    <a:pt x="5096" y="231"/>
                    <a:pt x="4760" y="0"/>
                    <a:pt x="4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3226300" y="403625"/>
              <a:ext cx="318075" cy="939375"/>
            </a:xfrm>
            <a:custGeom>
              <a:avLst/>
              <a:gdLst/>
              <a:ahLst/>
              <a:cxnLst/>
              <a:rect l="l" t="t" r="r" b="b"/>
              <a:pathLst>
                <a:path w="12723" h="37575" extrusionOk="0">
                  <a:moveTo>
                    <a:pt x="4709" y="268"/>
                  </a:moveTo>
                  <a:lnTo>
                    <a:pt x="4813" y="309"/>
                  </a:lnTo>
                  <a:cubicBezTo>
                    <a:pt x="5294" y="540"/>
                    <a:pt x="5734" y="728"/>
                    <a:pt x="6152" y="833"/>
                  </a:cubicBezTo>
                  <a:lnTo>
                    <a:pt x="6173" y="833"/>
                  </a:lnTo>
                  <a:lnTo>
                    <a:pt x="6173" y="854"/>
                  </a:lnTo>
                  <a:lnTo>
                    <a:pt x="6173" y="895"/>
                  </a:lnTo>
                  <a:cubicBezTo>
                    <a:pt x="6278" y="1628"/>
                    <a:pt x="6403" y="2423"/>
                    <a:pt x="6571" y="3218"/>
                  </a:cubicBezTo>
                  <a:lnTo>
                    <a:pt x="6592" y="3302"/>
                  </a:lnTo>
                  <a:lnTo>
                    <a:pt x="6592" y="3302"/>
                  </a:lnTo>
                  <a:lnTo>
                    <a:pt x="6529" y="3239"/>
                  </a:lnTo>
                  <a:cubicBezTo>
                    <a:pt x="6173" y="3009"/>
                    <a:pt x="5797" y="2778"/>
                    <a:pt x="5420" y="2527"/>
                  </a:cubicBezTo>
                  <a:lnTo>
                    <a:pt x="5399" y="2527"/>
                  </a:lnTo>
                  <a:lnTo>
                    <a:pt x="5399" y="2506"/>
                  </a:lnTo>
                  <a:cubicBezTo>
                    <a:pt x="5336" y="2109"/>
                    <a:pt x="5232" y="1690"/>
                    <a:pt x="5106" y="1251"/>
                  </a:cubicBezTo>
                  <a:cubicBezTo>
                    <a:pt x="5085" y="1209"/>
                    <a:pt x="5085" y="1167"/>
                    <a:pt x="5043" y="1126"/>
                  </a:cubicBezTo>
                  <a:cubicBezTo>
                    <a:pt x="4981" y="854"/>
                    <a:pt x="4897" y="602"/>
                    <a:pt x="4771" y="372"/>
                  </a:cubicBezTo>
                  <a:lnTo>
                    <a:pt x="4709" y="268"/>
                  </a:lnTo>
                  <a:close/>
                  <a:moveTo>
                    <a:pt x="5294" y="2799"/>
                  </a:moveTo>
                  <a:cubicBezTo>
                    <a:pt x="5734" y="3092"/>
                    <a:pt x="6173" y="3343"/>
                    <a:pt x="6634" y="3615"/>
                  </a:cubicBezTo>
                  <a:lnTo>
                    <a:pt x="6654" y="3636"/>
                  </a:lnTo>
                  <a:lnTo>
                    <a:pt x="6634" y="3657"/>
                  </a:lnTo>
                  <a:cubicBezTo>
                    <a:pt x="6424" y="3887"/>
                    <a:pt x="6320" y="4201"/>
                    <a:pt x="6362" y="4515"/>
                  </a:cubicBezTo>
                  <a:cubicBezTo>
                    <a:pt x="6424" y="4975"/>
                    <a:pt x="6738" y="5415"/>
                    <a:pt x="7157" y="5666"/>
                  </a:cubicBezTo>
                  <a:cubicBezTo>
                    <a:pt x="7491" y="5875"/>
                    <a:pt x="7889" y="5980"/>
                    <a:pt x="8245" y="6126"/>
                  </a:cubicBezTo>
                  <a:cubicBezTo>
                    <a:pt x="8517" y="6189"/>
                    <a:pt x="8768" y="6273"/>
                    <a:pt x="8998" y="6377"/>
                  </a:cubicBezTo>
                  <a:cubicBezTo>
                    <a:pt x="9709" y="6670"/>
                    <a:pt x="10316" y="7172"/>
                    <a:pt x="10776" y="7821"/>
                  </a:cubicBezTo>
                  <a:cubicBezTo>
                    <a:pt x="11718" y="9056"/>
                    <a:pt x="12032" y="10562"/>
                    <a:pt x="11760" y="12152"/>
                  </a:cubicBezTo>
                  <a:cubicBezTo>
                    <a:pt x="11488" y="13596"/>
                    <a:pt x="10714" y="15019"/>
                    <a:pt x="9584" y="16128"/>
                  </a:cubicBezTo>
                  <a:cubicBezTo>
                    <a:pt x="9249" y="16483"/>
                    <a:pt x="8831" y="16797"/>
                    <a:pt x="8433" y="17069"/>
                  </a:cubicBezTo>
                  <a:cubicBezTo>
                    <a:pt x="7826" y="17530"/>
                    <a:pt x="7198" y="17990"/>
                    <a:pt x="6780" y="18597"/>
                  </a:cubicBezTo>
                  <a:cubicBezTo>
                    <a:pt x="6173" y="19476"/>
                    <a:pt x="6362" y="20564"/>
                    <a:pt x="7261" y="21338"/>
                  </a:cubicBezTo>
                  <a:cubicBezTo>
                    <a:pt x="7638" y="21652"/>
                    <a:pt x="8098" y="21882"/>
                    <a:pt x="8538" y="22133"/>
                  </a:cubicBezTo>
                  <a:cubicBezTo>
                    <a:pt x="8726" y="22196"/>
                    <a:pt x="8893" y="22300"/>
                    <a:pt x="9061" y="22384"/>
                  </a:cubicBezTo>
                  <a:cubicBezTo>
                    <a:pt x="9814" y="22802"/>
                    <a:pt x="10463" y="23346"/>
                    <a:pt x="10965" y="24037"/>
                  </a:cubicBezTo>
                  <a:cubicBezTo>
                    <a:pt x="11927" y="25313"/>
                    <a:pt x="12325" y="26903"/>
                    <a:pt x="12095" y="28431"/>
                  </a:cubicBezTo>
                  <a:cubicBezTo>
                    <a:pt x="11969" y="29289"/>
                    <a:pt x="11613" y="30126"/>
                    <a:pt x="11132" y="30879"/>
                  </a:cubicBezTo>
                  <a:cubicBezTo>
                    <a:pt x="10672" y="31569"/>
                    <a:pt x="10086" y="32009"/>
                    <a:pt x="9479" y="32511"/>
                  </a:cubicBezTo>
                  <a:cubicBezTo>
                    <a:pt x="9312" y="32616"/>
                    <a:pt x="9186" y="32741"/>
                    <a:pt x="9040" y="32846"/>
                  </a:cubicBezTo>
                  <a:cubicBezTo>
                    <a:pt x="8579" y="33118"/>
                    <a:pt x="8035" y="33787"/>
                    <a:pt x="8015" y="34478"/>
                  </a:cubicBezTo>
                  <a:cubicBezTo>
                    <a:pt x="7994" y="34833"/>
                    <a:pt x="8119" y="35147"/>
                    <a:pt x="8370" y="35419"/>
                  </a:cubicBezTo>
                  <a:lnTo>
                    <a:pt x="8433" y="35461"/>
                  </a:lnTo>
                  <a:lnTo>
                    <a:pt x="8349" y="35461"/>
                  </a:lnTo>
                  <a:cubicBezTo>
                    <a:pt x="7889" y="35440"/>
                    <a:pt x="7408" y="35377"/>
                    <a:pt x="6968" y="35336"/>
                  </a:cubicBezTo>
                  <a:cubicBezTo>
                    <a:pt x="6759" y="35315"/>
                    <a:pt x="6529" y="35273"/>
                    <a:pt x="6278" y="35252"/>
                  </a:cubicBezTo>
                  <a:cubicBezTo>
                    <a:pt x="5608" y="34729"/>
                    <a:pt x="5378" y="33850"/>
                    <a:pt x="5692" y="33118"/>
                  </a:cubicBezTo>
                  <a:cubicBezTo>
                    <a:pt x="5922" y="32595"/>
                    <a:pt x="6445" y="32281"/>
                    <a:pt x="6906" y="31967"/>
                  </a:cubicBezTo>
                  <a:cubicBezTo>
                    <a:pt x="7073" y="31862"/>
                    <a:pt x="7198" y="31779"/>
                    <a:pt x="7324" y="31695"/>
                  </a:cubicBezTo>
                  <a:cubicBezTo>
                    <a:pt x="8307" y="31025"/>
                    <a:pt x="9040" y="30105"/>
                    <a:pt x="9479" y="29059"/>
                  </a:cubicBezTo>
                  <a:cubicBezTo>
                    <a:pt x="9772" y="28368"/>
                    <a:pt x="10191" y="27071"/>
                    <a:pt x="9835" y="25753"/>
                  </a:cubicBezTo>
                  <a:cubicBezTo>
                    <a:pt x="9563" y="24685"/>
                    <a:pt x="8663" y="23974"/>
                    <a:pt x="7805" y="23325"/>
                  </a:cubicBezTo>
                  <a:cubicBezTo>
                    <a:pt x="7638" y="23200"/>
                    <a:pt x="7471" y="23074"/>
                    <a:pt x="7303" y="22928"/>
                  </a:cubicBezTo>
                  <a:cubicBezTo>
                    <a:pt x="7178" y="22823"/>
                    <a:pt x="7010" y="22698"/>
                    <a:pt x="6864" y="22572"/>
                  </a:cubicBezTo>
                  <a:cubicBezTo>
                    <a:pt x="5734" y="21714"/>
                    <a:pt x="4353" y="20605"/>
                    <a:pt x="4750" y="19057"/>
                  </a:cubicBezTo>
                  <a:cubicBezTo>
                    <a:pt x="5022" y="17906"/>
                    <a:pt x="5964" y="17216"/>
                    <a:pt x="6885" y="16525"/>
                  </a:cubicBezTo>
                  <a:cubicBezTo>
                    <a:pt x="7198" y="16295"/>
                    <a:pt x="7512" y="16065"/>
                    <a:pt x="7805" y="15814"/>
                  </a:cubicBezTo>
                  <a:cubicBezTo>
                    <a:pt x="9709" y="14140"/>
                    <a:pt x="10358" y="11525"/>
                    <a:pt x="9395" y="9474"/>
                  </a:cubicBezTo>
                  <a:cubicBezTo>
                    <a:pt x="8768" y="8135"/>
                    <a:pt x="7680" y="7507"/>
                    <a:pt x="6382" y="6880"/>
                  </a:cubicBezTo>
                  <a:cubicBezTo>
                    <a:pt x="5546" y="6461"/>
                    <a:pt x="4771" y="6022"/>
                    <a:pt x="4290" y="5289"/>
                  </a:cubicBezTo>
                  <a:cubicBezTo>
                    <a:pt x="3955" y="4766"/>
                    <a:pt x="3913" y="3992"/>
                    <a:pt x="4165" y="3469"/>
                  </a:cubicBezTo>
                  <a:cubicBezTo>
                    <a:pt x="4290" y="3197"/>
                    <a:pt x="4583" y="2841"/>
                    <a:pt x="5190" y="2799"/>
                  </a:cubicBezTo>
                  <a:close/>
                  <a:moveTo>
                    <a:pt x="6173" y="35482"/>
                  </a:moveTo>
                  <a:cubicBezTo>
                    <a:pt x="6822" y="35670"/>
                    <a:pt x="7596" y="35691"/>
                    <a:pt x="8161" y="35733"/>
                  </a:cubicBezTo>
                  <a:lnTo>
                    <a:pt x="8245" y="35733"/>
                  </a:lnTo>
                  <a:lnTo>
                    <a:pt x="8224" y="35754"/>
                  </a:lnTo>
                  <a:cubicBezTo>
                    <a:pt x="7617" y="36361"/>
                    <a:pt x="6947" y="36905"/>
                    <a:pt x="6131" y="37428"/>
                  </a:cubicBezTo>
                  <a:lnTo>
                    <a:pt x="6069" y="37428"/>
                  </a:lnTo>
                  <a:cubicBezTo>
                    <a:pt x="5818" y="37323"/>
                    <a:pt x="5546" y="37261"/>
                    <a:pt x="5253" y="37240"/>
                  </a:cubicBezTo>
                  <a:cubicBezTo>
                    <a:pt x="5190" y="37240"/>
                    <a:pt x="5106" y="37219"/>
                    <a:pt x="5022" y="37198"/>
                  </a:cubicBezTo>
                  <a:lnTo>
                    <a:pt x="4960" y="37198"/>
                  </a:lnTo>
                  <a:cubicBezTo>
                    <a:pt x="4709" y="37135"/>
                    <a:pt x="4499" y="37114"/>
                    <a:pt x="4269" y="37093"/>
                  </a:cubicBezTo>
                  <a:lnTo>
                    <a:pt x="4165" y="37093"/>
                  </a:lnTo>
                  <a:lnTo>
                    <a:pt x="4248" y="37030"/>
                  </a:lnTo>
                  <a:cubicBezTo>
                    <a:pt x="4458" y="36905"/>
                    <a:pt x="4667" y="36738"/>
                    <a:pt x="4876" y="36591"/>
                  </a:cubicBezTo>
                  <a:cubicBezTo>
                    <a:pt x="4939" y="36528"/>
                    <a:pt x="5002" y="36486"/>
                    <a:pt x="5085" y="36424"/>
                  </a:cubicBezTo>
                  <a:cubicBezTo>
                    <a:pt x="5127" y="36382"/>
                    <a:pt x="5211" y="36361"/>
                    <a:pt x="5253" y="36298"/>
                  </a:cubicBezTo>
                  <a:cubicBezTo>
                    <a:pt x="5566" y="36068"/>
                    <a:pt x="5880" y="35796"/>
                    <a:pt x="6131" y="35524"/>
                  </a:cubicBezTo>
                  <a:lnTo>
                    <a:pt x="6152" y="35482"/>
                  </a:lnTo>
                  <a:close/>
                  <a:moveTo>
                    <a:pt x="4777" y="1"/>
                  </a:moveTo>
                  <a:cubicBezTo>
                    <a:pt x="4761" y="1"/>
                    <a:pt x="4740" y="6"/>
                    <a:pt x="4709" y="17"/>
                  </a:cubicBezTo>
                  <a:lnTo>
                    <a:pt x="4646" y="100"/>
                  </a:lnTo>
                  <a:lnTo>
                    <a:pt x="4646" y="121"/>
                  </a:lnTo>
                  <a:lnTo>
                    <a:pt x="4604" y="100"/>
                  </a:lnTo>
                  <a:lnTo>
                    <a:pt x="4541" y="100"/>
                  </a:lnTo>
                  <a:cubicBezTo>
                    <a:pt x="4499" y="121"/>
                    <a:pt x="4478" y="142"/>
                    <a:pt x="4499" y="184"/>
                  </a:cubicBezTo>
                  <a:cubicBezTo>
                    <a:pt x="4541" y="435"/>
                    <a:pt x="4646" y="665"/>
                    <a:pt x="4709" y="916"/>
                  </a:cubicBezTo>
                  <a:cubicBezTo>
                    <a:pt x="4771" y="1021"/>
                    <a:pt x="4813" y="1146"/>
                    <a:pt x="4855" y="1272"/>
                  </a:cubicBezTo>
                  <a:cubicBezTo>
                    <a:pt x="4960" y="1586"/>
                    <a:pt x="5022" y="1900"/>
                    <a:pt x="5127" y="2193"/>
                  </a:cubicBezTo>
                  <a:lnTo>
                    <a:pt x="5190" y="2402"/>
                  </a:lnTo>
                  <a:lnTo>
                    <a:pt x="5169" y="2402"/>
                  </a:lnTo>
                  <a:cubicBezTo>
                    <a:pt x="4750" y="2444"/>
                    <a:pt x="4374" y="2653"/>
                    <a:pt x="4123" y="3009"/>
                  </a:cubicBezTo>
                  <a:cubicBezTo>
                    <a:pt x="3809" y="3385"/>
                    <a:pt x="3662" y="3887"/>
                    <a:pt x="3746" y="4390"/>
                  </a:cubicBezTo>
                  <a:cubicBezTo>
                    <a:pt x="3913" y="5645"/>
                    <a:pt x="5169" y="6419"/>
                    <a:pt x="6069" y="6900"/>
                  </a:cubicBezTo>
                  <a:cubicBezTo>
                    <a:pt x="7722" y="7737"/>
                    <a:pt x="8998" y="8512"/>
                    <a:pt x="9458" y="10269"/>
                  </a:cubicBezTo>
                  <a:cubicBezTo>
                    <a:pt x="9877" y="11901"/>
                    <a:pt x="9354" y="13680"/>
                    <a:pt x="8098" y="15040"/>
                  </a:cubicBezTo>
                  <a:cubicBezTo>
                    <a:pt x="7680" y="15479"/>
                    <a:pt x="7198" y="15835"/>
                    <a:pt x="6696" y="16211"/>
                  </a:cubicBezTo>
                  <a:cubicBezTo>
                    <a:pt x="6048" y="16714"/>
                    <a:pt x="5336" y="17237"/>
                    <a:pt x="4876" y="17969"/>
                  </a:cubicBezTo>
                  <a:cubicBezTo>
                    <a:pt x="4185" y="19036"/>
                    <a:pt x="4248" y="20208"/>
                    <a:pt x="5064" y="21212"/>
                  </a:cubicBezTo>
                  <a:cubicBezTo>
                    <a:pt x="5650" y="21945"/>
                    <a:pt x="6445" y="22530"/>
                    <a:pt x="7198" y="23116"/>
                  </a:cubicBezTo>
                  <a:cubicBezTo>
                    <a:pt x="7701" y="23514"/>
                    <a:pt x="8224" y="23890"/>
                    <a:pt x="8684" y="24351"/>
                  </a:cubicBezTo>
                  <a:cubicBezTo>
                    <a:pt x="10107" y="25669"/>
                    <a:pt x="9793" y="27719"/>
                    <a:pt x="9061" y="29205"/>
                  </a:cubicBezTo>
                  <a:cubicBezTo>
                    <a:pt x="8663" y="30021"/>
                    <a:pt x="8056" y="30732"/>
                    <a:pt x="7366" y="31256"/>
                  </a:cubicBezTo>
                  <a:cubicBezTo>
                    <a:pt x="7178" y="31381"/>
                    <a:pt x="6968" y="31507"/>
                    <a:pt x="6759" y="31632"/>
                  </a:cubicBezTo>
                  <a:cubicBezTo>
                    <a:pt x="6362" y="31904"/>
                    <a:pt x="5943" y="32155"/>
                    <a:pt x="5650" y="32532"/>
                  </a:cubicBezTo>
                  <a:cubicBezTo>
                    <a:pt x="5022" y="33348"/>
                    <a:pt x="5190" y="34499"/>
                    <a:pt x="5964" y="35168"/>
                  </a:cubicBezTo>
                  <a:lnTo>
                    <a:pt x="6006" y="35189"/>
                  </a:lnTo>
                  <a:lnTo>
                    <a:pt x="6006" y="35231"/>
                  </a:lnTo>
                  <a:lnTo>
                    <a:pt x="6006" y="35273"/>
                  </a:lnTo>
                  <a:lnTo>
                    <a:pt x="6006" y="35315"/>
                  </a:lnTo>
                  <a:lnTo>
                    <a:pt x="5964" y="35315"/>
                  </a:lnTo>
                  <a:cubicBezTo>
                    <a:pt x="5734" y="35461"/>
                    <a:pt x="5525" y="35649"/>
                    <a:pt x="5315" y="35859"/>
                  </a:cubicBezTo>
                  <a:cubicBezTo>
                    <a:pt x="5190" y="35984"/>
                    <a:pt x="5064" y="36089"/>
                    <a:pt x="4918" y="36193"/>
                  </a:cubicBezTo>
                  <a:cubicBezTo>
                    <a:pt x="4813" y="36277"/>
                    <a:pt x="4709" y="36382"/>
                    <a:pt x="4583" y="36465"/>
                  </a:cubicBezTo>
                  <a:cubicBezTo>
                    <a:pt x="4395" y="36591"/>
                    <a:pt x="4185" y="36738"/>
                    <a:pt x="4039" y="36926"/>
                  </a:cubicBezTo>
                  <a:lnTo>
                    <a:pt x="4018" y="36947"/>
                  </a:lnTo>
                  <a:lnTo>
                    <a:pt x="3976" y="36926"/>
                  </a:lnTo>
                  <a:cubicBezTo>
                    <a:pt x="2302" y="35796"/>
                    <a:pt x="1737" y="33766"/>
                    <a:pt x="2595" y="32092"/>
                  </a:cubicBezTo>
                  <a:cubicBezTo>
                    <a:pt x="3077" y="31193"/>
                    <a:pt x="3872" y="30670"/>
                    <a:pt x="4667" y="30147"/>
                  </a:cubicBezTo>
                  <a:cubicBezTo>
                    <a:pt x="5106" y="29833"/>
                    <a:pt x="5608" y="29561"/>
                    <a:pt x="6006" y="29163"/>
                  </a:cubicBezTo>
                  <a:cubicBezTo>
                    <a:pt x="6989" y="28222"/>
                    <a:pt x="7303" y="26862"/>
                    <a:pt x="6801" y="25711"/>
                  </a:cubicBezTo>
                  <a:cubicBezTo>
                    <a:pt x="6424" y="24769"/>
                    <a:pt x="5587" y="24121"/>
                    <a:pt x="4792" y="23493"/>
                  </a:cubicBezTo>
                  <a:cubicBezTo>
                    <a:pt x="4437" y="23200"/>
                    <a:pt x="4060" y="22907"/>
                    <a:pt x="3746" y="22614"/>
                  </a:cubicBezTo>
                  <a:cubicBezTo>
                    <a:pt x="2449" y="21338"/>
                    <a:pt x="1298" y="19245"/>
                    <a:pt x="2470" y="17467"/>
                  </a:cubicBezTo>
                  <a:cubicBezTo>
                    <a:pt x="2972" y="16735"/>
                    <a:pt x="3725" y="16274"/>
                    <a:pt x="4458" y="15814"/>
                  </a:cubicBezTo>
                  <a:cubicBezTo>
                    <a:pt x="4876" y="15563"/>
                    <a:pt x="5315" y="15291"/>
                    <a:pt x="5692" y="14977"/>
                  </a:cubicBezTo>
                  <a:cubicBezTo>
                    <a:pt x="6738" y="14119"/>
                    <a:pt x="7157" y="12926"/>
                    <a:pt x="6906" y="11608"/>
                  </a:cubicBezTo>
                  <a:cubicBezTo>
                    <a:pt x="6675" y="10374"/>
                    <a:pt x="5901" y="9265"/>
                    <a:pt x="4562" y="8281"/>
                  </a:cubicBezTo>
                  <a:cubicBezTo>
                    <a:pt x="4185" y="8030"/>
                    <a:pt x="3767" y="7800"/>
                    <a:pt x="3307" y="7549"/>
                  </a:cubicBezTo>
                  <a:cubicBezTo>
                    <a:pt x="2072" y="6900"/>
                    <a:pt x="691" y="6147"/>
                    <a:pt x="524" y="4703"/>
                  </a:cubicBezTo>
                  <a:cubicBezTo>
                    <a:pt x="398" y="3427"/>
                    <a:pt x="1089" y="2465"/>
                    <a:pt x="1654" y="1858"/>
                  </a:cubicBezTo>
                  <a:cubicBezTo>
                    <a:pt x="2386" y="1105"/>
                    <a:pt x="3349" y="540"/>
                    <a:pt x="4353" y="289"/>
                  </a:cubicBezTo>
                  <a:cubicBezTo>
                    <a:pt x="4395" y="268"/>
                    <a:pt x="4437" y="205"/>
                    <a:pt x="4437" y="163"/>
                  </a:cubicBezTo>
                  <a:cubicBezTo>
                    <a:pt x="4437" y="111"/>
                    <a:pt x="4394" y="74"/>
                    <a:pt x="4356" y="74"/>
                  </a:cubicBezTo>
                  <a:cubicBezTo>
                    <a:pt x="4347" y="74"/>
                    <a:pt x="4339" y="76"/>
                    <a:pt x="4332" y="79"/>
                  </a:cubicBezTo>
                  <a:cubicBezTo>
                    <a:pt x="2721" y="289"/>
                    <a:pt x="1026" y="1732"/>
                    <a:pt x="419" y="3343"/>
                  </a:cubicBezTo>
                  <a:cubicBezTo>
                    <a:pt x="147" y="4139"/>
                    <a:pt x="1" y="5289"/>
                    <a:pt x="984" y="6335"/>
                  </a:cubicBezTo>
                  <a:cubicBezTo>
                    <a:pt x="1570" y="6984"/>
                    <a:pt x="2386" y="7424"/>
                    <a:pt x="3139" y="7842"/>
                  </a:cubicBezTo>
                  <a:cubicBezTo>
                    <a:pt x="3830" y="8219"/>
                    <a:pt x="4499" y="8595"/>
                    <a:pt x="5085" y="9118"/>
                  </a:cubicBezTo>
                  <a:cubicBezTo>
                    <a:pt x="6027" y="9997"/>
                    <a:pt x="6654" y="11211"/>
                    <a:pt x="6675" y="12299"/>
                  </a:cubicBezTo>
                  <a:cubicBezTo>
                    <a:pt x="6696" y="13094"/>
                    <a:pt x="6424" y="13868"/>
                    <a:pt x="5859" y="14454"/>
                  </a:cubicBezTo>
                  <a:cubicBezTo>
                    <a:pt x="5399" y="14956"/>
                    <a:pt x="4792" y="15333"/>
                    <a:pt x="4227" y="15688"/>
                  </a:cubicBezTo>
                  <a:cubicBezTo>
                    <a:pt x="3600" y="16086"/>
                    <a:pt x="2909" y="16483"/>
                    <a:pt x="2449" y="17069"/>
                  </a:cubicBezTo>
                  <a:cubicBezTo>
                    <a:pt x="1612" y="18095"/>
                    <a:pt x="1465" y="19559"/>
                    <a:pt x="2093" y="20940"/>
                  </a:cubicBezTo>
                  <a:cubicBezTo>
                    <a:pt x="2658" y="22154"/>
                    <a:pt x="3600" y="22907"/>
                    <a:pt x="4562" y="23723"/>
                  </a:cubicBezTo>
                  <a:cubicBezTo>
                    <a:pt x="4876" y="23974"/>
                    <a:pt x="5190" y="24246"/>
                    <a:pt x="5483" y="24497"/>
                  </a:cubicBezTo>
                  <a:cubicBezTo>
                    <a:pt x="6424" y="25376"/>
                    <a:pt x="6843" y="26276"/>
                    <a:pt x="6696" y="27280"/>
                  </a:cubicBezTo>
                  <a:cubicBezTo>
                    <a:pt x="6550" y="28410"/>
                    <a:pt x="5713" y="29142"/>
                    <a:pt x="5002" y="29623"/>
                  </a:cubicBezTo>
                  <a:cubicBezTo>
                    <a:pt x="4897" y="29686"/>
                    <a:pt x="4813" y="29770"/>
                    <a:pt x="4709" y="29812"/>
                  </a:cubicBezTo>
                  <a:cubicBezTo>
                    <a:pt x="3411" y="30732"/>
                    <a:pt x="2156" y="31590"/>
                    <a:pt x="1947" y="33285"/>
                  </a:cubicBezTo>
                  <a:cubicBezTo>
                    <a:pt x="1737" y="34833"/>
                    <a:pt x="2512" y="36361"/>
                    <a:pt x="3872" y="37093"/>
                  </a:cubicBezTo>
                  <a:lnTo>
                    <a:pt x="3913" y="37114"/>
                  </a:lnTo>
                  <a:lnTo>
                    <a:pt x="3872" y="37156"/>
                  </a:lnTo>
                  <a:lnTo>
                    <a:pt x="3872" y="37198"/>
                  </a:lnTo>
                  <a:lnTo>
                    <a:pt x="3913" y="37198"/>
                  </a:lnTo>
                  <a:cubicBezTo>
                    <a:pt x="3955" y="37198"/>
                    <a:pt x="3976" y="37156"/>
                    <a:pt x="4039" y="37135"/>
                  </a:cubicBezTo>
                  <a:cubicBezTo>
                    <a:pt x="4332" y="37240"/>
                    <a:pt x="4646" y="37323"/>
                    <a:pt x="4960" y="37407"/>
                  </a:cubicBezTo>
                  <a:lnTo>
                    <a:pt x="4981" y="37407"/>
                  </a:lnTo>
                  <a:cubicBezTo>
                    <a:pt x="5064" y="37428"/>
                    <a:pt x="5127" y="37428"/>
                    <a:pt x="5211" y="37449"/>
                  </a:cubicBezTo>
                  <a:cubicBezTo>
                    <a:pt x="5483" y="37512"/>
                    <a:pt x="5755" y="37574"/>
                    <a:pt x="6027" y="37574"/>
                  </a:cubicBezTo>
                  <a:lnTo>
                    <a:pt x="6069" y="37574"/>
                  </a:lnTo>
                  <a:cubicBezTo>
                    <a:pt x="6989" y="37114"/>
                    <a:pt x="7805" y="36486"/>
                    <a:pt x="8579" y="35670"/>
                  </a:cubicBezTo>
                  <a:cubicBezTo>
                    <a:pt x="8621" y="35649"/>
                    <a:pt x="8621" y="35629"/>
                    <a:pt x="8621" y="35587"/>
                  </a:cubicBezTo>
                  <a:cubicBezTo>
                    <a:pt x="8621" y="35566"/>
                    <a:pt x="8579" y="35545"/>
                    <a:pt x="8559" y="35524"/>
                  </a:cubicBezTo>
                  <a:lnTo>
                    <a:pt x="8538" y="35482"/>
                  </a:lnTo>
                  <a:lnTo>
                    <a:pt x="8538" y="35461"/>
                  </a:lnTo>
                  <a:cubicBezTo>
                    <a:pt x="8538" y="35440"/>
                    <a:pt x="8559" y="35419"/>
                    <a:pt x="8517" y="35357"/>
                  </a:cubicBezTo>
                  <a:cubicBezTo>
                    <a:pt x="8224" y="35064"/>
                    <a:pt x="8098" y="34750"/>
                    <a:pt x="8119" y="34436"/>
                  </a:cubicBezTo>
                  <a:cubicBezTo>
                    <a:pt x="8245" y="33662"/>
                    <a:pt x="9207" y="32908"/>
                    <a:pt x="10002" y="32302"/>
                  </a:cubicBezTo>
                  <a:cubicBezTo>
                    <a:pt x="10337" y="32009"/>
                    <a:pt x="10672" y="31779"/>
                    <a:pt x="10881" y="31548"/>
                  </a:cubicBezTo>
                  <a:cubicBezTo>
                    <a:pt x="11697" y="30628"/>
                    <a:pt x="12220" y="29477"/>
                    <a:pt x="12388" y="28263"/>
                  </a:cubicBezTo>
                  <a:cubicBezTo>
                    <a:pt x="12722" y="25941"/>
                    <a:pt x="11592" y="23535"/>
                    <a:pt x="9584" y="22258"/>
                  </a:cubicBezTo>
                  <a:cubicBezTo>
                    <a:pt x="9375" y="22133"/>
                    <a:pt x="9103" y="21986"/>
                    <a:pt x="8851" y="21840"/>
                  </a:cubicBezTo>
                  <a:cubicBezTo>
                    <a:pt x="7994" y="21400"/>
                    <a:pt x="6947" y="20815"/>
                    <a:pt x="6696" y="19978"/>
                  </a:cubicBezTo>
                  <a:cubicBezTo>
                    <a:pt x="6592" y="19580"/>
                    <a:pt x="6675" y="19183"/>
                    <a:pt x="6906" y="18743"/>
                  </a:cubicBezTo>
                  <a:cubicBezTo>
                    <a:pt x="7303" y="18074"/>
                    <a:pt x="8015" y="17551"/>
                    <a:pt x="8663" y="17069"/>
                  </a:cubicBezTo>
                  <a:cubicBezTo>
                    <a:pt x="9082" y="16797"/>
                    <a:pt x="9500" y="16483"/>
                    <a:pt x="9835" y="16107"/>
                  </a:cubicBezTo>
                  <a:cubicBezTo>
                    <a:pt x="11718" y="14203"/>
                    <a:pt x="12513" y="11776"/>
                    <a:pt x="11969" y="9579"/>
                  </a:cubicBezTo>
                  <a:cubicBezTo>
                    <a:pt x="11655" y="8323"/>
                    <a:pt x="10944" y="7235"/>
                    <a:pt x="10002" y="6524"/>
                  </a:cubicBezTo>
                  <a:cubicBezTo>
                    <a:pt x="9584" y="6231"/>
                    <a:pt x="9103" y="5980"/>
                    <a:pt x="8454" y="5771"/>
                  </a:cubicBezTo>
                  <a:cubicBezTo>
                    <a:pt x="8056" y="5645"/>
                    <a:pt x="6738" y="5185"/>
                    <a:pt x="6550" y="4473"/>
                  </a:cubicBezTo>
                  <a:cubicBezTo>
                    <a:pt x="6487" y="4201"/>
                    <a:pt x="6571" y="3950"/>
                    <a:pt x="6864" y="3678"/>
                  </a:cubicBezTo>
                  <a:cubicBezTo>
                    <a:pt x="6906" y="3636"/>
                    <a:pt x="6885" y="3553"/>
                    <a:pt x="6885" y="3532"/>
                  </a:cubicBezTo>
                  <a:cubicBezTo>
                    <a:pt x="6885" y="3490"/>
                    <a:pt x="6864" y="3469"/>
                    <a:pt x="6843" y="3448"/>
                  </a:cubicBezTo>
                  <a:lnTo>
                    <a:pt x="6780" y="3427"/>
                  </a:lnTo>
                  <a:lnTo>
                    <a:pt x="6780" y="3385"/>
                  </a:lnTo>
                  <a:cubicBezTo>
                    <a:pt x="6654" y="2444"/>
                    <a:pt x="6550" y="1607"/>
                    <a:pt x="6424" y="854"/>
                  </a:cubicBezTo>
                  <a:lnTo>
                    <a:pt x="6424" y="833"/>
                  </a:lnTo>
                  <a:cubicBezTo>
                    <a:pt x="6424" y="812"/>
                    <a:pt x="6445" y="812"/>
                    <a:pt x="6445" y="770"/>
                  </a:cubicBezTo>
                  <a:cubicBezTo>
                    <a:pt x="6445" y="770"/>
                    <a:pt x="6445" y="749"/>
                    <a:pt x="6424" y="749"/>
                  </a:cubicBezTo>
                  <a:cubicBezTo>
                    <a:pt x="5901" y="540"/>
                    <a:pt x="5336" y="309"/>
                    <a:pt x="4813" y="17"/>
                  </a:cubicBezTo>
                  <a:cubicBezTo>
                    <a:pt x="4803" y="6"/>
                    <a:pt x="4792" y="1"/>
                    <a:pt x="47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5">
  <p:cSld name="CUSTOM_3_1_1_1_1">
    <p:bg>
      <p:bgPr>
        <a:blipFill>
          <a:blip r:embed="rId2">
            <a:alphaModFix/>
          </a:blip>
          <a:stretch>
            <a:fillRect/>
          </a:stretch>
        </a:blipFill>
        <a:effectLst/>
      </p:bgPr>
    </p:bg>
    <p:spTree>
      <p:nvGrpSpPr>
        <p:cNvPr id="1" name="Shape 689"/>
        <p:cNvGrpSpPr/>
        <p:nvPr/>
      </p:nvGrpSpPr>
      <p:grpSpPr>
        <a:xfrm>
          <a:off x="0" y="0"/>
          <a:ext cx="0" cy="0"/>
          <a:chOff x="0" y="0"/>
          <a:chExt cx="0" cy="0"/>
        </a:xfrm>
      </p:grpSpPr>
      <p:sp>
        <p:nvSpPr>
          <p:cNvPr id="690" name="Google Shape;690;p35"/>
          <p:cNvSpPr txBox="1">
            <a:spLocks noGrp="1"/>
          </p:cNvSpPr>
          <p:nvPr>
            <p:ph type="sldNum" idx="12"/>
          </p:nvPr>
        </p:nvSpPr>
        <p:spPr>
          <a:xfrm>
            <a:off x="436813" y="4608217"/>
            <a:ext cx="548700" cy="393600"/>
          </a:xfrm>
          <a:prstGeom prst="rect">
            <a:avLst/>
          </a:prstGeom>
        </p:spPr>
        <p:txBody>
          <a:bodyPr spcFirstLastPara="1" wrap="square" lIns="91425" tIns="91425" rIns="91425" bIns="91425" anchor="t" anchorCtr="0">
            <a:noAutofit/>
          </a:bodyPr>
          <a:lstStyle>
            <a:lvl1pPr lvl="0" rtl="0">
              <a:buNone/>
              <a:defRPr sz="1200">
                <a:latin typeface="Architects Daughter"/>
                <a:ea typeface="Architects Daughter"/>
                <a:cs typeface="Architects Daughter"/>
                <a:sym typeface="Architects Daughter"/>
              </a:defRPr>
            </a:lvl1pPr>
            <a:lvl2pPr lvl="1" rtl="0">
              <a:buNone/>
              <a:defRPr sz="1200">
                <a:latin typeface="Architects Daughter"/>
                <a:ea typeface="Architects Daughter"/>
                <a:cs typeface="Architects Daughter"/>
                <a:sym typeface="Architects Daughter"/>
              </a:defRPr>
            </a:lvl2pPr>
            <a:lvl3pPr lvl="2" rtl="0">
              <a:buNone/>
              <a:defRPr sz="1200">
                <a:latin typeface="Architects Daughter"/>
                <a:ea typeface="Architects Daughter"/>
                <a:cs typeface="Architects Daughter"/>
                <a:sym typeface="Architects Daughter"/>
              </a:defRPr>
            </a:lvl3pPr>
            <a:lvl4pPr lvl="3" rtl="0">
              <a:buNone/>
              <a:defRPr sz="1200">
                <a:latin typeface="Architects Daughter"/>
                <a:ea typeface="Architects Daughter"/>
                <a:cs typeface="Architects Daughter"/>
                <a:sym typeface="Architects Daughter"/>
              </a:defRPr>
            </a:lvl4pPr>
            <a:lvl5pPr lvl="4" rtl="0">
              <a:buNone/>
              <a:defRPr sz="1200">
                <a:latin typeface="Architects Daughter"/>
                <a:ea typeface="Architects Daughter"/>
                <a:cs typeface="Architects Daughter"/>
                <a:sym typeface="Architects Daughter"/>
              </a:defRPr>
            </a:lvl5pPr>
            <a:lvl6pPr lvl="5" rtl="0">
              <a:buNone/>
              <a:defRPr sz="1200">
                <a:latin typeface="Architects Daughter"/>
                <a:ea typeface="Architects Daughter"/>
                <a:cs typeface="Architects Daughter"/>
                <a:sym typeface="Architects Daughter"/>
              </a:defRPr>
            </a:lvl6pPr>
            <a:lvl7pPr lvl="6" rtl="0">
              <a:buNone/>
              <a:defRPr sz="1200">
                <a:latin typeface="Architects Daughter"/>
                <a:ea typeface="Architects Daughter"/>
                <a:cs typeface="Architects Daughter"/>
                <a:sym typeface="Architects Daughter"/>
              </a:defRPr>
            </a:lvl7pPr>
            <a:lvl8pPr lvl="7" rtl="0">
              <a:buNone/>
              <a:defRPr sz="1200">
                <a:latin typeface="Architects Daughter"/>
                <a:ea typeface="Architects Daughter"/>
                <a:cs typeface="Architects Daughter"/>
                <a:sym typeface="Architects Daughter"/>
              </a:defRPr>
            </a:lvl8pPr>
            <a:lvl9pPr lvl="8" rtl="0">
              <a:buNone/>
              <a:defRPr sz="1200">
                <a:latin typeface="Architects Daughter"/>
                <a:ea typeface="Architects Daughter"/>
                <a:cs typeface="Architects Daughter"/>
                <a:sym typeface="Architects Daughter"/>
              </a:defRPr>
            </a:lvl9pPr>
          </a:lstStyle>
          <a:p>
            <a:pPr marL="0" lvl="0" indent="0" algn="r" rtl="0">
              <a:spcBef>
                <a:spcPts val="0"/>
              </a:spcBef>
              <a:spcAft>
                <a:spcPts val="0"/>
              </a:spcAft>
              <a:buNone/>
            </a:pPr>
            <a:fld id="{00000000-1234-1234-1234-123412341234}" type="slidenum">
              <a:rPr lang="en"/>
              <a:t>‹#›</a:t>
            </a:fld>
            <a:endParaRPr/>
          </a:p>
        </p:txBody>
      </p:sp>
      <p:sp>
        <p:nvSpPr>
          <p:cNvPr id="691" name="Google Shape;691;p35"/>
          <p:cNvSpPr txBox="1">
            <a:spLocks noGrp="1"/>
          </p:cNvSpPr>
          <p:nvPr>
            <p:ph type="title"/>
          </p:nvPr>
        </p:nvSpPr>
        <p:spPr>
          <a:xfrm>
            <a:off x="1082794" y="1985100"/>
            <a:ext cx="2786700" cy="6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000"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92" name="Google Shape;692;p35"/>
          <p:cNvSpPr txBox="1">
            <a:spLocks noGrp="1"/>
          </p:cNvSpPr>
          <p:nvPr>
            <p:ph type="body" idx="1"/>
          </p:nvPr>
        </p:nvSpPr>
        <p:spPr>
          <a:xfrm>
            <a:off x="1082794" y="2658300"/>
            <a:ext cx="2786700" cy="5001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Clr>
                <a:schemeClr val="dk1"/>
              </a:buClr>
              <a:buSzPts val="1400"/>
              <a:buFont typeface="Montserrat"/>
              <a:buChar char="●"/>
              <a:defRPr sz="1600">
                <a:solidFill>
                  <a:schemeClr val="dk1"/>
                </a:solidFill>
              </a:defRPr>
            </a:lvl1pPr>
            <a:lvl2pPr marL="914400" lvl="1" indent="-317500" rtl="0">
              <a:lnSpc>
                <a:spcPct val="100000"/>
              </a:lnSpc>
              <a:spcBef>
                <a:spcPts val="0"/>
              </a:spcBef>
              <a:spcAft>
                <a:spcPts val="0"/>
              </a:spcAft>
              <a:buClr>
                <a:schemeClr val="dk1"/>
              </a:buClr>
              <a:buSzPts val="1400"/>
              <a:buFont typeface="Montserrat"/>
              <a:buChar char="○"/>
              <a:defRPr>
                <a:solidFill>
                  <a:schemeClr val="dk1"/>
                </a:solidFill>
              </a:defRPr>
            </a:lvl2pPr>
            <a:lvl3pPr marL="1371600" lvl="2" indent="-317500" rtl="0">
              <a:spcBef>
                <a:spcPts val="0"/>
              </a:spcBef>
              <a:spcAft>
                <a:spcPts val="0"/>
              </a:spcAft>
              <a:buClr>
                <a:schemeClr val="dk1"/>
              </a:buClr>
              <a:buSzPts val="1400"/>
              <a:buFont typeface="Montserrat"/>
              <a:buChar char="■"/>
              <a:defRPr>
                <a:solidFill>
                  <a:schemeClr val="dk1"/>
                </a:solidFill>
              </a:defRPr>
            </a:lvl3pPr>
            <a:lvl4pPr marL="1828800" lvl="3" indent="-317500" rtl="0">
              <a:spcBef>
                <a:spcPts val="0"/>
              </a:spcBef>
              <a:spcAft>
                <a:spcPts val="0"/>
              </a:spcAft>
              <a:buClr>
                <a:schemeClr val="dk1"/>
              </a:buClr>
              <a:buSzPts val="1400"/>
              <a:buFont typeface="Montserrat"/>
              <a:buChar char="●"/>
              <a:defRPr>
                <a:solidFill>
                  <a:schemeClr val="dk1"/>
                </a:solidFill>
              </a:defRPr>
            </a:lvl4pPr>
            <a:lvl5pPr marL="2286000" lvl="4" indent="-317500" rtl="0">
              <a:spcBef>
                <a:spcPts val="0"/>
              </a:spcBef>
              <a:spcAft>
                <a:spcPts val="0"/>
              </a:spcAft>
              <a:buClr>
                <a:schemeClr val="dk1"/>
              </a:buClr>
              <a:buSzPts val="1400"/>
              <a:buFont typeface="Montserrat"/>
              <a:buChar char="○"/>
              <a:defRPr>
                <a:solidFill>
                  <a:schemeClr val="dk1"/>
                </a:solidFill>
              </a:defRPr>
            </a:lvl5pPr>
            <a:lvl6pPr marL="2743200" lvl="5" indent="-317500" rtl="0">
              <a:spcBef>
                <a:spcPts val="0"/>
              </a:spcBef>
              <a:spcAft>
                <a:spcPts val="0"/>
              </a:spcAft>
              <a:buClr>
                <a:schemeClr val="dk1"/>
              </a:buClr>
              <a:buSzPts val="1400"/>
              <a:buFont typeface="Montserrat"/>
              <a:buChar char="■"/>
              <a:defRPr>
                <a:solidFill>
                  <a:schemeClr val="dk1"/>
                </a:solidFill>
              </a:defRPr>
            </a:lvl6pPr>
            <a:lvl7pPr marL="3200400" lvl="6" indent="-317500" rtl="0">
              <a:spcBef>
                <a:spcPts val="0"/>
              </a:spcBef>
              <a:spcAft>
                <a:spcPts val="0"/>
              </a:spcAft>
              <a:buClr>
                <a:schemeClr val="dk1"/>
              </a:buClr>
              <a:buSzPts val="1400"/>
              <a:buFont typeface="Montserrat"/>
              <a:buChar char="●"/>
              <a:defRPr>
                <a:solidFill>
                  <a:schemeClr val="dk1"/>
                </a:solidFill>
              </a:defRPr>
            </a:lvl7pPr>
            <a:lvl8pPr marL="3657600" lvl="7" indent="-317500" rtl="0">
              <a:spcBef>
                <a:spcPts val="0"/>
              </a:spcBef>
              <a:spcAft>
                <a:spcPts val="0"/>
              </a:spcAft>
              <a:buClr>
                <a:schemeClr val="dk1"/>
              </a:buClr>
              <a:buSzPts val="1400"/>
              <a:buFont typeface="Montserrat"/>
              <a:buChar char="○"/>
              <a:defRPr>
                <a:solidFill>
                  <a:schemeClr val="dk1"/>
                </a:solidFill>
              </a:defRPr>
            </a:lvl8pPr>
            <a:lvl9pPr marL="4114800" lvl="8" indent="-317500" rtl="0">
              <a:spcBef>
                <a:spcPts val="0"/>
              </a:spcBef>
              <a:spcAft>
                <a:spcPts val="0"/>
              </a:spcAft>
              <a:buClr>
                <a:schemeClr val="dk1"/>
              </a:buClr>
              <a:buSzPts val="1400"/>
              <a:buFont typeface="Montserrat"/>
              <a:buChar char="■"/>
              <a:defRPr>
                <a:solidFill>
                  <a:schemeClr val="dk1"/>
                </a:solidFill>
              </a:defRPr>
            </a:lvl9pPr>
          </a:lstStyle>
          <a:p>
            <a:endParaRPr/>
          </a:p>
        </p:txBody>
      </p:sp>
      <p:grpSp>
        <p:nvGrpSpPr>
          <p:cNvPr id="693" name="Google Shape;693;p35"/>
          <p:cNvGrpSpPr/>
          <p:nvPr/>
        </p:nvGrpSpPr>
        <p:grpSpPr>
          <a:xfrm rot="5400000">
            <a:off x="-358950" y="478950"/>
            <a:ext cx="326450" cy="940300"/>
            <a:chOff x="3217925" y="402700"/>
            <a:chExt cx="326450" cy="940300"/>
          </a:xfrm>
        </p:grpSpPr>
        <p:sp>
          <p:nvSpPr>
            <p:cNvPr id="694" name="Google Shape;694;p35"/>
            <p:cNvSpPr/>
            <p:nvPr/>
          </p:nvSpPr>
          <p:spPr>
            <a:xfrm>
              <a:off x="3217925" y="402700"/>
              <a:ext cx="269425" cy="925950"/>
            </a:xfrm>
            <a:custGeom>
              <a:avLst/>
              <a:gdLst/>
              <a:ahLst/>
              <a:cxnLst/>
              <a:rect l="l" t="t" r="r" b="b"/>
              <a:pathLst>
                <a:path w="10777" h="37038" extrusionOk="0">
                  <a:moveTo>
                    <a:pt x="6027" y="8507"/>
                  </a:moveTo>
                  <a:lnTo>
                    <a:pt x="6027" y="8507"/>
                  </a:lnTo>
                  <a:cubicBezTo>
                    <a:pt x="6655" y="8821"/>
                    <a:pt x="7324" y="9093"/>
                    <a:pt x="7847" y="9511"/>
                  </a:cubicBezTo>
                  <a:cubicBezTo>
                    <a:pt x="7345" y="9218"/>
                    <a:pt x="6801" y="8988"/>
                    <a:pt x="6341" y="8737"/>
                  </a:cubicBezTo>
                  <a:lnTo>
                    <a:pt x="6027" y="8507"/>
                  </a:lnTo>
                  <a:close/>
                  <a:moveTo>
                    <a:pt x="7847" y="24953"/>
                  </a:moveTo>
                  <a:lnTo>
                    <a:pt x="7847" y="24953"/>
                  </a:lnTo>
                  <a:cubicBezTo>
                    <a:pt x="7973" y="25099"/>
                    <a:pt x="8119" y="25225"/>
                    <a:pt x="8224" y="25371"/>
                  </a:cubicBezTo>
                  <a:cubicBezTo>
                    <a:pt x="8182" y="25350"/>
                    <a:pt x="8161" y="25329"/>
                    <a:pt x="8119" y="25308"/>
                  </a:cubicBezTo>
                  <a:cubicBezTo>
                    <a:pt x="8057" y="25267"/>
                    <a:pt x="8036" y="25246"/>
                    <a:pt x="7973" y="25225"/>
                  </a:cubicBezTo>
                  <a:cubicBezTo>
                    <a:pt x="7931" y="25141"/>
                    <a:pt x="7910" y="25036"/>
                    <a:pt x="7847" y="24953"/>
                  </a:cubicBezTo>
                  <a:close/>
                  <a:moveTo>
                    <a:pt x="3684" y="32945"/>
                  </a:moveTo>
                  <a:lnTo>
                    <a:pt x="3684" y="32945"/>
                  </a:lnTo>
                  <a:cubicBezTo>
                    <a:pt x="3663" y="33092"/>
                    <a:pt x="3642" y="33217"/>
                    <a:pt x="3621" y="33385"/>
                  </a:cubicBezTo>
                  <a:lnTo>
                    <a:pt x="3579" y="33385"/>
                  </a:lnTo>
                  <a:lnTo>
                    <a:pt x="3579" y="33343"/>
                  </a:lnTo>
                  <a:cubicBezTo>
                    <a:pt x="3621" y="33217"/>
                    <a:pt x="3642" y="33071"/>
                    <a:pt x="3684" y="32945"/>
                  </a:cubicBezTo>
                  <a:close/>
                  <a:moveTo>
                    <a:pt x="4397" y="0"/>
                  </a:moveTo>
                  <a:cubicBezTo>
                    <a:pt x="4320" y="0"/>
                    <a:pt x="4242" y="11"/>
                    <a:pt x="4165" y="33"/>
                  </a:cubicBezTo>
                  <a:cubicBezTo>
                    <a:pt x="1382" y="849"/>
                    <a:pt x="1" y="4448"/>
                    <a:pt x="1466" y="6937"/>
                  </a:cubicBezTo>
                  <a:cubicBezTo>
                    <a:pt x="2177" y="8172"/>
                    <a:pt x="3474" y="8862"/>
                    <a:pt x="4625" y="9637"/>
                  </a:cubicBezTo>
                  <a:cubicBezTo>
                    <a:pt x="5713" y="10327"/>
                    <a:pt x="6989" y="11290"/>
                    <a:pt x="6383" y="12733"/>
                  </a:cubicBezTo>
                  <a:cubicBezTo>
                    <a:pt x="5734" y="14365"/>
                    <a:pt x="3956" y="15223"/>
                    <a:pt x="2930" y="16562"/>
                  </a:cubicBezTo>
                  <a:cubicBezTo>
                    <a:pt x="1759" y="18090"/>
                    <a:pt x="1549" y="20098"/>
                    <a:pt x="2533" y="21772"/>
                  </a:cubicBezTo>
                  <a:cubicBezTo>
                    <a:pt x="3453" y="23279"/>
                    <a:pt x="5127" y="24011"/>
                    <a:pt x="6173" y="25392"/>
                  </a:cubicBezTo>
                  <a:cubicBezTo>
                    <a:pt x="7199" y="26731"/>
                    <a:pt x="6717" y="27861"/>
                    <a:pt x="5567" y="28886"/>
                  </a:cubicBezTo>
                  <a:cubicBezTo>
                    <a:pt x="4520" y="29765"/>
                    <a:pt x="3307" y="30476"/>
                    <a:pt x="2533" y="31669"/>
                  </a:cubicBezTo>
                  <a:cubicBezTo>
                    <a:pt x="2156" y="32339"/>
                    <a:pt x="1968" y="33113"/>
                    <a:pt x="2052" y="33908"/>
                  </a:cubicBezTo>
                  <a:cubicBezTo>
                    <a:pt x="2198" y="35059"/>
                    <a:pt x="2888" y="35833"/>
                    <a:pt x="3579" y="36670"/>
                  </a:cubicBezTo>
                  <a:cubicBezTo>
                    <a:pt x="3642" y="36733"/>
                    <a:pt x="3663" y="36754"/>
                    <a:pt x="3725" y="36775"/>
                  </a:cubicBezTo>
                  <a:cubicBezTo>
                    <a:pt x="3844" y="36937"/>
                    <a:pt x="4025" y="37037"/>
                    <a:pt x="4240" y="37037"/>
                  </a:cubicBezTo>
                  <a:cubicBezTo>
                    <a:pt x="4328" y="37037"/>
                    <a:pt x="4423" y="37020"/>
                    <a:pt x="4520" y="36984"/>
                  </a:cubicBezTo>
                  <a:cubicBezTo>
                    <a:pt x="5316" y="36691"/>
                    <a:pt x="5964" y="36230"/>
                    <a:pt x="6550" y="35624"/>
                  </a:cubicBezTo>
                  <a:cubicBezTo>
                    <a:pt x="6864" y="35289"/>
                    <a:pt x="6655" y="34808"/>
                    <a:pt x="6299" y="34682"/>
                  </a:cubicBezTo>
                  <a:cubicBezTo>
                    <a:pt x="5818" y="33343"/>
                    <a:pt x="7282" y="31857"/>
                    <a:pt x="8140" y="31021"/>
                  </a:cubicBezTo>
                  <a:cubicBezTo>
                    <a:pt x="9186" y="30037"/>
                    <a:pt x="10316" y="28928"/>
                    <a:pt x="10484" y="27422"/>
                  </a:cubicBezTo>
                  <a:cubicBezTo>
                    <a:pt x="10693" y="25790"/>
                    <a:pt x="9793" y="24430"/>
                    <a:pt x="8642" y="23383"/>
                  </a:cubicBezTo>
                  <a:cubicBezTo>
                    <a:pt x="7513" y="22358"/>
                    <a:pt x="6027" y="21626"/>
                    <a:pt x="5211" y="20308"/>
                  </a:cubicBezTo>
                  <a:cubicBezTo>
                    <a:pt x="3788" y="18006"/>
                    <a:pt x="6822" y="16500"/>
                    <a:pt x="8266" y="15307"/>
                  </a:cubicBezTo>
                  <a:cubicBezTo>
                    <a:pt x="9166" y="14575"/>
                    <a:pt x="9961" y="13717"/>
                    <a:pt x="10337" y="12587"/>
                  </a:cubicBezTo>
                  <a:cubicBezTo>
                    <a:pt x="10777" y="11122"/>
                    <a:pt x="10316" y="9469"/>
                    <a:pt x="9186" y="8423"/>
                  </a:cubicBezTo>
                  <a:cubicBezTo>
                    <a:pt x="8015" y="7356"/>
                    <a:pt x="6173" y="7147"/>
                    <a:pt x="5127" y="5933"/>
                  </a:cubicBezTo>
                  <a:cubicBezTo>
                    <a:pt x="4248" y="4950"/>
                    <a:pt x="4374" y="3150"/>
                    <a:pt x="5420" y="2313"/>
                  </a:cubicBezTo>
                  <a:cubicBezTo>
                    <a:pt x="6027" y="1832"/>
                    <a:pt x="5734" y="974"/>
                    <a:pt x="5211" y="744"/>
                  </a:cubicBezTo>
                  <a:cubicBezTo>
                    <a:pt x="5190" y="681"/>
                    <a:pt x="5148" y="639"/>
                    <a:pt x="5148" y="577"/>
                  </a:cubicBezTo>
                  <a:cubicBezTo>
                    <a:pt x="5096" y="231"/>
                    <a:pt x="4760" y="0"/>
                    <a:pt x="43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3226300" y="403625"/>
              <a:ext cx="318075" cy="939375"/>
            </a:xfrm>
            <a:custGeom>
              <a:avLst/>
              <a:gdLst/>
              <a:ahLst/>
              <a:cxnLst/>
              <a:rect l="l" t="t" r="r" b="b"/>
              <a:pathLst>
                <a:path w="12723" h="37575" extrusionOk="0">
                  <a:moveTo>
                    <a:pt x="4709" y="268"/>
                  </a:moveTo>
                  <a:lnTo>
                    <a:pt x="4813" y="309"/>
                  </a:lnTo>
                  <a:cubicBezTo>
                    <a:pt x="5294" y="540"/>
                    <a:pt x="5734" y="728"/>
                    <a:pt x="6152" y="833"/>
                  </a:cubicBezTo>
                  <a:lnTo>
                    <a:pt x="6173" y="833"/>
                  </a:lnTo>
                  <a:lnTo>
                    <a:pt x="6173" y="854"/>
                  </a:lnTo>
                  <a:lnTo>
                    <a:pt x="6173" y="895"/>
                  </a:lnTo>
                  <a:cubicBezTo>
                    <a:pt x="6278" y="1628"/>
                    <a:pt x="6403" y="2423"/>
                    <a:pt x="6571" y="3218"/>
                  </a:cubicBezTo>
                  <a:lnTo>
                    <a:pt x="6592" y="3302"/>
                  </a:lnTo>
                  <a:lnTo>
                    <a:pt x="6592" y="3302"/>
                  </a:lnTo>
                  <a:lnTo>
                    <a:pt x="6529" y="3239"/>
                  </a:lnTo>
                  <a:cubicBezTo>
                    <a:pt x="6173" y="3009"/>
                    <a:pt x="5797" y="2778"/>
                    <a:pt x="5420" y="2527"/>
                  </a:cubicBezTo>
                  <a:lnTo>
                    <a:pt x="5399" y="2527"/>
                  </a:lnTo>
                  <a:lnTo>
                    <a:pt x="5399" y="2506"/>
                  </a:lnTo>
                  <a:cubicBezTo>
                    <a:pt x="5336" y="2109"/>
                    <a:pt x="5232" y="1690"/>
                    <a:pt x="5106" y="1251"/>
                  </a:cubicBezTo>
                  <a:cubicBezTo>
                    <a:pt x="5085" y="1209"/>
                    <a:pt x="5085" y="1167"/>
                    <a:pt x="5043" y="1126"/>
                  </a:cubicBezTo>
                  <a:cubicBezTo>
                    <a:pt x="4981" y="854"/>
                    <a:pt x="4897" y="602"/>
                    <a:pt x="4771" y="372"/>
                  </a:cubicBezTo>
                  <a:lnTo>
                    <a:pt x="4709" y="268"/>
                  </a:lnTo>
                  <a:close/>
                  <a:moveTo>
                    <a:pt x="5294" y="2799"/>
                  </a:moveTo>
                  <a:cubicBezTo>
                    <a:pt x="5734" y="3092"/>
                    <a:pt x="6173" y="3343"/>
                    <a:pt x="6634" y="3615"/>
                  </a:cubicBezTo>
                  <a:lnTo>
                    <a:pt x="6654" y="3636"/>
                  </a:lnTo>
                  <a:lnTo>
                    <a:pt x="6634" y="3657"/>
                  </a:lnTo>
                  <a:cubicBezTo>
                    <a:pt x="6424" y="3887"/>
                    <a:pt x="6320" y="4201"/>
                    <a:pt x="6362" y="4515"/>
                  </a:cubicBezTo>
                  <a:cubicBezTo>
                    <a:pt x="6424" y="4975"/>
                    <a:pt x="6738" y="5415"/>
                    <a:pt x="7157" y="5666"/>
                  </a:cubicBezTo>
                  <a:cubicBezTo>
                    <a:pt x="7491" y="5875"/>
                    <a:pt x="7889" y="5980"/>
                    <a:pt x="8245" y="6126"/>
                  </a:cubicBezTo>
                  <a:cubicBezTo>
                    <a:pt x="8517" y="6189"/>
                    <a:pt x="8768" y="6273"/>
                    <a:pt x="8998" y="6377"/>
                  </a:cubicBezTo>
                  <a:cubicBezTo>
                    <a:pt x="9709" y="6670"/>
                    <a:pt x="10316" y="7172"/>
                    <a:pt x="10776" y="7821"/>
                  </a:cubicBezTo>
                  <a:cubicBezTo>
                    <a:pt x="11718" y="9056"/>
                    <a:pt x="12032" y="10562"/>
                    <a:pt x="11760" y="12152"/>
                  </a:cubicBezTo>
                  <a:cubicBezTo>
                    <a:pt x="11488" y="13596"/>
                    <a:pt x="10714" y="15019"/>
                    <a:pt x="9584" y="16128"/>
                  </a:cubicBezTo>
                  <a:cubicBezTo>
                    <a:pt x="9249" y="16483"/>
                    <a:pt x="8831" y="16797"/>
                    <a:pt x="8433" y="17069"/>
                  </a:cubicBezTo>
                  <a:cubicBezTo>
                    <a:pt x="7826" y="17530"/>
                    <a:pt x="7198" y="17990"/>
                    <a:pt x="6780" y="18597"/>
                  </a:cubicBezTo>
                  <a:cubicBezTo>
                    <a:pt x="6173" y="19476"/>
                    <a:pt x="6362" y="20564"/>
                    <a:pt x="7261" y="21338"/>
                  </a:cubicBezTo>
                  <a:cubicBezTo>
                    <a:pt x="7638" y="21652"/>
                    <a:pt x="8098" y="21882"/>
                    <a:pt x="8538" y="22133"/>
                  </a:cubicBezTo>
                  <a:cubicBezTo>
                    <a:pt x="8726" y="22196"/>
                    <a:pt x="8893" y="22300"/>
                    <a:pt x="9061" y="22384"/>
                  </a:cubicBezTo>
                  <a:cubicBezTo>
                    <a:pt x="9814" y="22802"/>
                    <a:pt x="10463" y="23346"/>
                    <a:pt x="10965" y="24037"/>
                  </a:cubicBezTo>
                  <a:cubicBezTo>
                    <a:pt x="11927" y="25313"/>
                    <a:pt x="12325" y="26903"/>
                    <a:pt x="12095" y="28431"/>
                  </a:cubicBezTo>
                  <a:cubicBezTo>
                    <a:pt x="11969" y="29289"/>
                    <a:pt x="11613" y="30126"/>
                    <a:pt x="11132" y="30879"/>
                  </a:cubicBezTo>
                  <a:cubicBezTo>
                    <a:pt x="10672" y="31569"/>
                    <a:pt x="10086" y="32009"/>
                    <a:pt x="9479" y="32511"/>
                  </a:cubicBezTo>
                  <a:cubicBezTo>
                    <a:pt x="9312" y="32616"/>
                    <a:pt x="9186" y="32741"/>
                    <a:pt x="9040" y="32846"/>
                  </a:cubicBezTo>
                  <a:cubicBezTo>
                    <a:pt x="8579" y="33118"/>
                    <a:pt x="8035" y="33787"/>
                    <a:pt x="8015" y="34478"/>
                  </a:cubicBezTo>
                  <a:cubicBezTo>
                    <a:pt x="7994" y="34833"/>
                    <a:pt x="8119" y="35147"/>
                    <a:pt x="8370" y="35419"/>
                  </a:cubicBezTo>
                  <a:lnTo>
                    <a:pt x="8433" y="35461"/>
                  </a:lnTo>
                  <a:lnTo>
                    <a:pt x="8349" y="35461"/>
                  </a:lnTo>
                  <a:cubicBezTo>
                    <a:pt x="7889" y="35440"/>
                    <a:pt x="7408" y="35377"/>
                    <a:pt x="6968" y="35336"/>
                  </a:cubicBezTo>
                  <a:cubicBezTo>
                    <a:pt x="6759" y="35315"/>
                    <a:pt x="6529" y="35273"/>
                    <a:pt x="6278" y="35252"/>
                  </a:cubicBezTo>
                  <a:cubicBezTo>
                    <a:pt x="5608" y="34729"/>
                    <a:pt x="5378" y="33850"/>
                    <a:pt x="5692" y="33118"/>
                  </a:cubicBezTo>
                  <a:cubicBezTo>
                    <a:pt x="5922" y="32595"/>
                    <a:pt x="6445" y="32281"/>
                    <a:pt x="6906" y="31967"/>
                  </a:cubicBezTo>
                  <a:cubicBezTo>
                    <a:pt x="7073" y="31862"/>
                    <a:pt x="7198" y="31779"/>
                    <a:pt x="7324" y="31695"/>
                  </a:cubicBezTo>
                  <a:cubicBezTo>
                    <a:pt x="8307" y="31025"/>
                    <a:pt x="9040" y="30105"/>
                    <a:pt x="9479" y="29059"/>
                  </a:cubicBezTo>
                  <a:cubicBezTo>
                    <a:pt x="9772" y="28368"/>
                    <a:pt x="10191" y="27071"/>
                    <a:pt x="9835" y="25753"/>
                  </a:cubicBezTo>
                  <a:cubicBezTo>
                    <a:pt x="9563" y="24685"/>
                    <a:pt x="8663" y="23974"/>
                    <a:pt x="7805" y="23325"/>
                  </a:cubicBezTo>
                  <a:cubicBezTo>
                    <a:pt x="7638" y="23200"/>
                    <a:pt x="7471" y="23074"/>
                    <a:pt x="7303" y="22928"/>
                  </a:cubicBezTo>
                  <a:cubicBezTo>
                    <a:pt x="7178" y="22823"/>
                    <a:pt x="7010" y="22698"/>
                    <a:pt x="6864" y="22572"/>
                  </a:cubicBezTo>
                  <a:cubicBezTo>
                    <a:pt x="5734" y="21714"/>
                    <a:pt x="4353" y="20605"/>
                    <a:pt x="4750" y="19057"/>
                  </a:cubicBezTo>
                  <a:cubicBezTo>
                    <a:pt x="5022" y="17906"/>
                    <a:pt x="5964" y="17216"/>
                    <a:pt x="6885" y="16525"/>
                  </a:cubicBezTo>
                  <a:cubicBezTo>
                    <a:pt x="7198" y="16295"/>
                    <a:pt x="7512" y="16065"/>
                    <a:pt x="7805" y="15814"/>
                  </a:cubicBezTo>
                  <a:cubicBezTo>
                    <a:pt x="9709" y="14140"/>
                    <a:pt x="10358" y="11525"/>
                    <a:pt x="9395" y="9474"/>
                  </a:cubicBezTo>
                  <a:cubicBezTo>
                    <a:pt x="8768" y="8135"/>
                    <a:pt x="7680" y="7507"/>
                    <a:pt x="6382" y="6880"/>
                  </a:cubicBezTo>
                  <a:cubicBezTo>
                    <a:pt x="5546" y="6461"/>
                    <a:pt x="4771" y="6022"/>
                    <a:pt x="4290" y="5289"/>
                  </a:cubicBezTo>
                  <a:cubicBezTo>
                    <a:pt x="3955" y="4766"/>
                    <a:pt x="3913" y="3992"/>
                    <a:pt x="4165" y="3469"/>
                  </a:cubicBezTo>
                  <a:cubicBezTo>
                    <a:pt x="4290" y="3197"/>
                    <a:pt x="4583" y="2841"/>
                    <a:pt x="5190" y="2799"/>
                  </a:cubicBezTo>
                  <a:close/>
                  <a:moveTo>
                    <a:pt x="6173" y="35482"/>
                  </a:moveTo>
                  <a:cubicBezTo>
                    <a:pt x="6822" y="35670"/>
                    <a:pt x="7596" y="35691"/>
                    <a:pt x="8161" y="35733"/>
                  </a:cubicBezTo>
                  <a:lnTo>
                    <a:pt x="8245" y="35733"/>
                  </a:lnTo>
                  <a:lnTo>
                    <a:pt x="8224" y="35754"/>
                  </a:lnTo>
                  <a:cubicBezTo>
                    <a:pt x="7617" y="36361"/>
                    <a:pt x="6947" y="36905"/>
                    <a:pt x="6131" y="37428"/>
                  </a:cubicBezTo>
                  <a:lnTo>
                    <a:pt x="6069" y="37428"/>
                  </a:lnTo>
                  <a:cubicBezTo>
                    <a:pt x="5818" y="37323"/>
                    <a:pt x="5546" y="37261"/>
                    <a:pt x="5253" y="37240"/>
                  </a:cubicBezTo>
                  <a:cubicBezTo>
                    <a:pt x="5190" y="37240"/>
                    <a:pt x="5106" y="37219"/>
                    <a:pt x="5022" y="37198"/>
                  </a:cubicBezTo>
                  <a:lnTo>
                    <a:pt x="4960" y="37198"/>
                  </a:lnTo>
                  <a:cubicBezTo>
                    <a:pt x="4709" y="37135"/>
                    <a:pt x="4499" y="37114"/>
                    <a:pt x="4269" y="37093"/>
                  </a:cubicBezTo>
                  <a:lnTo>
                    <a:pt x="4165" y="37093"/>
                  </a:lnTo>
                  <a:lnTo>
                    <a:pt x="4248" y="37030"/>
                  </a:lnTo>
                  <a:cubicBezTo>
                    <a:pt x="4458" y="36905"/>
                    <a:pt x="4667" y="36738"/>
                    <a:pt x="4876" y="36591"/>
                  </a:cubicBezTo>
                  <a:cubicBezTo>
                    <a:pt x="4939" y="36528"/>
                    <a:pt x="5002" y="36486"/>
                    <a:pt x="5085" y="36424"/>
                  </a:cubicBezTo>
                  <a:cubicBezTo>
                    <a:pt x="5127" y="36382"/>
                    <a:pt x="5211" y="36361"/>
                    <a:pt x="5253" y="36298"/>
                  </a:cubicBezTo>
                  <a:cubicBezTo>
                    <a:pt x="5566" y="36068"/>
                    <a:pt x="5880" y="35796"/>
                    <a:pt x="6131" y="35524"/>
                  </a:cubicBezTo>
                  <a:lnTo>
                    <a:pt x="6152" y="35482"/>
                  </a:lnTo>
                  <a:close/>
                  <a:moveTo>
                    <a:pt x="4777" y="1"/>
                  </a:moveTo>
                  <a:cubicBezTo>
                    <a:pt x="4761" y="1"/>
                    <a:pt x="4740" y="6"/>
                    <a:pt x="4709" y="17"/>
                  </a:cubicBezTo>
                  <a:lnTo>
                    <a:pt x="4646" y="100"/>
                  </a:lnTo>
                  <a:lnTo>
                    <a:pt x="4646" y="121"/>
                  </a:lnTo>
                  <a:lnTo>
                    <a:pt x="4604" y="100"/>
                  </a:lnTo>
                  <a:lnTo>
                    <a:pt x="4541" y="100"/>
                  </a:lnTo>
                  <a:cubicBezTo>
                    <a:pt x="4499" y="121"/>
                    <a:pt x="4478" y="142"/>
                    <a:pt x="4499" y="184"/>
                  </a:cubicBezTo>
                  <a:cubicBezTo>
                    <a:pt x="4541" y="435"/>
                    <a:pt x="4646" y="665"/>
                    <a:pt x="4709" y="916"/>
                  </a:cubicBezTo>
                  <a:cubicBezTo>
                    <a:pt x="4771" y="1021"/>
                    <a:pt x="4813" y="1146"/>
                    <a:pt x="4855" y="1272"/>
                  </a:cubicBezTo>
                  <a:cubicBezTo>
                    <a:pt x="4960" y="1586"/>
                    <a:pt x="5022" y="1900"/>
                    <a:pt x="5127" y="2193"/>
                  </a:cubicBezTo>
                  <a:lnTo>
                    <a:pt x="5190" y="2402"/>
                  </a:lnTo>
                  <a:lnTo>
                    <a:pt x="5169" y="2402"/>
                  </a:lnTo>
                  <a:cubicBezTo>
                    <a:pt x="4750" y="2444"/>
                    <a:pt x="4374" y="2653"/>
                    <a:pt x="4123" y="3009"/>
                  </a:cubicBezTo>
                  <a:cubicBezTo>
                    <a:pt x="3809" y="3385"/>
                    <a:pt x="3662" y="3887"/>
                    <a:pt x="3746" y="4390"/>
                  </a:cubicBezTo>
                  <a:cubicBezTo>
                    <a:pt x="3913" y="5645"/>
                    <a:pt x="5169" y="6419"/>
                    <a:pt x="6069" y="6900"/>
                  </a:cubicBezTo>
                  <a:cubicBezTo>
                    <a:pt x="7722" y="7737"/>
                    <a:pt x="8998" y="8512"/>
                    <a:pt x="9458" y="10269"/>
                  </a:cubicBezTo>
                  <a:cubicBezTo>
                    <a:pt x="9877" y="11901"/>
                    <a:pt x="9354" y="13680"/>
                    <a:pt x="8098" y="15040"/>
                  </a:cubicBezTo>
                  <a:cubicBezTo>
                    <a:pt x="7680" y="15479"/>
                    <a:pt x="7198" y="15835"/>
                    <a:pt x="6696" y="16211"/>
                  </a:cubicBezTo>
                  <a:cubicBezTo>
                    <a:pt x="6048" y="16714"/>
                    <a:pt x="5336" y="17237"/>
                    <a:pt x="4876" y="17969"/>
                  </a:cubicBezTo>
                  <a:cubicBezTo>
                    <a:pt x="4185" y="19036"/>
                    <a:pt x="4248" y="20208"/>
                    <a:pt x="5064" y="21212"/>
                  </a:cubicBezTo>
                  <a:cubicBezTo>
                    <a:pt x="5650" y="21945"/>
                    <a:pt x="6445" y="22530"/>
                    <a:pt x="7198" y="23116"/>
                  </a:cubicBezTo>
                  <a:cubicBezTo>
                    <a:pt x="7701" y="23514"/>
                    <a:pt x="8224" y="23890"/>
                    <a:pt x="8684" y="24351"/>
                  </a:cubicBezTo>
                  <a:cubicBezTo>
                    <a:pt x="10107" y="25669"/>
                    <a:pt x="9793" y="27719"/>
                    <a:pt x="9061" y="29205"/>
                  </a:cubicBezTo>
                  <a:cubicBezTo>
                    <a:pt x="8663" y="30021"/>
                    <a:pt x="8056" y="30732"/>
                    <a:pt x="7366" y="31256"/>
                  </a:cubicBezTo>
                  <a:cubicBezTo>
                    <a:pt x="7178" y="31381"/>
                    <a:pt x="6968" y="31507"/>
                    <a:pt x="6759" y="31632"/>
                  </a:cubicBezTo>
                  <a:cubicBezTo>
                    <a:pt x="6362" y="31904"/>
                    <a:pt x="5943" y="32155"/>
                    <a:pt x="5650" y="32532"/>
                  </a:cubicBezTo>
                  <a:cubicBezTo>
                    <a:pt x="5022" y="33348"/>
                    <a:pt x="5190" y="34499"/>
                    <a:pt x="5964" y="35168"/>
                  </a:cubicBezTo>
                  <a:lnTo>
                    <a:pt x="6006" y="35189"/>
                  </a:lnTo>
                  <a:lnTo>
                    <a:pt x="6006" y="35231"/>
                  </a:lnTo>
                  <a:lnTo>
                    <a:pt x="6006" y="35273"/>
                  </a:lnTo>
                  <a:lnTo>
                    <a:pt x="6006" y="35315"/>
                  </a:lnTo>
                  <a:lnTo>
                    <a:pt x="5964" y="35315"/>
                  </a:lnTo>
                  <a:cubicBezTo>
                    <a:pt x="5734" y="35461"/>
                    <a:pt x="5525" y="35649"/>
                    <a:pt x="5315" y="35859"/>
                  </a:cubicBezTo>
                  <a:cubicBezTo>
                    <a:pt x="5190" y="35984"/>
                    <a:pt x="5064" y="36089"/>
                    <a:pt x="4918" y="36193"/>
                  </a:cubicBezTo>
                  <a:cubicBezTo>
                    <a:pt x="4813" y="36277"/>
                    <a:pt x="4709" y="36382"/>
                    <a:pt x="4583" y="36465"/>
                  </a:cubicBezTo>
                  <a:cubicBezTo>
                    <a:pt x="4395" y="36591"/>
                    <a:pt x="4185" y="36738"/>
                    <a:pt x="4039" y="36926"/>
                  </a:cubicBezTo>
                  <a:lnTo>
                    <a:pt x="4018" y="36947"/>
                  </a:lnTo>
                  <a:lnTo>
                    <a:pt x="3976" y="36926"/>
                  </a:lnTo>
                  <a:cubicBezTo>
                    <a:pt x="2302" y="35796"/>
                    <a:pt x="1737" y="33766"/>
                    <a:pt x="2595" y="32092"/>
                  </a:cubicBezTo>
                  <a:cubicBezTo>
                    <a:pt x="3077" y="31193"/>
                    <a:pt x="3872" y="30670"/>
                    <a:pt x="4667" y="30147"/>
                  </a:cubicBezTo>
                  <a:cubicBezTo>
                    <a:pt x="5106" y="29833"/>
                    <a:pt x="5608" y="29561"/>
                    <a:pt x="6006" y="29163"/>
                  </a:cubicBezTo>
                  <a:cubicBezTo>
                    <a:pt x="6989" y="28222"/>
                    <a:pt x="7303" y="26862"/>
                    <a:pt x="6801" y="25711"/>
                  </a:cubicBezTo>
                  <a:cubicBezTo>
                    <a:pt x="6424" y="24769"/>
                    <a:pt x="5587" y="24121"/>
                    <a:pt x="4792" y="23493"/>
                  </a:cubicBezTo>
                  <a:cubicBezTo>
                    <a:pt x="4437" y="23200"/>
                    <a:pt x="4060" y="22907"/>
                    <a:pt x="3746" y="22614"/>
                  </a:cubicBezTo>
                  <a:cubicBezTo>
                    <a:pt x="2449" y="21338"/>
                    <a:pt x="1298" y="19245"/>
                    <a:pt x="2470" y="17467"/>
                  </a:cubicBezTo>
                  <a:cubicBezTo>
                    <a:pt x="2972" y="16735"/>
                    <a:pt x="3725" y="16274"/>
                    <a:pt x="4458" y="15814"/>
                  </a:cubicBezTo>
                  <a:cubicBezTo>
                    <a:pt x="4876" y="15563"/>
                    <a:pt x="5315" y="15291"/>
                    <a:pt x="5692" y="14977"/>
                  </a:cubicBezTo>
                  <a:cubicBezTo>
                    <a:pt x="6738" y="14119"/>
                    <a:pt x="7157" y="12926"/>
                    <a:pt x="6906" y="11608"/>
                  </a:cubicBezTo>
                  <a:cubicBezTo>
                    <a:pt x="6675" y="10374"/>
                    <a:pt x="5901" y="9265"/>
                    <a:pt x="4562" y="8281"/>
                  </a:cubicBezTo>
                  <a:cubicBezTo>
                    <a:pt x="4185" y="8030"/>
                    <a:pt x="3767" y="7800"/>
                    <a:pt x="3307" y="7549"/>
                  </a:cubicBezTo>
                  <a:cubicBezTo>
                    <a:pt x="2072" y="6900"/>
                    <a:pt x="691" y="6147"/>
                    <a:pt x="524" y="4703"/>
                  </a:cubicBezTo>
                  <a:cubicBezTo>
                    <a:pt x="398" y="3427"/>
                    <a:pt x="1089" y="2465"/>
                    <a:pt x="1654" y="1858"/>
                  </a:cubicBezTo>
                  <a:cubicBezTo>
                    <a:pt x="2386" y="1105"/>
                    <a:pt x="3349" y="540"/>
                    <a:pt x="4353" y="289"/>
                  </a:cubicBezTo>
                  <a:cubicBezTo>
                    <a:pt x="4395" y="268"/>
                    <a:pt x="4437" y="205"/>
                    <a:pt x="4437" y="163"/>
                  </a:cubicBezTo>
                  <a:cubicBezTo>
                    <a:pt x="4437" y="111"/>
                    <a:pt x="4394" y="74"/>
                    <a:pt x="4356" y="74"/>
                  </a:cubicBezTo>
                  <a:cubicBezTo>
                    <a:pt x="4347" y="74"/>
                    <a:pt x="4339" y="76"/>
                    <a:pt x="4332" y="79"/>
                  </a:cubicBezTo>
                  <a:cubicBezTo>
                    <a:pt x="2721" y="289"/>
                    <a:pt x="1026" y="1732"/>
                    <a:pt x="419" y="3343"/>
                  </a:cubicBezTo>
                  <a:cubicBezTo>
                    <a:pt x="147" y="4139"/>
                    <a:pt x="1" y="5289"/>
                    <a:pt x="984" y="6335"/>
                  </a:cubicBezTo>
                  <a:cubicBezTo>
                    <a:pt x="1570" y="6984"/>
                    <a:pt x="2386" y="7424"/>
                    <a:pt x="3139" y="7842"/>
                  </a:cubicBezTo>
                  <a:cubicBezTo>
                    <a:pt x="3830" y="8219"/>
                    <a:pt x="4499" y="8595"/>
                    <a:pt x="5085" y="9118"/>
                  </a:cubicBezTo>
                  <a:cubicBezTo>
                    <a:pt x="6027" y="9997"/>
                    <a:pt x="6654" y="11211"/>
                    <a:pt x="6675" y="12299"/>
                  </a:cubicBezTo>
                  <a:cubicBezTo>
                    <a:pt x="6696" y="13094"/>
                    <a:pt x="6424" y="13868"/>
                    <a:pt x="5859" y="14454"/>
                  </a:cubicBezTo>
                  <a:cubicBezTo>
                    <a:pt x="5399" y="14956"/>
                    <a:pt x="4792" y="15333"/>
                    <a:pt x="4227" y="15688"/>
                  </a:cubicBezTo>
                  <a:cubicBezTo>
                    <a:pt x="3600" y="16086"/>
                    <a:pt x="2909" y="16483"/>
                    <a:pt x="2449" y="17069"/>
                  </a:cubicBezTo>
                  <a:cubicBezTo>
                    <a:pt x="1612" y="18095"/>
                    <a:pt x="1465" y="19559"/>
                    <a:pt x="2093" y="20940"/>
                  </a:cubicBezTo>
                  <a:cubicBezTo>
                    <a:pt x="2658" y="22154"/>
                    <a:pt x="3600" y="22907"/>
                    <a:pt x="4562" y="23723"/>
                  </a:cubicBezTo>
                  <a:cubicBezTo>
                    <a:pt x="4876" y="23974"/>
                    <a:pt x="5190" y="24246"/>
                    <a:pt x="5483" y="24497"/>
                  </a:cubicBezTo>
                  <a:cubicBezTo>
                    <a:pt x="6424" y="25376"/>
                    <a:pt x="6843" y="26276"/>
                    <a:pt x="6696" y="27280"/>
                  </a:cubicBezTo>
                  <a:cubicBezTo>
                    <a:pt x="6550" y="28410"/>
                    <a:pt x="5713" y="29142"/>
                    <a:pt x="5002" y="29623"/>
                  </a:cubicBezTo>
                  <a:cubicBezTo>
                    <a:pt x="4897" y="29686"/>
                    <a:pt x="4813" y="29770"/>
                    <a:pt x="4709" y="29812"/>
                  </a:cubicBezTo>
                  <a:cubicBezTo>
                    <a:pt x="3411" y="30732"/>
                    <a:pt x="2156" y="31590"/>
                    <a:pt x="1947" y="33285"/>
                  </a:cubicBezTo>
                  <a:cubicBezTo>
                    <a:pt x="1737" y="34833"/>
                    <a:pt x="2512" y="36361"/>
                    <a:pt x="3872" y="37093"/>
                  </a:cubicBezTo>
                  <a:lnTo>
                    <a:pt x="3913" y="37114"/>
                  </a:lnTo>
                  <a:lnTo>
                    <a:pt x="3872" y="37156"/>
                  </a:lnTo>
                  <a:lnTo>
                    <a:pt x="3872" y="37198"/>
                  </a:lnTo>
                  <a:lnTo>
                    <a:pt x="3913" y="37198"/>
                  </a:lnTo>
                  <a:cubicBezTo>
                    <a:pt x="3955" y="37198"/>
                    <a:pt x="3976" y="37156"/>
                    <a:pt x="4039" y="37135"/>
                  </a:cubicBezTo>
                  <a:cubicBezTo>
                    <a:pt x="4332" y="37240"/>
                    <a:pt x="4646" y="37323"/>
                    <a:pt x="4960" y="37407"/>
                  </a:cubicBezTo>
                  <a:lnTo>
                    <a:pt x="4981" y="37407"/>
                  </a:lnTo>
                  <a:cubicBezTo>
                    <a:pt x="5064" y="37428"/>
                    <a:pt x="5127" y="37428"/>
                    <a:pt x="5211" y="37449"/>
                  </a:cubicBezTo>
                  <a:cubicBezTo>
                    <a:pt x="5483" y="37512"/>
                    <a:pt x="5755" y="37574"/>
                    <a:pt x="6027" y="37574"/>
                  </a:cubicBezTo>
                  <a:lnTo>
                    <a:pt x="6069" y="37574"/>
                  </a:lnTo>
                  <a:cubicBezTo>
                    <a:pt x="6989" y="37114"/>
                    <a:pt x="7805" y="36486"/>
                    <a:pt x="8579" y="35670"/>
                  </a:cubicBezTo>
                  <a:cubicBezTo>
                    <a:pt x="8621" y="35649"/>
                    <a:pt x="8621" y="35629"/>
                    <a:pt x="8621" y="35587"/>
                  </a:cubicBezTo>
                  <a:cubicBezTo>
                    <a:pt x="8621" y="35566"/>
                    <a:pt x="8579" y="35545"/>
                    <a:pt x="8559" y="35524"/>
                  </a:cubicBezTo>
                  <a:lnTo>
                    <a:pt x="8538" y="35482"/>
                  </a:lnTo>
                  <a:lnTo>
                    <a:pt x="8538" y="35461"/>
                  </a:lnTo>
                  <a:cubicBezTo>
                    <a:pt x="8538" y="35440"/>
                    <a:pt x="8559" y="35419"/>
                    <a:pt x="8517" y="35357"/>
                  </a:cubicBezTo>
                  <a:cubicBezTo>
                    <a:pt x="8224" y="35064"/>
                    <a:pt x="8098" y="34750"/>
                    <a:pt x="8119" y="34436"/>
                  </a:cubicBezTo>
                  <a:cubicBezTo>
                    <a:pt x="8245" y="33662"/>
                    <a:pt x="9207" y="32908"/>
                    <a:pt x="10002" y="32302"/>
                  </a:cubicBezTo>
                  <a:cubicBezTo>
                    <a:pt x="10337" y="32009"/>
                    <a:pt x="10672" y="31779"/>
                    <a:pt x="10881" y="31548"/>
                  </a:cubicBezTo>
                  <a:cubicBezTo>
                    <a:pt x="11697" y="30628"/>
                    <a:pt x="12220" y="29477"/>
                    <a:pt x="12388" y="28263"/>
                  </a:cubicBezTo>
                  <a:cubicBezTo>
                    <a:pt x="12722" y="25941"/>
                    <a:pt x="11592" y="23535"/>
                    <a:pt x="9584" y="22258"/>
                  </a:cubicBezTo>
                  <a:cubicBezTo>
                    <a:pt x="9375" y="22133"/>
                    <a:pt x="9103" y="21986"/>
                    <a:pt x="8851" y="21840"/>
                  </a:cubicBezTo>
                  <a:cubicBezTo>
                    <a:pt x="7994" y="21400"/>
                    <a:pt x="6947" y="20815"/>
                    <a:pt x="6696" y="19978"/>
                  </a:cubicBezTo>
                  <a:cubicBezTo>
                    <a:pt x="6592" y="19580"/>
                    <a:pt x="6675" y="19183"/>
                    <a:pt x="6906" y="18743"/>
                  </a:cubicBezTo>
                  <a:cubicBezTo>
                    <a:pt x="7303" y="18074"/>
                    <a:pt x="8015" y="17551"/>
                    <a:pt x="8663" y="17069"/>
                  </a:cubicBezTo>
                  <a:cubicBezTo>
                    <a:pt x="9082" y="16797"/>
                    <a:pt x="9500" y="16483"/>
                    <a:pt x="9835" y="16107"/>
                  </a:cubicBezTo>
                  <a:cubicBezTo>
                    <a:pt x="11718" y="14203"/>
                    <a:pt x="12513" y="11776"/>
                    <a:pt x="11969" y="9579"/>
                  </a:cubicBezTo>
                  <a:cubicBezTo>
                    <a:pt x="11655" y="8323"/>
                    <a:pt x="10944" y="7235"/>
                    <a:pt x="10002" y="6524"/>
                  </a:cubicBezTo>
                  <a:cubicBezTo>
                    <a:pt x="9584" y="6231"/>
                    <a:pt x="9103" y="5980"/>
                    <a:pt x="8454" y="5771"/>
                  </a:cubicBezTo>
                  <a:cubicBezTo>
                    <a:pt x="8056" y="5645"/>
                    <a:pt x="6738" y="5185"/>
                    <a:pt x="6550" y="4473"/>
                  </a:cubicBezTo>
                  <a:cubicBezTo>
                    <a:pt x="6487" y="4201"/>
                    <a:pt x="6571" y="3950"/>
                    <a:pt x="6864" y="3678"/>
                  </a:cubicBezTo>
                  <a:cubicBezTo>
                    <a:pt x="6906" y="3636"/>
                    <a:pt x="6885" y="3553"/>
                    <a:pt x="6885" y="3532"/>
                  </a:cubicBezTo>
                  <a:cubicBezTo>
                    <a:pt x="6885" y="3490"/>
                    <a:pt x="6864" y="3469"/>
                    <a:pt x="6843" y="3448"/>
                  </a:cubicBezTo>
                  <a:lnTo>
                    <a:pt x="6780" y="3427"/>
                  </a:lnTo>
                  <a:lnTo>
                    <a:pt x="6780" y="3385"/>
                  </a:lnTo>
                  <a:cubicBezTo>
                    <a:pt x="6654" y="2444"/>
                    <a:pt x="6550" y="1607"/>
                    <a:pt x="6424" y="854"/>
                  </a:cubicBezTo>
                  <a:lnTo>
                    <a:pt x="6424" y="833"/>
                  </a:lnTo>
                  <a:cubicBezTo>
                    <a:pt x="6424" y="812"/>
                    <a:pt x="6445" y="812"/>
                    <a:pt x="6445" y="770"/>
                  </a:cubicBezTo>
                  <a:cubicBezTo>
                    <a:pt x="6445" y="770"/>
                    <a:pt x="6445" y="749"/>
                    <a:pt x="6424" y="749"/>
                  </a:cubicBezTo>
                  <a:cubicBezTo>
                    <a:pt x="5901" y="540"/>
                    <a:pt x="5336" y="309"/>
                    <a:pt x="4813" y="17"/>
                  </a:cubicBezTo>
                  <a:cubicBezTo>
                    <a:pt x="4803" y="6"/>
                    <a:pt x="4792" y="1"/>
                    <a:pt x="47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35"/>
          <p:cNvGrpSpPr/>
          <p:nvPr/>
        </p:nvGrpSpPr>
        <p:grpSpPr>
          <a:xfrm rot="1800044" flipH="1">
            <a:off x="3906819" y="4127872"/>
            <a:ext cx="394380" cy="390399"/>
            <a:chOff x="6907281" y="1838619"/>
            <a:chExt cx="394389" cy="390408"/>
          </a:xfrm>
        </p:grpSpPr>
        <p:sp>
          <p:nvSpPr>
            <p:cNvPr id="697" name="Google Shape;697;p35"/>
            <p:cNvSpPr/>
            <p:nvPr/>
          </p:nvSpPr>
          <p:spPr>
            <a:xfrm rot="1441807">
              <a:off x="6953198" y="1885138"/>
              <a:ext cx="241781" cy="276976"/>
            </a:xfrm>
            <a:custGeom>
              <a:avLst/>
              <a:gdLst/>
              <a:ahLst/>
              <a:cxnLst/>
              <a:rect l="l" t="t" r="r" b="b"/>
              <a:pathLst>
                <a:path w="7701" h="8822" extrusionOk="0">
                  <a:moveTo>
                    <a:pt x="1737" y="204"/>
                  </a:moveTo>
                  <a:cubicBezTo>
                    <a:pt x="899" y="204"/>
                    <a:pt x="385" y="1160"/>
                    <a:pt x="565" y="1904"/>
                  </a:cubicBezTo>
                  <a:cubicBezTo>
                    <a:pt x="649" y="2281"/>
                    <a:pt x="712" y="2657"/>
                    <a:pt x="775" y="3034"/>
                  </a:cubicBezTo>
                  <a:cubicBezTo>
                    <a:pt x="754" y="3285"/>
                    <a:pt x="712" y="3557"/>
                    <a:pt x="691" y="3787"/>
                  </a:cubicBezTo>
                  <a:cubicBezTo>
                    <a:pt x="545" y="4917"/>
                    <a:pt x="482" y="6089"/>
                    <a:pt x="168" y="7156"/>
                  </a:cubicBezTo>
                  <a:cubicBezTo>
                    <a:pt x="1" y="7763"/>
                    <a:pt x="377" y="8558"/>
                    <a:pt x="1047" y="8662"/>
                  </a:cubicBezTo>
                  <a:cubicBezTo>
                    <a:pt x="1659" y="8770"/>
                    <a:pt x="2274" y="8822"/>
                    <a:pt x="2887" y="8822"/>
                  </a:cubicBezTo>
                  <a:cubicBezTo>
                    <a:pt x="4180" y="8822"/>
                    <a:pt x="5468" y="8593"/>
                    <a:pt x="6717" y="8181"/>
                  </a:cubicBezTo>
                  <a:cubicBezTo>
                    <a:pt x="7428" y="7951"/>
                    <a:pt x="7700" y="7323"/>
                    <a:pt x="7596" y="6591"/>
                  </a:cubicBezTo>
                  <a:cubicBezTo>
                    <a:pt x="7449" y="5587"/>
                    <a:pt x="7324" y="4603"/>
                    <a:pt x="7156" y="3599"/>
                  </a:cubicBezTo>
                  <a:cubicBezTo>
                    <a:pt x="7052" y="2867"/>
                    <a:pt x="7073" y="1925"/>
                    <a:pt x="6633" y="1276"/>
                  </a:cubicBezTo>
                  <a:cubicBezTo>
                    <a:pt x="5775" y="0"/>
                    <a:pt x="3202" y="314"/>
                    <a:pt x="1842" y="209"/>
                  </a:cubicBezTo>
                  <a:cubicBezTo>
                    <a:pt x="1806" y="206"/>
                    <a:pt x="1771" y="204"/>
                    <a:pt x="1737" y="20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rot="1441807">
              <a:off x="6959774" y="1885712"/>
              <a:ext cx="294338" cy="296222"/>
            </a:xfrm>
            <a:custGeom>
              <a:avLst/>
              <a:gdLst/>
              <a:ahLst/>
              <a:cxnLst/>
              <a:rect l="l" t="t" r="r" b="b"/>
              <a:pathLst>
                <a:path w="9375" h="9435" extrusionOk="0">
                  <a:moveTo>
                    <a:pt x="4058" y="1"/>
                  </a:moveTo>
                  <a:cubicBezTo>
                    <a:pt x="3799" y="1"/>
                    <a:pt x="3547" y="15"/>
                    <a:pt x="3307" y="59"/>
                  </a:cubicBezTo>
                  <a:cubicBezTo>
                    <a:pt x="2490" y="227"/>
                    <a:pt x="1737" y="1315"/>
                    <a:pt x="1172" y="2131"/>
                  </a:cubicBezTo>
                  <a:cubicBezTo>
                    <a:pt x="1047" y="2340"/>
                    <a:pt x="921" y="2528"/>
                    <a:pt x="796" y="2675"/>
                  </a:cubicBezTo>
                  <a:lnTo>
                    <a:pt x="817" y="2759"/>
                  </a:lnTo>
                  <a:lnTo>
                    <a:pt x="1005" y="2570"/>
                  </a:lnTo>
                  <a:cubicBezTo>
                    <a:pt x="1382" y="2194"/>
                    <a:pt x="1779" y="1775"/>
                    <a:pt x="2156" y="1357"/>
                  </a:cubicBezTo>
                  <a:lnTo>
                    <a:pt x="2281" y="1189"/>
                  </a:lnTo>
                  <a:cubicBezTo>
                    <a:pt x="2907" y="504"/>
                    <a:pt x="3442" y="350"/>
                    <a:pt x="4330" y="350"/>
                  </a:cubicBezTo>
                  <a:cubicBezTo>
                    <a:pt x="4392" y="350"/>
                    <a:pt x="4455" y="351"/>
                    <a:pt x="4520" y="352"/>
                  </a:cubicBezTo>
                  <a:cubicBezTo>
                    <a:pt x="4918" y="352"/>
                    <a:pt x="5294" y="373"/>
                    <a:pt x="5671" y="373"/>
                  </a:cubicBezTo>
                  <a:lnTo>
                    <a:pt x="5713" y="373"/>
                  </a:lnTo>
                  <a:cubicBezTo>
                    <a:pt x="6206" y="396"/>
                    <a:pt x="6712" y="413"/>
                    <a:pt x="7221" y="413"/>
                  </a:cubicBezTo>
                  <a:cubicBezTo>
                    <a:pt x="7639" y="413"/>
                    <a:pt x="8059" y="402"/>
                    <a:pt x="8475" y="373"/>
                  </a:cubicBezTo>
                  <a:lnTo>
                    <a:pt x="8851" y="352"/>
                  </a:lnTo>
                  <a:lnTo>
                    <a:pt x="8600" y="645"/>
                  </a:lnTo>
                  <a:cubicBezTo>
                    <a:pt x="7910" y="1566"/>
                    <a:pt x="7094" y="2256"/>
                    <a:pt x="6152" y="2821"/>
                  </a:cubicBezTo>
                  <a:lnTo>
                    <a:pt x="6068" y="2884"/>
                  </a:lnTo>
                  <a:lnTo>
                    <a:pt x="5985" y="2863"/>
                  </a:lnTo>
                  <a:cubicBezTo>
                    <a:pt x="5828" y="2800"/>
                    <a:pt x="5629" y="2780"/>
                    <a:pt x="5412" y="2780"/>
                  </a:cubicBezTo>
                  <a:cubicBezTo>
                    <a:pt x="5195" y="2780"/>
                    <a:pt x="4959" y="2800"/>
                    <a:pt x="4729" y="2821"/>
                  </a:cubicBezTo>
                  <a:cubicBezTo>
                    <a:pt x="4562" y="2821"/>
                    <a:pt x="4374" y="2842"/>
                    <a:pt x="4248" y="2842"/>
                  </a:cubicBezTo>
                  <a:cubicBezTo>
                    <a:pt x="3327" y="2842"/>
                    <a:pt x="2218" y="2842"/>
                    <a:pt x="1151" y="2863"/>
                  </a:cubicBezTo>
                  <a:lnTo>
                    <a:pt x="796" y="2863"/>
                  </a:lnTo>
                  <a:lnTo>
                    <a:pt x="754" y="2884"/>
                  </a:lnTo>
                  <a:cubicBezTo>
                    <a:pt x="733" y="2926"/>
                    <a:pt x="712" y="2947"/>
                    <a:pt x="712" y="2989"/>
                  </a:cubicBezTo>
                  <a:cubicBezTo>
                    <a:pt x="712" y="3052"/>
                    <a:pt x="712" y="3093"/>
                    <a:pt x="733" y="3135"/>
                  </a:cubicBezTo>
                  <a:lnTo>
                    <a:pt x="754" y="3156"/>
                  </a:lnTo>
                  <a:lnTo>
                    <a:pt x="796" y="3093"/>
                  </a:lnTo>
                  <a:lnTo>
                    <a:pt x="796" y="3177"/>
                  </a:lnTo>
                  <a:lnTo>
                    <a:pt x="4729" y="3177"/>
                  </a:lnTo>
                  <a:cubicBezTo>
                    <a:pt x="4792" y="3177"/>
                    <a:pt x="4876" y="3177"/>
                    <a:pt x="4980" y="3156"/>
                  </a:cubicBezTo>
                  <a:cubicBezTo>
                    <a:pt x="5158" y="3146"/>
                    <a:pt x="5320" y="3130"/>
                    <a:pt x="5456" y="3130"/>
                  </a:cubicBezTo>
                  <a:cubicBezTo>
                    <a:pt x="5592" y="3130"/>
                    <a:pt x="5702" y="3146"/>
                    <a:pt x="5776" y="3198"/>
                  </a:cubicBezTo>
                  <a:cubicBezTo>
                    <a:pt x="6152" y="3407"/>
                    <a:pt x="6152" y="3616"/>
                    <a:pt x="6173" y="3826"/>
                  </a:cubicBezTo>
                  <a:cubicBezTo>
                    <a:pt x="6173" y="3909"/>
                    <a:pt x="6173" y="3972"/>
                    <a:pt x="6194" y="4035"/>
                  </a:cubicBezTo>
                  <a:cubicBezTo>
                    <a:pt x="6278" y="4558"/>
                    <a:pt x="6257" y="5165"/>
                    <a:pt x="6236" y="5709"/>
                  </a:cubicBezTo>
                  <a:cubicBezTo>
                    <a:pt x="6236" y="5897"/>
                    <a:pt x="6194" y="6085"/>
                    <a:pt x="6194" y="6274"/>
                  </a:cubicBezTo>
                  <a:lnTo>
                    <a:pt x="6194" y="6797"/>
                  </a:lnTo>
                  <a:cubicBezTo>
                    <a:pt x="6194" y="7278"/>
                    <a:pt x="6236" y="7843"/>
                    <a:pt x="6089" y="8261"/>
                  </a:cubicBezTo>
                  <a:cubicBezTo>
                    <a:pt x="5858" y="9026"/>
                    <a:pt x="5326" y="9126"/>
                    <a:pt x="4722" y="9126"/>
                  </a:cubicBezTo>
                  <a:cubicBezTo>
                    <a:pt x="4614" y="9126"/>
                    <a:pt x="4505" y="9123"/>
                    <a:pt x="4395" y="9119"/>
                  </a:cubicBezTo>
                  <a:lnTo>
                    <a:pt x="4164" y="9119"/>
                  </a:lnTo>
                  <a:cubicBezTo>
                    <a:pt x="2930" y="9098"/>
                    <a:pt x="1716" y="9057"/>
                    <a:pt x="503" y="9036"/>
                  </a:cubicBezTo>
                  <a:lnTo>
                    <a:pt x="314" y="9036"/>
                  </a:lnTo>
                  <a:lnTo>
                    <a:pt x="335" y="8847"/>
                  </a:lnTo>
                  <a:cubicBezTo>
                    <a:pt x="398" y="8429"/>
                    <a:pt x="440" y="7989"/>
                    <a:pt x="503" y="7550"/>
                  </a:cubicBezTo>
                  <a:cubicBezTo>
                    <a:pt x="670" y="6169"/>
                    <a:pt x="879" y="4746"/>
                    <a:pt x="733" y="3449"/>
                  </a:cubicBezTo>
                  <a:lnTo>
                    <a:pt x="733" y="3449"/>
                  </a:lnTo>
                  <a:cubicBezTo>
                    <a:pt x="335" y="4704"/>
                    <a:pt x="231" y="6127"/>
                    <a:pt x="126" y="7529"/>
                  </a:cubicBezTo>
                  <a:cubicBezTo>
                    <a:pt x="105" y="8094"/>
                    <a:pt x="42" y="8617"/>
                    <a:pt x="1" y="9140"/>
                  </a:cubicBezTo>
                  <a:cubicBezTo>
                    <a:pt x="1" y="9161"/>
                    <a:pt x="1" y="9203"/>
                    <a:pt x="22" y="9203"/>
                  </a:cubicBezTo>
                  <a:cubicBezTo>
                    <a:pt x="42" y="9224"/>
                    <a:pt x="105" y="9245"/>
                    <a:pt x="147" y="9245"/>
                  </a:cubicBezTo>
                  <a:lnTo>
                    <a:pt x="3453" y="9329"/>
                  </a:lnTo>
                  <a:cubicBezTo>
                    <a:pt x="3683" y="9329"/>
                    <a:pt x="3955" y="9350"/>
                    <a:pt x="4227" y="9370"/>
                  </a:cubicBezTo>
                  <a:cubicBezTo>
                    <a:pt x="4555" y="9406"/>
                    <a:pt x="4877" y="9434"/>
                    <a:pt x="5180" y="9434"/>
                  </a:cubicBezTo>
                  <a:cubicBezTo>
                    <a:pt x="5419" y="9434"/>
                    <a:pt x="5647" y="9416"/>
                    <a:pt x="5859" y="9370"/>
                  </a:cubicBezTo>
                  <a:cubicBezTo>
                    <a:pt x="5964" y="9350"/>
                    <a:pt x="6068" y="9308"/>
                    <a:pt x="6152" y="9224"/>
                  </a:cubicBezTo>
                  <a:lnTo>
                    <a:pt x="6215" y="9140"/>
                  </a:lnTo>
                  <a:lnTo>
                    <a:pt x="6320" y="9203"/>
                  </a:lnTo>
                  <a:lnTo>
                    <a:pt x="6382" y="9203"/>
                  </a:lnTo>
                  <a:cubicBezTo>
                    <a:pt x="7638" y="8408"/>
                    <a:pt x="8663" y="7278"/>
                    <a:pt x="9186" y="6023"/>
                  </a:cubicBezTo>
                  <a:cubicBezTo>
                    <a:pt x="9186" y="6002"/>
                    <a:pt x="9186" y="6002"/>
                    <a:pt x="9165" y="5960"/>
                  </a:cubicBezTo>
                  <a:lnTo>
                    <a:pt x="9102" y="5897"/>
                  </a:lnTo>
                  <a:lnTo>
                    <a:pt x="9102" y="5813"/>
                  </a:lnTo>
                  <a:cubicBezTo>
                    <a:pt x="9374" y="4014"/>
                    <a:pt x="9270" y="2089"/>
                    <a:pt x="9186" y="373"/>
                  </a:cubicBezTo>
                  <a:lnTo>
                    <a:pt x="9186" y="373"/>
                  </a:lnTo>
                  <a:lnTo>
                    <a:pt x="9165" y="813"/>
                  </a:lnTo>
                  <a:cubicBezTo>
                    <a:pt x="9123" y="1378"/>
                    <a:pt x="9102" y="1922"/>
                    <a:pt x="9061" y="2466"/>
                  </a:cubicBezTo>
                  <a:lnTo>
                    <a:pt x="9061" y="2507"/>
                  </a:lnTo>
                  <a:cubicBezTo>
                    <a:pt x="8977" y="3616"/>
                    <a:pt x="8914" y="4746"/>
                    <a:pt x="8914" y="5876"/>
                  </a:cubicBezTo>
                  <a:lnTo>
                    <a:pt x="8956" y="5960"/>
                  </a:lnTo>
                  <a:lnTo>
                    <a:pt x="8914" y="6002"/>
                  </a:lnTo>
                  <a:cubicBezTo>
                    <a:pt x="8328" y="7153"/>
                    <a:pt x="7596" y="8052"/>
                    <a:pt x="6696" y="8722"/>
                  </a:cubicBezTo>
                  <a:lnTo>
                    <a:pt x="6361" y="8973"/>
                  </a:lnTo>
                  <a:lnTo>
                    <a:pt x="6361" y="8973"/>
                  </a:lnTo>
                  <a:lnTo>
                    <a:pt x="6445" y="8554"/>
                  </a:lnTo>
                  <a:cubicBezTo>
                    <a:pt x="6550" y="8094"/>
                    <a:pt x="6508" y="7508"/>
                    <a:pt x="6487" y="7027"/>
                  </a:cubicBezTo>
                  <a:cubicBezTo>
                    <a:pt x="6487" y="6797"/>
                    <a:pt x="6466" y="6567"/>
                    <a:pt x="6466" y="6399"/>
                  </a:cubicBezTo>
                  <a:cubicBezTo>
                    <a:pt x="6466" y="6169"/>
                    <a:pt x="6487" y="5960"/>
                    <a:pt x="6487" y="5709"/>
                  </a:cubicBezTo>
                  <a:cubicBezTo>
                    <a:pt x="6550" y="4976"/>
                    <a:pt x="6571" y="4202"/>
                    <a:pt x="6466" y="3512"/>
                  </a:cubicBezTo>
                  <a:cubicBezTo>
                    <a:pt x="6403" y="3261"/>
                    <a:pt x="6382" y="3135"/>
                    <a:pt x="6299" y="3031"/>
                  </a:cubicBezTo>
                  <a:lnTo>
                    <a:pt x="6173" y="2863"/>
                  </a:lnTo>
                  <a:lnTo>
                    <a:pt x="6361" y="2759"/>
                  </a:lnTo>
                  <a:cubicBezTo>
                    <a:pt x="7387" y="2256"/>
                    <a:pt x="8224" y="1566"/>
                    <a:pt x="8872" y="687"/>
                  </a:cubicBezTo>
                  <a:lnTo>
                    <a:pt x="9102" y="373"/>
                  </a:lnTo>
                  <a:lnTo>
                    <a:pt x="8977" y="269"/>
                  </a:lnTo>
                  <a:lnTo>
                    <a:pt x="8977" y="227"/>
                  </a:lnTo>
                  <a:cubicBezTo>
                    <a:pt x="8977" y="164"/>
                    <a:pt x="8914" y="143"/>
                    <a:pt x="8872" y="143"/>
                  </a:cubicBezTo>
                  <a:cubicBezTo>
                    <a:pt x="8161" y="59"/>
                    <a:pt x="7449" y="59"/>
                    <a:pt x="6759" y="59"/>
                  </a:cubicBezTo>
                  <a:lnTo>
                    <a:pt x="5985" y="59"/>
                  </a:lnTo>
                  <a:cubicBezTo>
                    <a:pt x="5713" y="59"/>
                    <a:pt x="5420" y="39"/>
                    <a:pt x="5127" y="39"/>
                  </a:cubicBezTo>
                  <a:cubicBezTo>
                    <a:pt x="4766" y="26"/>
                    <a:pt x="4406" y="1"/>
                    <a:pt x="40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5"/>
          <p:cNvGrpSpPr/>
          <p:nvPr/>
        </p:nvGrpSpPr>
        <p:grpSpPr>
          <a:xfrm rot="-1496791" flipH="1">
            <a:off x="6489656" y="282892"/>
            <a:ext cx="198883" cy="513225"/>
            <a:chOff x="-3700272" y="2182046"/>
            <a:chExt cx="357864" cy="923853"/>
          </a:xfrm>
        </p:grpSpPr>
        <p:sp>
          <p:nvSpPr>
            <p:cNvPr id="700" name="Google Shape;700;p35"/>
            <p:cNvSpPr/>
            <p:nvPr/>
          </p:nvSpPr>
          <p:spPr>
            <a:xfrm>
              <a:off x="-3694097" y="2192873"/>
              <a:ext cx="256728" cy="483701"/>
            </a:xfrm>
            <a:custGeom>
              <a:avLst/>
              <a:gdLst/>
              <a:ahLst/>
              <a:cxnLst/>
              <a:rect l="l" t="t" r="r" b="b"/>
              <a:pathLst>
                <a:path w="3201" h="6031" extrusionOk="0">
                  <a:moveTo>
                    <a:pt x="1742" y="0"/>
                  </a:moveTo>
                  <a:cubicBezTo>
                    <a:pt x="1564" y="0"/>
                    <a:pt x="1373" y="126"/>
                    <a:pt x="1364" y="336"/>
                  </a:cubicBezTo>
                  <a:cubicBezTo>
                    <a:pt x="1347" y="1321"/>
                    <a:pt x="1107" y="2264"/>
                    <a:pt x="801" y="3191"/>
                  </a:cubicBezTo>
                  <a:cubicBezTo>
                    <a:pt x="520" y="4043"/>
                    <a:pt x="106" y="4937"/>
                    <a:pt x="15" y="5831"/>
                  </a:cubicBezTo>
                  <a:cubicBezTo>
                    <a:pt x="0" y="5963"/>
                    <a:pt x="104" y="6031"/>
                    <a:pt x="211" y="6031"/>
                  </a:cubicBezTo>
                  <a:cubicBezTo>
                    <a:pt x="286" y="6031"/>
                    <a:pt x="363" y="5998"/>
                    <a:pt x="404" y="5930"/>
                  </a:cubicBezTo>
                  <a:lnTo>
                    <a:pt x="429" y="5897"/>
                  </a:lnTo>
                  <a:cubicBezTo>
                    <a:pt x="462" y="5905"/>
                    <a:pt x="495" y="5909"/>
                    <a:pt x="527" y="5909"/>
                  </a:cubicBezTo>
                  <a:cubicBezTo>
                    <a:pt x="559" y="5909"/>
                    <a:pt x="590" y="5905"/>
                    <a:pt x="619" y="5897"/>
                  </a:cubicBezTo>
                  <a:cubicBezTo>
                    <a:pt x="1008" y="5806"/>
                    <a:pt x="1297" y="5483"/>
                    <a:pt x="1637" y="5285"/>
                  </a:cubicBezTo>
                  <a:cubicBezTo>
                    <a:pt x="2026" y="5061"/>
                    <a:pt x="2431" y="4896"/>
                    <a:pt x="2861" y="4788"/>
                  </a:cubicBezTo>
                  <a:cubicBezTo>
                    <a:pt x="3077" y="4722"/>
                    <a:pt x="3201" y="4498"/>
                    <a:pt x="3143" y="4291"/>
                  </a:cubicBezTo>
                  <a:cubicBezTo>
                    <a:pt x="2688" y="2967"/>
                    <a:pt x="2315" y="1619"/>
                    <a:pt x="2042" y="245"/>
                  </a:cubicBezTo>
                  <a:cubicBezTo>
                    <a:pt x="2010" y="75"/>
                    <a:pt x="1880" y="0"/>
                    <a:pt x="17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5"/>
            <p:cNvSpPr/>
            <p:nvPr/>
          </p:nvSpPr>
          <p:spPr>
            <a:xfrm>
              <a:off x="-3700272" y="2182046"/>
              <a:ext cx="357864" cy="923853"/>
            </a:xfrm>
            <a:custGeom>
              <a:avLst/>
              <a:gdLst/>
              <a:ahLst/>
              <a:cxnLst/>
              <a:rect l="l" t="t" r="r" b="b"/>
              <a:pathLst>
                <a:path w="4462" h="11519" extrusionOk="0">
                  <a:moveTo>
                    <a:pt x="1962" y="405"/>
                  </a:moveTo>
                  <a:lnTo>
                    <a:pt x="1962" y="405"/>
                  </a:lnTo>
                  <a:cubicBezTo>
                    <a:pt x="2351" y="1017"/>
                    <a:pt x="3096" y="2622"/>
                    <a:pt x="3178" y="2813"/>
                  </a:cubicBezTo>
                  <a:cubicBezTo>
                    <a:pt x="3534" y="3640"/>
                    <a:pt x="3783" y="4518"/>
                    <a:pt x="4147" y="5337"/>
                  </a:cubicBezTo>
                  <a:cubicBezTo>
                    <a:pt x="3783" y="5039"/>
                    <a:pt x="3435" y="4716"/>
                    <a:pt x="3112" y="4369"/>
                  </a:cubicBezTo>
                  <a:lnTo>
                    <a:pt x="3137" y="4352"/>
                  </a:lnTo>
                  <a:cubicBezTo>
                    <a:pt x="3174" y="4322"/>
                    <a:pt x="3145" y="4267"/>
                    <a:pt x="3103" y="4267"/>
                  </a:cubicBezTo>
                  <a:cubicBezTo>
                    <a:pt x="3098" y="4267"/>
                    <a:pt x="3093" y="4267"/>
                    <a:pt x="3087" y="4269"/>
                  </a:cubicBezTo>
                  <a:cubicBezTo>
                    <a:pt x="3087" y="4261"/>
                    <a:pt x="3087" y="4261"/>
                    <a:pt x="3087" y="4253"/>
                  </a:cubicBezTo>
                  <a:cubicBezTo>
                    <a:pt x="3112" y="4228"/>
                    <a:pt x="3112" y="4187"/>
                    <a:pt x="3104" y="4162"/>
                  </a:cubicBezTo>
                  <a:cubicBezTo>
                    <a:pt x="2790" y="2887"/>
                    <a:pt x="2409" y="1629"/>
                    <a:pt x="1962" y="405"/>
                  </a:cubicBezTo>
                  <a:close/>
                  <a:moveTo>
                    <a:pt x="1763" y="454"/>
                  </a:moveTo>
                  <a:cubicBezTo>
                    <a:pt x="2144" y="1712"/>
                    <a:pt x="2541" y="2962"/>
                    <a:pt x="2864" y="4228"/>
                  </a:cubicBezTo>
                  <a:cubicBezTo>
                    <a:pt x="2872" y="4244"/>
                    <a:pt x="2881" y="4261"/>
                    <a:pt x="2889" y="4278"/>
                  </a:cubicBezTo>
                  <a:cubicBezTo>
                    <a:pt x="2872" y="4302"/>
                    <a:pt x="2872" y="4327"/>
                    <a:pt x="2889" y="4352"/>
                  </a:cubicBezTo>
                  <a:cubicBezTo>
                    <a:pt x="2897" y="4352"/>
                    <a:pt x="2897" y="4360"/>
                    <a:pt x="2905" y="4360"/>
                  </a:cubicBezTo>
                  <a:cubicBezTo>
                    <a:pt x="2012" y="4782"/>
                    <a:pt x="1192" y="5395"/>
                    <a:pt x="439" y="6040"/>
                  </a:cubicBezTo>
                  <a:cubicBezTo>
                    <a:pt x="1101" y="4228"/>
                    <a:pt x="1449" y="2341"/>
                    <a:pt x="1763" y="454"/>
                  </a:cubicBezTo>
                  <a:close/>
                  <a:moveTo>
                    <a:pt x="2856" y="4559"/>
                  </a:moveTo>
                  <a:lnTo>
                    <a:pt x="2856" y="4559"/>
                  </a:lnTo>
                  <a:cubicBezTo>
                    <a:pt x="2343" y="6628"/>
                    <a:pt x="2012" y="8771"/>
                    <a:pt x="1664" y="10873"/>
                  </a:cubicBezTo>
                  <a:lnTo>
                    <a:pt x="1664" y="10881"/>
                  </a:lnTo>
                  <a:cubicBezTo>
                    <a:pt x="1465" y="10137"/>
                    <a:pt x="1209" y="9400"/>
                    <a:pt x="985" y="8664"/>
                  </a:cubicBezTo>
                  <a:cubicBezTo>
                    <a:pt x="779" y="7977"/>
                    <a:pt x="630" y="7141"/>
                    <a:pt x="274" y="6495"/>
                  </a:cubicBezTo>
                  <a:cubicBezTo>
                    <a:pt x="1093" y="5784"/>
                    <a:pt x="1979" y="5188"/>
                    <a:pt x="2856" y="4559"/>
                  </a:cubicBezTo>
                  <a:close/>
                  <a:moveTo>
                    <a:pt x="3046" y="4542"/>
                  </a:moveTo>
                  <a:cubicBezTo>
                    <a:pt x="3394" y="4981"/>
                    <a:pt x="3799" y="5378"/>
                    <a:pt x="4254" y="5709"/>
                  </a:cubicBezTo>
                  <a:cubicBezTo>
                    <a:pt x="3832" y="6537"/>
                    <a:pt x="3609" y="7488"/>
                    <a:pt x="3286" y="8349"/>
                  </a:cubicBezTo>
                  <a:cubicBezTo>
                    <a:pt x="2930" y="9276"/>
                    <a:pt x="2566" y="10393"/>
                    <a:pt x="1871" y="11138"/>
                  </a:cubicBezTo>
                  <a:cubicBezTo>
                    <a:pt x="2285" y="8953"/>
                    <a:pt x="2765" y="6752"/>
                    <a:pt x="3046" y="4542"/>
                  </a:cubicBezTo>
                  <a:close/>
                  <a:moveTo>
                    <a:pt x="1725" y="1"/>
                  </a:moveTo>
                  <a:cubicBezTo>
                    <a:pt x="1695" y="1"/>
                    <a:pt x="1666" y="8"/>
                    <a:pt x="1639" y="24"/>
                  </a:cubicBezTo>
                  <a:cubicBezTo>
                    <a:pt x="1623" y="32"/>
                    <a:pt x="1606" y="49"/>
                    <a:pt x="1598" y="65"/>
                  </a:cubicBezTo>
                  <a:cubicBezTo>
                    <a:pt x="1581" y="82"/>
                    <a:pt x="1573" y="98"/>
                    <a:pt x="1573" y="123"/>
                  </a:cubicBezTo>
                  <a:cubicBezTo>
                    <a:pt x="1217" y="2258"/>
                    <a:pt x="845" y="4393"/>
                    <a:pt x="34" y="6413"/>
                  </a:cubicBezTo>
                  <a:cubicBezTo>
                    <a:pt x="1" y="6479"/>
                    <a:pt x="50" y="6562"/>
                    <a:pt x="125" y="6562"/>
                  </a:cubicBezTo>
                  <a:cubicBezTo>
                    <a:pt x="199" y="7282"/>
                    <a:pt x="539" y="8051"/>
                    <a:pt x="745" y="8730"/>
                  </a:cubicBezTo>
                  <a:cubicBezTo>
                    <a:pt x="1002" y="9566"/>
                    <a:pt x="1225" y="10426"/>
                    <a:pt x="1532" y="11245"/>
                  </a:cubicBezTo>
                  <a:cubicBezTo>
                    <a:pt x="1540" y="11270"/>
                    <a:pt x="1565" y="11295"/>
                    <a:pt x="1590" y="11312"/>
                  </a:cubicBezTo>
                  <a:lnTo>
                    <a:pt x="1581" y="11361"/>
                  </a:lnTo>
                  <a:cubicBezTo>
                    <a:pt x="1570" y="11444"/>
                    <a:pt x="1647" y="11519"/>
                    <a:pt x="1717" y="11519"/>
                  </a:cubicBezTo>
                  <a:cubicBezTo>
                    <a:pt x="1752" y="11519"/>
                    <a:pt x="1785" y="11500"/>
                    <a:pt x="1805" y="11452"/>
                  </a:cubicBezTo>
                  <a:cubicBezTo>
                    <a:pt x="1813" y="11444"/>
                    <a:pt x="1821" y="11427"/>
                    <a:pt x="1821" y="11411"/>
                  </a:cubicBezTo>
                  <a:cubicBezTo>
                    <a:pt x="1846" y="11411"/>
                    <a:pt x="1871" y="11403"/>
                    <a:pt x="1887" y="11386"/>
                  </a:cubicBezTo>
                  <a:cubicBezTo>
                    <a:pt x="2616" y="10765"/>
                    <a:pt x="2996" y="9731"/>
                    <a:pt x="3344" y="8862"/>
                  </a:cubicBezTo>
                  <a:cubicBezTo>
                    <a:pt x="3551" y="8357"/>
                    <a:pt x="3733" y="7844"/>
                    <a:pt x="3923" y="7323"/>
                  </a:cubicBezTo>
                  <a:cubicBezTo>
                    <a:pt x="4105" y="6810"/>
                    <a:pt x="4354" y="6280"/>
                    <a:pt x="4461" y="5742"/>
                  </a:cubicBezTo>
                  <a:cubicBezTo>
                    <a:pt x="4461" y="5693"/>
                    <a:pt x="4453" y="5635"/>
                    <a:pt x="4436" y="5577"/>
                  </a:cubicBezTo>
                  <a:lnTo>
                    <a:pt x="4428" y="5577"/>
                  </a:lnTo>
                  <a:cubicBezTo>
                    <a:pt x="4436" y="5552"/>
                    <a:pt x="4445" y="5527"/>
                    <a:pt x="4436" y="5502"/>
                  </a:cubicBezTo>
                  <a:cubicBezTo>
                    <a:pt x="4285" y="4889"/>
                    <a:pt x="2494" y="1"/>
                    <a:pt x="1725" y="1"/>
                  </a:cubicBezTo>
                  <a:close/>
                </a:path>
              </a:pathLst>
            </a:custGeom>
            <a:solidFill>
              <a:srgbClr val="151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35"/>
          <p:cNvGrpSpPr/>
          <p:nvPr/>
        </p:nvGrpSpPr>
        <p:grpSpPr>
          <a:xfrm rot="-5400000" flipH="1">
            <a:off x="8972676" y="3355137"/>
            <a:ext cx="312360" cy="885261"/>
            <a:chOff x="2667125" y="535325"/>
            <a:chExt cx="237500" cy="673100"/>
          </a:xfrm>
        </p:grpSpPr>
        <p:sp>
          <p:nvSpPr>
            <p:cNvPr id="703" name="Google Shape;703;p35"/>
            <p:cNvSpPr/>
            <p:nvPr/>
          </p:nvSpPr>
          <p:spPr>
            <a:xfrm>
              <a:off x="2712100" y="595875"/>
              <a:ext cx="191475" cy="612550"/>
            </a:xfrm>
            <a:custGeom>
              <a:avLst/>
              <a:gdLst/>
              <a:ahLst/>
              <a:cxnLst/>
              <a:rect l="l" t="t" r="r" b="b"/>
              <a:pathLst>
                <a:path w="7659" h="24502" extrusionOk="0">
                  <a:moveTo>
                    <a:pt x="4855" y="21766"/>
                  </a:moveTo>
                  <a:lnTo>
                    <a:pt x="4855" y="21913"/>
                  </a:lnTo>
                  <a:lnTo>
                    <a:pt x="4604" y="21913"/>
                  </a:lnTo>
                  <a:cubicBezTo>
                    <a:pt x="4625" y="21892"/>
                    <a:pt x="4667" y="21871"/>
                    <a:pt x="4688" y="21829"/>
                  </a:cubicBezTo>
                  <a:lnTo>
                    <a:pt x="4855" y="21766"/>
                  </a:lnTo>
                  <a:close/>
                  <a:moveTo>
                    <a:pt x="4922" y="1"/>
                  </a:moveTo>
                  <a:cubicBezTo>
                    <a:pt x="4119" y="1"/>
                    <a:pt x="3320" y="72"/>
                    <a:pt x="2512" y="173"/>
                  </a:cubicBezTo>
                  <a:cubicBezTo>
                    <a:pt x="2030" y="236"/>
                    <a:pt x="1738" y="466"/>
                    <a:pt x="1612" y="780"/>
                  </a:cubicBezTo>
                  <a:cubicBezTo>
                    <a:pt x="1507" y="884"/>
                    <a:pt x="1403" y="1010"/>
                    <a:pt x="1382" y="1198"/>
                  </a:cubicBezTo>
                  <a:cubicBezTo>
                    <a:pt x="545" y="5801"/>
                    <a:pt x="252" y="10530"/>
                    <a:pt x="126" y="15196"/>
                  </a:cubicBezTo>
                  <a:cubicBezTo>
                    <a:pt x="43" y="17414"/>
                    <a:pt x="1" y="19611"/>
                    <a:pt x="22" y="21829"/>
                  </a:cubicBezTo>
                  <a:cubicBezTo>
                    <a:pt x="43" y="22666"/>
                    <a:pt x="64" y="23503"/>
                    <a:pt x="796" y="24026"/>
                  </a:cubicBezTo>
                  <a:cubicBezTo>
                    <a:pt x="1329" y="24407"/>
                    <a:pt x="2085" y="24444"/>
                    <a:pt x="2796" y="24444"/>
                  </a:cubicBezTo>
                  <a:cubicBezTo>
                    <a:pt x="2966" y="24444"/>
                    <a:pt x="3134" y="24442"/>
                    <a:pt x="3295" y="24442"/>
                  </a:cubicBezTo>
                  <a:cubicBezTo>
                    <a:pt x="3385" y="24442"/>
                    <a:pt x="3473" y="24442"/>
                    <a:pt x="3558" y="24444"/>
                  </a:cubicBezTo>
                  <a:cubicBezTo>
                    <a:pt x="4010" y="24466"/>
                    <a:pt x="4488" y="24502"/>
                    <a:pt x="4951" y="24502"/>
                  </a:cubicBezTo>
                  <a:cubicBezTo>
                    <a:pt x="6269" y="24502"/>
                    <a:pt x="7461" y="24211"/>
                    <a:pt x="7554" y="22477"/>
                  </a:cubicBezTo>
                  <a:cubicBezTo>
                    <a:pt x="7659" y="20301"/>
                    <a:pt x="7366" y="17958"/>
                    <a:pt x="7324" y="15719"/>
                  </a:cubicBezTo>
                  <a:cubicBezTo>
                    <a:pt x="7220" y="10949"/>
                    <a:pt x="7240" y="6199"/>
                    <a:pt x="7387" y="1428"/>
                  </a:cubicBezTo>
                  <a:cubicBezTo>
                    <a:pt x="7429" y="612"/>
                    <a:pt x="6738" y="89"/>
                    <a:pt x="6006" y="47"/>
                  </a:cubicBezTo>
                  <a:cubicBezTo>
                    <a:pt x="5643" y="15"/>
                    <a:pt x="5282" y="1"/>
                    <a:pt x="4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5"/>
            <p:cNvSpPr/>
            <p:nvPr/>
          </p:nvSpPr>
          <p:spPr>
            <a:xfrm>
              <a:off x="2667125" y="535325"/>
              <a:ext cx="237500" cy="671300"/>
            </a:xfrm>
            <a:custGeom>
              <a:avLst/>
              <a:gdLst/>
              <a:ahLst/>
              <a:cxnLst/>
              <a:rect l="l" t="t" r="r" b="b"/>
              <a:pathLst>
                <a:path w="9500" h="26852" extrusionOk="0">
                  <a:moveTo>
                    <a:pt x="796" y="168"/>
                  </a:moveTo>
                  <a:lnTo>
                    <a:pt x="1005" y="210"/>
                  </a:lnTo>
                  <a:cubicBezTo>
                    <a:pt x="2115" y="387"/>
                    <a:pt x="3179" y="477"/>
                    <a:pt x="4189" y="477"/>
                  </a:cubicBezTo>
                  <a:cubicBezTo>
                    <a:pt x="4967" y="477"/>
                    <a:pt x="5713" y="424"/>
                    <a:pt x="6424" y="314"/>
                  </a:cubicBezTo>
                  <a:lnTo>
                    <a:pt x="6508" y="314"/>
                  </a:lnTo>
                  <a:lnTo>
                    <a:pt x="6550" y="398"/>
                  </a:lnTo>
                  <a:cubicBezTo>
                    <a:pt x="6926" y="921"/>
                    <a:pt x="7303" y="1360"/>
                    <a:pt x="7721" y="1821"/>
                  </a:cubicBezTo>
                  <a:lnTo>
                    <a:pt x="7868" y="1946"/>
                  </a:lnTo>
                  <a:cubicBezTo>
                    <a:pt x="8182" y="2260"/>
                    <a:pt x="8516" y="2616"/>
                    <a:pt x="8851" y="2888"/>
                  </a:cubicBezTo>
                  <a:lnTo>
                    <a:pt x="9060" y="3055"/>
                  </a:lnTo>
                  <a:lnTo>
                    <a:pt x="8809" y="3118"/>
                  </a:lnTo>
                  <a:cubicBezTo>
                    <a:pt x="8767" y="3118"/>
                    <a:pt x="8747" y="3160"/>
                    <a:pt x="8726" y="3181"/>
                  </a:cubicBezTo>
                  <a:lnTo>
                    <a:pt x="8705" y="3223"/>
                  </a:lnTo>
                  <a:lnTo>
                    <a:pt x="8642" y="3223"/>
                  </a:lnTo>
                  <a:cubicBezTo>
                    <a:pt x="6968" y="3264"/>
                    <a:pt x="5315" y="3411"/>
                    <a:pt x="3788" y="3725"/>
                  </a:cubicBezTo>
                  <a:lnTo>
                    <a:pt x="3725" y="3725"/>
                  </a:lnTo>
                  <a:lnTo>
                    <a:pt x="3683" y="3662"/>
                  </a:lnTo>
                  <a:cubicBezTo>
                    <a:pt x="2574" y="2762"/>
                    <a:pt x="1653" y="1653"/>
                    <a:pt x="921" y="398"/>
                  </a:cubicBezTo>
                  <a:lnTo>
                    <a:pt x="796" y="168"/>
                  </a:lnTo>
                  <a:close/>
                  <a:moveTo>
                    <a:pt x="3450" y="26540"/>
                  </a:moveTo>
                  <a:lnTo>
                    <a:pt x="3411" y="26636"/>
                  </a:lnTo>
                  <a:lnTo>
                    <a:pt x="3620" y="26615"/>
                  </a:lnTo>
                  <a:cubicBezTo>
                    <a:pt x="3624" y="26615"/>
                    <a:pt x="3628" y="26614"/>
                    <a:pt x="3631" y="26614"/>
                  </a:cubicBezTo>
                  <a:lnTo>
                    <a:pt x="3631" y="26614"/>
                  </a:lnTo>
                  <a:cubicBezTo>
                    <a:pt x="3570" y="26591"/>
                    <a:pt x="3509" y="26567"/>
                    <a:pt x="3450" y="26540"/>
                  </a:cubicBezTo>
                  <a:close/>
                  <a:moveTo>
                    <a:pt x="670" y="0"/>
                  </a:moveTo>
                  <a:lnTo>
                    <a:pt x="628" y="42"/>
                  </a:lnTo>
                  <a:lnTo>
                    <a:pt x="607" y="42"/>
                  </a:lnTo>
                  <a:cubicBezTo>
                    <a:pt x="586" y="42"/>
                    <a:pt x="565" y="84"/>
                    <a:pt x="565" y="126"/>
                  </a:cubicBezTo>
                  <a:lnTo>
                    <a:pt x="565" y="147"/>
                  </a:lnTo>
                  <a:lnTo>
                    <a:pt x="524" y="168"/>
                  </a:lnTo>
                  <a:lnTo>
                    <a:pt x="524" y="231"/>
                  </a:lnTo>
                  <a:cubicBezTo>
                    <a:pt x="524" y="1821"/>
                    <a:pt x="586" y="3432"/>
                    <a:pt x="607" y="5001"/>
                  </a:cubicBezTo>
                  <a:cubicBezTo>
                    <a:pt x="670" y="6989"/>
                    <a:pt x="712" y="9039"/>
                    <a:pt x="691" y="11048"/>
                  </a:cubicBezTo>
                  <a:cubicBezTo>
                    <a:pt x="691" y="12785"/>
                    <a:pt x="628" y="14500"/>
                    <a:pt x="586" y="16237"/>
                  </a:cubicBezTo>
                  <a:cubicBezTo>
                    <a:pt x="565" y="17179"/>
                    <a:pt x="503" y="18120"/>
                    <a:pt x="461" y="19083"/>
                  </a:cubicBezTo>
                  <a:cubicBezTo>
                    <a:pt x="461" y="19187"/>
                    <a:pt x="419" y="19334"/>
                    <a:pt x="398" y="19585"/>
                  </a:cubicBezTo>
                  <a:cubicBezTo>
                    <a:pt x="314" y="20213"/>
                    <a:pt x="189" y="21405"/>
                    <a:pt x="356" y="21740"/>
                  </a:cubicBezTo>
                  <a:lnTo>
                    <a:pt x="440" y="21928"/>
                  </a:lnTo>
                  <a:lnTo>
                    <a:pt x="210" y="21928"/>
                  </a:lnTo>
                  <a:cubicBezTo>
                    <a:pt x="168" y="21928"/>
                    <a:pt x="147" y="21949"/>
                    <a:pt x="126" y="21991"/>
                  </a:cubicBezTo>
                  <a:lnTo>
                    <a:pt x="42" y="22054"/>
                  </a:lnTo>
                  <a:cubicBezTo>
                    <a:pt x="0" y="22096"/>
                    <a:pt x="42" y="22158"/>
                    <a:pt x="63" y="22200"/>
                  </a:cubicBezTo>
                  <a:lnTo>
                    <a:pt x="84" y="22221"/>
                  </a:lnTo>
                  <a:lnTo>
                    <a:pt x="84" y="22242"/>
                  </a:lnTo>
                  <a:cubicBezTo>
                    <a:pt x="544" y="23665"/>
                    <a:pt x="1507" y="25088"/>
                    <a:pt x="2804" y="26322"/>
                  </a:cubicBezTo>
                  <a:lnTo>
                    <a:pt x="2867" y="26385"/>
                  </a:lnTo>
                  <a:lnTo>
                    <a:pt x="2825" y="26448"/>
                  </a:lnTo>
                  <a:cubicBezTo>
                    <a:pt x="2825" y="26490"/>
                    <a:pt x="2825" y="26532"/>
                    <a:pt x="2867" y="26552"/>
                  </a:cubicBezTo>
                  <a:cubicBezTo>
                    <a:pt x="2888" y="26594"/>
                    <a:pt x="2909" y="26615"/>
                    <a:pt x="2972" y="26615"/>
                  </a:cubicBezTo>
                  <a:lnTo>
                    <a:pt x="3202" y="26636"/>
                  </a:lnTo>
                  <a:cubicBezTo>
                    <a:pt x="3223" y="26636"/>
                    <a:pt x="3285" y="26615"/>
                    <a:pt x="3306" y="26594"/>
                  </a:cubicBezTo>
                  <a:lnTo>
                    <a:pt x="3348" y="26511"/>
                  </a:lnTo>
                  <a:lnTo>
                    <a:pt x="3432" y="26532"/>
                  </a:lnTo>
                  <a:cubicBezTo>
                    <a:pt x="3438" y="26534"/>
                    <a:pt x="3444" y="26537"/>
                    <a:pt x="3450" y="26540"/>
                  </a:cubicBezTo>
                  <a:lnTo>
                    <a:pt x="3450" y="26540"/>
                  </a:lnTo>
                  <a:lnTo>
                    <a:pt x="3495" y="26427"/>
                  </a:lnTo>
                  <a:cubicBezTo>
                    <a:pt x="3599" y="26113"/>
                    <a:pt x="3599" y="25778"/>
                    <a:pt x="3578" y="25402"/>
                  </a:cubicBezTo>
                  <a:lnTo>
                    <a:pt x="3578" y="25088"/>
                  </a:lnTo>
                  <a:cubicBezTo>
                    <a:pt x="3578" y="24083"/>
                    <a:pt x="3537" y="23058"/>
                    <a:pt x="3537" y="22012"/>
                  </a:cubicBezTo>
                  <a:cubicBezTo>
                    <a:pt x="3537" y="19962"/>
                    <a:pt x="3537" y="17911"/>
                    <a:pt x="3578" y="15860"/>
                  </a:cubicBezTo>
                  <a:cubicBezTo>
                    <a:pt x="3599" y="13831"/>
                    <a:pt x="3620" y="11759"/>
                    <a:pt x="3662" y="9709"/>
                  </a:cubicBezTo>
                  <a:cubicBezTo>
                    <a:pt x="3662" y="9186"/>
                    <a:pt x="3704" y="8663"/>
                    <a:pt x="3725" y="8182"/>
                  </a:cubicBezTo>
                  <a:cubicBezTo>
                    <a:pt x="3767" y="6821"/>
                    <a:pt x="3850" y="5399"/>
                    <a:pt x="3662" y="4101"/>
                  </a:cubicBezTo>
                  <a:lnTo>
                    <a:pt x="3662" y="4143"/>
                  </a:lnTo>
                  <a:cubicBezTo>
                    <a:pt x="3411" y="5399"/>
                    <a:pt x="3411" y="6759"/>
                    <a:pt x="3411" y="8035"/>
                  </a:cubicBezTo>
                  <a:cubicBezTo>
                    <a:pt x="3411" y="8433"/>
                    <a:pt x="3411" y="8830"/>
                    <a:pt x="3390" y="9228"/>
                  </a:cubicBezTo>
                  <a:cubicBezTo>
                    <a:pt x="3327" y="11069"/>
                    <a:pt x="3306" y="12994"/>
                    <a:pt x="3285" y="14835"/>
                  </a:cubicBezTo>
                  <a:cubicBezTo>
                    <a:pt x="3244" y="16697"/>
                    <a:pt x="3244" y="18601"/>
                    <a:pt x="3244" y="20464"/>
                  </a:cubicBezTo>
                  <a:cubicBezTo>
                    <a:pt x="3244" y="20589"/>
                    <a:pt x="3244" y="20882"/>
                    <a:pt x="3285" y="21259"/>
                  </a:cubicBezTo>
                  <a:cubicBezTo>
                    <a:pt x="3327" y="22682"/>
                    <a:pt x="3453" y="25381"/>
                    <a:pt x="3223" y="26218"/>
                  </a:cubicBezTo>
                  <a:lnTo>
                    <a:pt x="3139" y="26448"/>
                  </a:lnTo>
                  <a:lnTo>
                    <a:pt x="2993" y="26280"/>
                  </a:lnTo>
                  <a:cubicBezTo>
                    <a:pt x="1988" y="25130"/>
                    <a:pt x="1298" y="23937"/>
                    <a:pt x="524" y="22472"/>
                  </a:cubicBezTo>
                  <a:lnTo>
                    <a:pt x="482" y="22410"/>
                  </a:lnTo>
                  <a:lnTo>
                    <a:pt x="524" y="22326"/>
                  </a:lnTo>
                  <a:cubicBezTo>
                    <a:pt x="670" y="22158"/>
                    <a:pt x="670" y="21949"/>
                    <a:pt x="691" y="21698"/>
                  </a:cubicBezTo>
                  <a:lnTo>
                    <a:pt x="691" y="21489"/>
                  </a:lnTo>
                  <a:cubicBezTo>
                    <a:pt x="733" y="20568"/>
                    <a:pt x="796" y="19585"/>
                    <a:pt x="858" y="18392"/>
                  </a:cubicBezTo>
                  <a:cubicBezTo>
                    <a:pt x="921" y="16446"/>
                    <a:pt x="1005" y="14459"/>
                    <a:pt x="1026" y="12471"/>
                  </a:cubicBezTo>
                  <a:cubicBezTo>
                    <a:pt x="1088" y="8642"/>
                    <a:pt x="1088" y="4897"/>
                    <a:pt x="775" y="1172"/>
                  </a:cubicBezTo>
                  <a:lnTo>
                    <a:pt x="712" y="586"/>
                  </a:lnTo>
                  <a:lnTo>
                    <a:pt x="1005" y="1109"/>
                  </a:lnTo>
                  <a:cubicBezTo>
                    <a:pt x="1632" y="2176"/>
                    <a:pt x="2448" y="3118"/>
                    <a:pt x="3411" y="3934"/>
                  </a:cubicBezTo>
                  <a:cubicBezTo>
                    <a:pt x="3425" y="3948"/>
                    <a:pt x="3460" y="3973"/>
                    <a:pt x="3487" y="3973"/>
                  </a:cubicBezTo>
                  <a:cubicBezTo>
                    <a:pt x="3499" y="3973"/>
                    <a:pt x="3509" y="3968"/>
                    <a:pt x="3516" y="3955"/>
                  </a:cubicBezTo>
                  <a:lnTo>
                    <a:pt x="3704" y="3934"/>
                  </a:lnTo>
                  <a:lnTo>
                    <a:pt x="3788" y="3934"/>
                  </a:lnTo>
                  <a:cubicBezTo>
                    <a:pt x="5629" y="3725"/>
                    <a:pt x="7345" y="3599"/>
                    <a:pt x="8977" y="3578"/>
                  </a:cubicBezTo>
                  <a:lnTo>
                    <a:pt x="9039" y="3578"/>
                  </a:lnTo>
                  <a:lnTo>
                    <a:pt x="9207" y="3516"/>
                  </a:lnTo>
                  <a:lnTo>
                    <a:pt x="9186" y="3641"/>
                  </a:lnTo>
                  <a:cubicBezTo>
                    <a:pt x="8872" y="9751"/>
                    <a:pt x="8851" y="15986"/>
                    <a:pt x="8830" y="22033"/>
                  </a:cubicBezTo>
                  <a:cubicBezTo>
                    <a:pt x="8830" y="23477"/>
                    <a:pt x="8830" y="24920"/>
                    <a:pt x="8809" y="26343"/>
                  </a:cubicBezTo>
                  <a:lnTo>
                    <a:pt x="8809" y="26385"/>
                  </a:lnTo>
                  <a:lnTo>
                    <a:pt x="8851" y="26532"/>
                  </a:lnTo>
                  <a:lnTo>
                    <a:pt x="8705" y="26552"/>
                  </a:lnTo>
                  <a:cubicBezTo>
                    <a:pt x="8412" y="26594"/>
                    <a:pt x="8119" y="26594"/>
                    <a:pt x="7826" y="26615"/>
                  </a:cubicBezTo>
                  <a:cubicBezTo>
                    <a:pt x="7282" y="26636"/>
                    <a:pt x="6675" y="26699"/>
                    <a:pt x="6110" y="26699"/>
                  </a:cubicBezTo>
                  <a:lnTo>
                    <a:pt x="5901" y="26699"/>
                  </a:lnTo>
                  <a:cubicBezTo>
                    <a:pt x="5608" y="26699"/>
                    <a:pt x="5294" y="26657"/>
                    <a:pt x="5001" y="26636"/>
                  </a:cubicBezTo>
                  <a:cubicBezTo>
                    <a:pt x="4710" y="26610"/>
                    <a:pt x="4411" y="26583"/>
                    <a:pt x="4119" y="26583"/>
                  </a:cubicBezTo>
                  <a:cubicBezTo>
                    <a:pt x="3953" y="26583"/>
                    <a:pt x="3789" y="26592"/>
                    <a:pt x="3631" y="26614"/>
                  </a:cubicBezTo>
                  <a:lnTo>
                    <a:pt x="3631" y="26614"/>
                  </a:lnTo>
                  <a:cubicBezTo>
                    <a:pt x="4216" y="26825"/>
                    <a:pt x="4889" y="26827"/>
                    <a:pt x="5545" y="26845"/>
                  </a:cubicBezTo>
                  <a:lnTo>
                    <a:pt x="5859" y="26845"/>
                  </a:lnTo>
                  <a:cubicBezTo>
                    <a:pt x="6024" y="26849"/>
                    <a:pt x="6198" y="26852"/>
                    <a:pt x="6378" y="26852"/>
                  </a:cubicBezTo>
                  <a:cubicBezTo>
                    <a:pt x="7155" y="26852"/>
                    <a:pt x="8055" y="26806"/>
                    <a:pt x="8956" y="26636"/>
                  </a:cubicBezTo>
                  <a:cubicBezTo>
                    <a:pt x="8977" y="26636"/>
                    <a:pt x="8998" y="26615"/>
                    <a:pt x="8998" y="26594"/>
                  </a:cubicBezTo>
                  <a:cubicBezTo>
                    <a:pt x="9039" y="26552"/>
                    <a:pt x="9039" y="26490"/>
                    <a:pt x="8998" y="26448"/>
                  </a:cubicBezTo>
                  <a:lnTo>
                    <a:pt x="8956" y="26385"/>
                  </a:lnTo>
                  <a:lnTo>
                    <a:pt x="9039" y="26301"/>
                  </a:lnTo>
                  <a:cubicBezTo>
                    <a:pt x="9060" y="26280"/>
                    <a:pt x="9060" y="26239"/>
                    <a:pt x="9081" y="26197"/>
                  </a:cubicBezTo>
                  <a:cubicBezTo>
                    <a:pt x="9102" y="24732"/>
                    <a:pt x="9144" y="23288"/>
                    <a:pt x="9186" y="21824"/>
                  </a:cubicBezTo>
                  <a:cubicBezTo>
                    <a:pt x="9353" y="15860"/>
                    <a:pt x="9500" y="9562"/>
                    <a:pt x="9332" y="3390"/>
                  </a:cubicBezTo>
                  <a:cubicBezTo>
                    <a:pt x="9332" y="3348"/>
                    <a:pt x="9332" y="3348"/>
                    <a:pt x="9291" y="3327"/>
                  </a:cubicBezTo>
                  <a:lnTo>
                    <a:pt x="9144" y="3202"/>
                  </a:lnTo>
                  <a:lnTo>
                    <a:pt x="9332" y="3118"/>
                  </a:lnTo>
                  <a:cubicBezTo>
                    <a:pt x="9353" y="3097"/>
                    <a:pt x="9374" y="3076"/>
                    <a:pt x="9374" y="3055"/>
                  </a:cubicBezTo>
                  <a:cubicBezTo>
                    <a:pt x="9374" y="3013"/>
                    <a:pt x="9374" y="2972"/>
                    <a:pt x="9353" y="2951"/>
                  </a:cubicBezTo>
                  <a:cubicBezTo>
                    <a:pt x="9081" y="2658"/>
                    <a:pt x="8767" y="2365"/>
                    <a:pt x="8454" y="2135"/>
                  </a:cubicBezTo>
                  <a:cubicBezTo>
                    <a:pt x="8244" y="1967"/>
                    <a:pt x="8035" y="1779"/>
                    <a:pt x="7847" y="1612"/>
                  </a:cubicBezTo>
                  <a:cubicBezTo>
                    <a:pt x="7428" y="1193"/>
                    <a:pt x="7010" y="775"/>
                    <a:pt x="6633" y="356"/>
                  </a:cubicBezTo>
                  <a:lnTo>
                    <a:pt x="6570" y="293"/>
                  </a:lnTo>
                  <a:lnTo>
                    <a:pt x="6612" y="210"/>
                  </a:lnTo>
                  <a:cubicBezTo>
                    <a:pt x="6612" y="189"/>
                    <a:pt x="6612" y="147"/>
                    <a:pt x="6570" y="84"/>
                  </a:cubicBezTo>
                  <a:cubicBezTo>
                    <a:pt x="6550" y="63"/>
                    <a:pt x="6529" y="63"/>
                    <a:pt x="6529" y="63"/>
                  </a:cubicBezTo>
                  <a:lnTo>
                    <a:pt x="6319" y="63"/>
                  </a:lnTo>
                  <a:cubicBezTo>
                    <a:pt x="5357" y="84"/>
                    <a:pt x="4421" y="110"/>
                    <a:pt x="3489" y="110"/>
                  </a:cubicBezTo>
                  <a:cubicBezTo>
                    <a:pt x="2558" y="110"/>
                    <a:pt x="1632" y="84"/>
                    <a:pt x="6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5"/>
          <p:cNvSpPr/>
          <p:nvPr/>
        </p:nvSpPr>
        <p:spPr>
          <a:xfrm>
            <a:off x="1141447" y="4788050"/>
            <a:ext cx="7289363" cy="33930"/>
          </a:xfrm>
          <a:custGeom>
            <a:avLst/>
            <a:gdLst/>
            <a:ahLst/>
            <a:cxnLst/>
            <a:rect l="l" t="t" r="r" b="b"/>
            <a:pathLst>
              <a:path w="185965" h="3680" extrusionOk="0">
                <a:moveTo>
                  <a:pt x="185965" y="621"/>
                </a:moveTo>
                <a:cubicBezTo>
                  <a:pt x="171888" y="5309"/>
                  <a:pt x="156218" y="-1232"/>
                  <a:pt x="141454" y="244"/>
                </a:cubicBezTo>
                <a:cubicBezTo>
                  <a:pt x="94526" y="4934"/>
                  <a:pt x="47162" y="3262"/>
                  <a:pt x="0" y="3262"/>
                </a:cubicBezTo>
              </a:path>
            </a:pathLst>
          </a:custGeom>
          <a:noFill/>
          <a:ln w="9525" cap="flat" cmpd="sng">
            <a:solidFill>
              <a:schemeClr val="dk2"/>
            </a:solidFill>
            <a:prstDash val="solid"/>
            <a:round/>
            <a:headEnd type="none" w="med" len="med"/>
            <a:tailEnd type="none" w="med" len="med"/>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6">
  <p:cSld name="CUSTOM_3_1_1_1_2">
    <p:bg>
      <p:bgPr>
        <a:blipFill>
          <a:blip r:embed="rId2">
            <a:alphaModFix/>
          </a:blip>
          <a:stretch>
            <a:fillRect/>
          </a:stretch>
        </a:blipFill>
        <a:effectLst/>
      </p:bgPr>
    </p:bg>
    <p:spTree>
      <p:nvGrpSpPr>
        <p:cNvPr id="1" name="Shape 706"/>
        <p:cNvGrpSpPr/>
        <p:nvPr/>
      </p:nvGrpSpPr>
      <p:grpSpPr>
        <a:xfrm>
          <a:off x="0" y="0"/>
          <a:ext cx="0" cy="0"/>
          <a:chOff x="0" y="0"/>
          <a:chExt cx="0" cy="0"/>
        </a:xfrm>
      </p:grpSpPr>
      <p:sp>
        <p:nvSpPr>
          <p:cNvPr id="707" name="Google Shape;707;p36"/>
          <p:cNvSpPr txBox="1">
            <a:spLocks noGrp="1"/>
          </p:cNvSpPr>
          <p:nvPr>
            <p:ph type="sldNum" idx="12"/>
          </p:nvPr>
        </p:nvSpPr>
        <p:spPr>
          <a:xfrm>
            <a:off x="436813" y="4608217"/>
            <a:ext cx="548700" cy="393600"/>
          </a:xfrm>
          <a:prstGeom prst="rect">
            <a:avLst/>
          </a:prstGeom>
        </p:spPr>
        <p:txBody>
          <a:bodyPr spcFirstLastPara="1" wrap="square" lIns="91425" tIns="91425" rIns="91425" bIns="91425" anchor="t" anchorCtr="0">
            <a:noAutofit/>
          </a:bodyPr>
          <a:lstStyle>
            <a:lvl1pPr lvl="0" rtl="0">
              <a:buNone/>
              <a:defRPr sz="1200">
                <a:latin typeface="Architects Daughter"/>
                <a:ea typeface="Architects Daughter"/>
                <a:cs typeface="Architects Daughter"/>
                <a:sym typeface="Architects Daughter"/>
              </a:defRPr>
            </a:lvl1pPr>
            <a:lvl2pPr lvl="1" rtl="0">
              <a:buNone/>
              <a:defRPr sz="1200">
                <a:latin typeface="Architects Daughter"/>
                <a:ea typeface="Architects Daughter"/>
                <a:cs typeface="Architects Daughter"/>
                <a:sym typeface="Architects Daughter"/>
              </a:defRPr>
            </a:lvl2pPr>
            <a:lvl3pPr lvl="2" rtl="0">
              <a:buNone/>
              <a:defRPr sz="1200">
                <a:latin typeface="Architects Daughter"/>
                <a:ea typeface="Architects Daughter"/>
                <a:cs typeface="Architects Daughter"/>
                <a:sym typeface="Architects Daughter"/>
              </a:defRPr>
            </a:lvl3pPr>
            <a:lvl4pPr lvl="3" rtl="0">
              <a:buNone/>
              <a:defRPr sz="1200">
                <a:latin typeface="Architects Daughter"/>
                <a:ea typeface="Architects Daughter"/>
                <a:cs typeface="Architects Daughter"/>
                <a:sym typeface="Architects Daughter"/>
              </a:defRPr>
            </a:lvl4pPr>
            <a:lvl5pPr lvl="4" rtl="0">
              <a:buNone/>
              <a:defRPr sz="1200">
                <a:latin typeface="Architects Daughter"/>
                <a:ea typeface="Architects Daughter"/>
                <a:cs typeface="Architects Daughter"/>
                <a:sym typeface="Architects Daughter"/>
              </a:defRPr>
            </a:lvl5pPr>
            <a:lvl6pPr lvl="5" rtl="0">
              <a:buNone/>
              <a:defRPr sz="1200">
                <a:latin typeface="Architects Daughter"/>
                <a:ea typeface="Architects Daughter"/>
                <a:cs typeface="Architects Daughter"/>
                <a:sym typeface="Architects Daughter"/>
              </a:defRPr>
            </a:lvl6pPr>
            <a:lvl7pPr lvl="6" rtl="0">
              <a:buNone/>
              <a:defRPr sz="1200">
                <a:latin typeface="Architects Daughter"/>
                <a:ea typeface="Architects Daughter"/>
                <a:cs typeface="Architects Daughter"/>
                <a:sym typeface="Architects Daughter"/>
              </a:defRPr>
            </a:lvl7pPr>
            <a:lvl8pPr lvl="7" rtl="0">
              <a:buNone/>
              <a:defRPr sz="1200">
                <a:latin typeface="Architects Daughter"/>
                <a:ea typeface="Architects Daughter"/>
                <a:cs typeface="Architects Daughter"/>
                <a:sym typeface="Architects Daughter"/>
              </a:defRPr>
            </a:lvl8pPr>
            <a:lvl9pPr lvl="8" rtl="0">
              <a:buNone/>
              <a:defRPr sz="1200">
                <a:latin typeface="Architects Daughter"/>
                <a:ea typeface="Architects Daughter"/>
                <a:cs typeface="Architects Daughter"/>
                <a:sym typeface="Architects Daughter"/>
              </a:defRPr>
            </a:lvl9pPr>
          </a:lstStyle>
          <a:p>
            <a:pPr marL="0" lvl="0" indent="0" algn="r" rtl="0">
              <a:spcBef>
                <a:spcPts val="0"/>
              </a:spcBef>
              <a:spcAft>
                <a:spcPts val="0"/>
              </a:spcAft>
              <a:buNone/>
            </a:pPr>
            <a:fld id="{00000000-1234-1234-1234-123412341234}" type="slidenum">
              <a:rPr lang="en"/>
              <a:t>‹#›</a:t>
            </a:fld>
            <a:endParaRPr/>
          </a:p>
        </p:txBody>
      </p:sp>
      <p:sp>
        <p:nvSpPr>
          <p:cNvPr id="708" name="Google Shape;708;p36"/>
          <p:cNvSpPr txBox="1">
            <a:spLocks noGrp="1"/>
          </p:cNvSpPr>
          <p:nvPr>
            <p:ph type="title"/>
          </p:nvPr>
        </p:nvSpPr>
        <p:spPr>
          <a:xfrm>
            <a:off x="1794900" y="1615550"/>
            <a:ext cx="5554200" cy="13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000"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09" name="Google Shape;709;p36"/>
          <p:cNvSpPr txBox="1">
            <a:spLocks noGrp="1"/>
          </p:cNvSpPr>
          <p:nvPr>
            <p:ph type="subTitle" idx="1"/>
          </p:nvPr>
        </p:nvSpPr>
        <p:spPr>
          <a:xfrm>
            <a:off x="1794900" y="2997350"/>
            <a:ext cx="5554200" cy="642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6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710" name="Google Shape;710;p36"/>
          <p:cNvGrpSpPr/>
          <p:nvPr/>
        </p:nvGrpSpPr>
        <p:grpSpPr>
          <a:xfrm>
            <a:off x="-759737" y="704088"/>
            <a:ext cx="1196566" cy="538224"/>
            <a:chOff x="811725" y="381250"/>
            <a:chExt cx="1421775" cy="639525"/>
          </a:xfrm>
        </p:grpSpPr>
        <p:sp>
          <p:nvSpPr>
            <p:cNvPr id="711" name="Google Shape;711;p36"/>
            <p:cNvSpPr/>
            <p:nvPr/>
          </p:nvSpPr>
          <p:spPr>
            <a:xfrm>
              <a:off x="811725" y="381250"/>
              <a:ext cx="1407125" cy="532225"/>
            </a:xfrm>
            <a:custGeom>
              <a:avLst/>
              <a:gdLst/>
              <a:ahLst/>
              <a:cxnLst/>
              <a:rect l="l" t="t" r="r" b="b"/>
              <a:pathLst>
                <a:path w="56285" h="21289" extrusionOk="0">
                  <a:moveTo>
                    <a:pt x="5922" y="11248"/>
                  </a:moveTo>
                  <a:cubicBezTo>
                    <a:pt x="6089" y="11436"/>
                    <a:pt x="6298" y="11583"/>
                    <a:pt x="6487" y="11771"/>
                  </a:cubicBezTo>
                  <a:lnTo>
                    <a:pt x="5859" y="11373"/>
                  </a:lnTo>
                  <a:cubicBezTo>
                    <a:pt x="5859" y="11332"/>
                    <a:pt x="5880" y="11311"/>
                    <a:pt x="5922" y="11248"/>
                  </a:cubicBezTo>
                  <a:close/>
                  <a:moveTo>
                    <a:pt x="43333" y="11750"/>
                  </a:moveTo>
                  <a:cubicBezTo>
                    <a:pt x="43291" y="11876"/>
                    <a:pt x="43229" y="11980"/>
                    <a:pt x="43187" y="12106"/>
                  </a:cubicBezTo>
                  <a:cubicBezTo>
                    <a:pt x="43103" y="12294"/>
                    <a:pt x="42998" y="12503"/>
                    <a:pt x="42915" y="12712"/>
                  </a:cubicBezTo>
                  <a:cubicBezTo>
                    <a:pt x="42894" y="12671"/>
                    <a:pt x="42873" y="12629"/>
                    <a:pt x="42810" y="12587"/>
                  </a:cubicBezTo>
                  <a:cubicBezTo>
                    <a:pt x="42998" y="12294"/>
                    <a:pt x="43166" y="12043"/>
                    <a:pt x="43333" y="11750"/>
                  </a:cubicBezTo>
                  <a:close/>
                  <a:moveTo>
                    <a:pt x="29440" y="15851"/>
                  </a:moveTo>
                  <a:lnTo>
                    <a:pt x="29440" y="15851"/>
                  </a:lnTo>
                  <a:cubicBezTo>
                    <a:pt x="29524" y="15861"/>
                    <a:pt x="29602" y="15867"/>
                    <a:pt x="29681" y="15867"/>
                  </a:cubicBezTo>
                  <a:cubicBezTo>
                    <a:pt x="29759" y="15867"/>
                    <a:pt x="29837" y="15861"/>
                    <a:pt x="29921" y="15851"/>
                  </a:cubicBezTo>
                  <a:lnTo>
                    <a:pt x="29921" y="15851"/>
                  </a:lnTo>
                  <a:cubicBezTo>
                    <a:pt x="29858" y="15956"/>
                    <a:pt x="29817" y="16060"/>
                    <a:pt x="29733" y="16165"/>
                  </a:cubicBezTo>
                  <a:cubicBezTo>
                    <a:pt x="29649" y="16060"/>
                    <a:pt x="29586" y="15977"/>
                    <a:pt x="29482" y="15914"/>
                  </a:cubicBezTo>
                  <a:cubicBezTo>
                    <a:pt x="29482" y="15872"/>
                    <a:pt x="29440" y="15872"/>
                    <a:pt x="29440" y="15851"/>
                  </a:cubicBezTo>
                  <a:close/>
                  <a:moveTo>
                    <a:pt x="4457" y="15537"/>
                  </a:moveTo>
                  <a:cubicBezTo>
                    <a:pt x="4290" y="15889"/>
                    <a:pt x="4140" y="16241"/>
                    <a:pt x="4006" y="16578"/>
                  </a:cubicBezTo>
                  <a:lnTo>
                    <a:pt x="4006" y="16578"/>
                  </a:lnTo>
                  <a:lnTo>
                    <a:pt x="4415" y="15537"/>
                  </a:lnTo>
                  <a:close/>
                  <a:moveTo>
                    <a:pt x="13789" y="18383"/>
                  </a:moveTo>
                  <a:cubicBezTo>
                    <a:pt x="13915" y="18467"/>
                    <a:pt x="14040" y="18550"/>
                    <a:pt x="14207" y="18592"/>
                  </a:cubicBezTo>
                  <a:cubicBezTo>
                    <a:pt x="14228" y="18634"/>
                    <a:pt x="14249" y="18634"/>
                    <a:pt x="14312" y="18655"/>
                  </a:cubicBezTo>
                  <a:cubicBezTo>
                    <a:pt x="14333" y="18655"/>
                    <a:pt x="14354" y="18676"/>
                    <a:pt x="14396" y="18676"/>
                  </a:cubicBezTo>
                  <a:cubicBezTo>
                    <a:pt x="14354" y="18738"/>
                    <a:pt x="14333" y="18759"/>
                    <a:pt x="14312" y="18801"/>
                  </a:cubicBezTo>
                  <a:cubicBezTo>
                    <a:pt x="14145" y="18676"/>
                    <a:pt x="13977" y="18508"/>
                    <a:pt x="13789" y="18383"/>
                  </a:cubicBezTo>
                  <a:close/>
                  <a:moveTo>
                    <a:pt x="3348" y="18132"/>
                  </a:moveTo>
                  <a:cubicBezTo>
                    <a:pt x="3249" y="18367"/>
                    <a:pt x="3149" y="18602"/>
                    <a:pt x="3055" y="18843"/>
                  </a:cubicBezTo>
                  <a:lnTo>
                    <a:pt x="3055" y="18780"/>
                  </a:lnTo>
                  <a:cubicBezTo>
                    <a:pt x="3160" y="18571"/>
                    <a:pt x="3244" y="18341"/>
                    <a:pt x="3348" y="18132"/>
                  </a:cubicBezTo>
                  <a:close/>
                  <a:moveTo>
                    <a:pt x="47788" y="0"/>
                  </a:moveTo>
                  <a:cubicBezTo>
                    <a:pt x="47296" y="0"/>
                    <a:pt x="46816" y="223"/>
                    <a:pt x="46555" y="723"/>
                  </a:cubicBezTo>
                  <a:cubicBezTo>
                    <a:pt x="44861" y="4071"/>
                    <a:pt x="42998" y="7356"/>
                    <a:pt x="41283" y="10662"/>
                  </a:cubicBezTo>
                  <a:cubicBezTo>
                    <a:pt x="39546" y="8444"/>
                    <a:pt x="37935" y="6163"/>
                    <a:pt x="36407" y="3799"/>
                  </a:cubicBezTo>
                  <a:cubicBezTo>
                    <a:pt x="36092" y="3290"/>
                    <a:pt x="35612" y="3053"/>
                    <a:pt x="35126" y="3053"/>
                  </a:cubicBezTo>
                  <a:cubicBezTo>
                    <a:pt x="34614" y="3053"/>
                    <a:pt x="34094" y="3316"/>
                    <a:pt x="33750" y="3799"/>
                  </a:cubicBezTo>
                  <a:cubicBezTo>
                    <a:pt x="32034" y="6142"/>
                    <a:pt x="30528" y="8716"/>
                    <a:pt x="29273" y="11352"/>
                  </a:cubicBezTo>
                  <a:cubicBezTo>
                    <a:pt x="28373" y="10327"/>
                    <a:pt x="27389" y="9365"/>
                    <a:pt x="26469" y="8507"/>
                  </a:cubicBezTo>
                  <a:cubicBezTo>
                    <a:pt x="25207" y="7284"/>
                    <a:pt x="22960" y="4965"/>
                    <a:pt x="20989" y="4965"/>
                  </a:cubicBezTo>
                  <a:cubicBezTo>
                    <a:pt x="20868" y="4965"/>
                    <a:pt x="20749" y="4974"/>
                    <a:pt x="20631" y="4992"/>
                  </a:cubicBezTo>
                  <a:cubicBezTo>
                    <a:pt x="19543" y="5159"/>
                    <a:pt x="18936" y="6122"/>
                    <a:pt x="18371" y="6979"/>
                  </a:cubicBezTo>
                  <a:cubicBezTo>
                    <a:pt x="17639" y="8067"/>
                    <a:pt x="16948" y="9155"/>
                    <a:pt x="16279" y="10285"/>
                  </a:cubicBezTo>
                  <a:cubicBezTo>
                    <a:pt x="15609" y="11373"/>
                    <a:pt x="14961" y="12503"/>
                    <a:pt x="14333" y="13612"/>
                  </a:cubicBezTo>
                  <a:cubicBezTo>
                    <a:pt x="14103" y="14031"/>
                    <a:pt x="13873" y="14449"/>
                    <a:pt x="13580" y="14826"/>
                  </a:cubicBezTo>
                  <a:cubicBezTo>
                    <a:pt x="12764" y="14073"/>
                    <a:pt x="11927" y="13319"/>
                    <a:pt x="11111" y="12587"/>
                  </a:cubicBezTo>
                  <a:cubicBezTo>
                    <a:pt x="9437" y="11060"/>
                    <a:pt x="7805" y="9511"/>
                    <a:pt x="6131" y="8005"/>
                  </a:cubicBezTo>
                  <a:cubicBezTo>
                    <a:pt x="5864" y="7761"/>
                    <a:pt x="5532" y="7645"/>
                    <a:pt x="5207" y="7645"/>
                  </a:cubicBezTo>
                  <a:cubicBezTo>
                    <a:pt x="4664" y="7645"/>
                    <a:pt x="4138" y="7968"/>
                    <a:pt x="3955" y="8570"/>
                  </a:cubicBezTo>
                  <a:cubicBezTo>
                    <a:pt x="3160" y="11415"/>
                    <a:pt x="2260" y="14177"/>
                    <a:pt x="1109" y="16876"/>
                  </a:cubicBezTo>
                  <a:cubicBezTo>
                    <a:pt x="712" y="17776"/>
                    <a:pt x="0" y="18801"/>
                    <a:pt x="482" y="19827"/>
                  </a:cubicBezTo>
                  <a:cubicBezTo>
                    <a:pt x="809" y="20573"/>
                    <a:pt x="1517" y="20939"/>
                    <a:pt x="2274" y="20939"/>
                  </a:cubicBezTo>
                  <a:cubicBezTo>
                    <a:pt x="2387" y="20939"/>
                    <a:pt x="2502" y="20931"/>
                    <a:pt x="2616" y="20915"/>
                  </a:cubicBezTo>
                  <a:cubicBezTo>
                    <a:pt x="2720" y="20993"/>
                    <a:pt x="2853" y="21035"/>
                    <a:pt x="2987" y="21035"/>
                  </a:cubicBezTo>
                  <a:cubicBezTo>
                    <a:pt x="3175" y="21035"/>
                    <a:pt x="3364" y="20952"/>
                    <a:pt x="3474" y="20768"/>
                  </a:cubicBezTo>
                  <a:cubicBezTo>
                    <a:pt x="4499" y="18969"/>
                    <a:pt x="5608" y="17148"/>
                    <a:pt x="6570" y="15328"/>
                  </a:cubicBezTo>
                  <a:cubicBezTo>
                    <a:pt x="7617" y="16374"/>
                    <a:pt x="8705" y="17337"/>
                    <a:pt x="9897" y="18257"/>
                  </a:cubicBezTo>
                  <a:cubicBezTo>
                    <a:pt x="10964" y="19073"/>
                    <a:pt x="12241" y="20224"/>
                    <a:pt x="13580" y="20663"/>
                  </a:cubicBezTo>
                  <a:cubicBezTo>
                    <a:pt x="13632" y="21017"/>
                    <a:pt x="13955" y="21289"/>
                    <a:pt x="14286" y="21289"/>
                  </a:cubicBezTo>
                  <a:cubicBezTo>
                    <a:pt x="14485" y="21289"/>
                    <a:pt x="14686" y="21191"/>
                    <a:pt x="14835" y="20956"/>
                  </a:cubicBezTo>
                  <a:cubicBezTo>
                    <a:pt x="16656" y="17943"/>
                    <a:pt x="18476" y="14909"/>
                    <a:pt x="20275" y="11876"/>
                  </a:cubicBezTo>
                  <a:cubicBezTo>
                    <a:pt x="21510" y="12943"/>
                    <a:pt x="22682" y="14073"/>
                    <a:pt x="23811" y="15244"/>
                  </a:cubicBezTo>
                  <a:cubicBezTo>
                    <a:pt x="25213" y="16772"/>
                    <a:pt x="26364" y="18592"/>
                    <a:pt x="27829" y="20036"/>
                  </a:cubicBezTo>
                  <a:cubicBezTo>
                    <a:pt x="27679" y="20500"/>
                    <a:pt x="28151" y="20889"/>
                    <a:pt x="28592" y="20889"/>
                  </a:cubicBezTo>
                  <a:cubicBezTo>
                    <a:pt x="28767" y="20889"/>
                    <a:pt x="28938" y="20827"/>
                    <a:pt x="29063" y="20684"/>
                  </a:cubicBezTo>
                  <a:cubicBezTo>
                    <a:pt x="31449" y="18048"/>
                    <a:pt x="33374" y="15014"/>
                    <a:pt x="35319" y="11980"/>
                  </a:cubicBezTo>
                  <a:lnTo>
                    <a:pt x="36533" y="13215"/>
                  </a:lnTo>
                  <a:cubicBezTo>
                    <a:pt x="37621" y="15098"/>
                    <a:pt x="38751" y="16939"/>
                    <a:pt x="40048" y="18655"/>
                  </a:cubicBezTo>
                  <a:cubicBezTo>
                    <a:pt x="40320" y="19031"/>
                    <a:pt x="40718" y="19199"/>
                    <a:pt x="41115" y="19220"/>
                  </a:cubicBezTo>
                  <a:cubicBezTo>
                    <a:pt x="41246" y="19272"/>
                    <a:pt x="41387" y="19300"/>
                    <a:pt x="41527" y="19300"/>
                  </a:cubicBezTo>
                  <a:cubicBezTo>
                    <a:pt x="41832" y="19300"/>
                    <a:pt x="42129" y="19166"/>
                    <a:pt x="42287" y="18864"/>
                  </a:cubicBezTo>
                  <a:cubicBezTo>
                    <a:pt x="44045" y="15684"/>
                    <a:pt x="45614" y="12440"/>
                    <a:pt x="47225" y="9239"/>
                  </a:cubicBezTo>
                  <a:cubicBezTo>
                    <a:pt x="47413" y="8863"/>
                    <a:pt x="47602" y="8465"/>
                    <a:pt x="47790" y="8109"/>
                  </a:cubicBezTo>
                  <a:cubicBezTo>
                    <a:pt x="47811" y="8047"/>
                    <a:pt x="47832" y="8005"/>
                    <a:pt x="47874" y="7984"/>
                  </a:cubicBezTo>
                  <a:cubicBezTo>
                    <a:pt x="47895" y="8005"/>
                    <a:pt x="47915" y="8005"/>
                    <a:pt x="47936" y="8026"/>
                  </a:cubicBezTo>
                  <a:cubicBezTo>
                    <a:pt x="48397" y="8298"/>
                    <a:pt x="48836" y="8570"/>
                    <a:pt x="49275" y="8842"/>
                  </a:cubicBezTo>
                  <a:cubicBezTo>
                    <a:pt x="50824" y="9783"/>
                    <a:pt x="52393" y="10955"/>
                    <a:pt x="54151" y="11478"/>
                  </a:cubicBezTo>
                  <a:cubicBezTo>
                    <a:pt x="54262" y="11510"/>
                    <a:pt x="54372" y="11525"/>
                    <a:pt x="54478" y="11525"/>
                  </a:cubicBezTo>
                  <a:cubicBezTo>
                    <a:pt x="55133" y="11525"/>
                    <a:pt x="55669" y="10960"/>
                    <a:pt x="55741" y="10348"/>
                  </a:cubicBezTo>
                  <a:cubicBezTo>
                    <a:pt x="56201" y="9783"/>
                    <a:pt x="56285" y="8988"/>
                    <a:pt x="55615" y="8381"/>
                  </a:cubicBezTo>
                  <a:lnTo>
                    <a:pt x="54193" y="7042"/>
                  </a:lnTo>
                  <a:cubicBezTo>
                    <a:pt x="52288" y="5117"/>
                    <a:pt x="50636" y="3025"/>
                    <a:pt x="49171" y="723"/>
                  </a:cubicBezTo>
                  <a:cubicBezTo>
                    <a:pt x="48876" y="265"/>
                    <a:pt x="48325" y="0"/>
                    <a:pt x="477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813300" y="398050"/>
              <a:ext cx="1420200" cy="622725"/>
            </a:xfrm>
            <a:custGeom>
              <a:avLst/>
              <a:gdLst/>
              <a:ahLst/>
              <a:cxnLst/>
              <a:rect l="l" t="t" r="r" b="b"/>
              <a:pathLst>
                <a:path w="56808" h="24909" extrusionOk="0">
                  <a:moveTo>
                    <a:pt x="48459" y="6056"/>
                  </a:moveTo>
                  <a:lnTo>
                    <a:pt x="54464" y="11706"/>
                  </a:lnTo>
                  <a:cubicBezTo>
                    <a:pt x="54501" y="11730"/>
                    <a:pt x="54523" y="11740"/>
                    <a:pt x="54548" y="11740"/>
                  </a:cubicBezTo>
                  <a:cubicBezTo>
                    <a:pt x="54566" y="11740"/>
                    <a:pt x="54585" y="11735"/>
                    <a:pt x="54611" y="11727"/>
                  </a:cubicBezTo>
                  <a:lnTo>
                    <a:pt x="54820" y="11643"/>
                  </a:lnTo>
                  <a:lnTo>
                    <a:pt x="54820" y="11852"/>
                  </a:lnTo>
                  <a:cubicBezTo>
                    <a:pt x="54862" y="13087"/>
                    <a:pt x="54841" y="14300"/>
                    <a:pt x="54736" y="15451"/>
                  </a:cubicBezTo>
                  <a:lnTo>
                    <a:pt x="54715" y="15765"/>
                  </a:lnTo>
                  <a:lnTo>
                    <a:pt x="54464" y="15556"/>
                  </a:lnTo>
                  <a:cubicBezTo>
                    <a:pt x="52958" y="14196"/>
                    <a:pt x="51514" y="12689"/>
                    <a:pt x="50112" y="11266"/>
                  </a:cubicBezTo>
                  <a:lnTo>
                    <a:pt x="49296" y="10429"/>
                  </a:lnTo>
                  <a:lnTo>
                    <a:pt x="49505" y="10325"/>
                  </a:lnTo>
                  <a:cubicBezTo>
                    <a:pt x="49526" y="10325"/>
                    <a:pt x="49526" y="10283"/>
                    <a:pt x="49526" y="10283"/>
                  </a:cubicBezTo>
                  <a:cubicBezTo>
                    <a:pt x="49401" y="9090"/>
                    <a:pt x="49108" y="7877"/>
                    <a:pt x="48689" y="6684"/>
                  </a:cubicBezTo>
                  <a:lnTo>
                    <a:pt x="48459" y="6056"/>
                  </a:lnTo>
                  <a:close/>
                  <a:moveTo>
                    <a:pt x="3082" y="20239"/>
                  </a:moveTo>
                  <a:lnTo>
                    <a:pt x="3076" y="20243"/>
                  </a:lnTo>
                  <a:lnTo>
                    <a:pt x="3097" y="20347"/>
                  </a:lnTo>
                  <a:cubicBezTo>
                    <a:pt x="3098" y="20353"/>
                    <a:pt x="3100" y="20358"/>
                    <a:pt x="3101" y="20364"/>
                  </a:cubicBezTo>
                  <a:lnTo>
                    <a:pt x="3101" y="20364"/>
                  </a:lnTo>
                  <a:cubicBezTo>
                    <a:pt x="3100" y="20351"/>
                    <a:pt x="3098" y="20339"/>
                    <a:pt x="3097" y="20326"/>
                  </a:cubicBezTo>
                  <a:lnTo>
                    <a:pt x="3082" y="20239"/>
                  </a:lnTo>
                  <a:close/>
                  <a:moveTo>
                    <a:pt x="48229" y="323"/>
                  </a:moveTo>
                  <a:lnTo>
                    <a:pt x="48376" y="512"/>
                  </a:lnTo>
                  <a:cubicBezTo>
                    <a:pt x="49715" y="1934"/>
                    <a:pt x="51054" y="3294"/>
                    <a:pt x="52351" y="4550"/>
                  </a:cubicBezTo>
                  <a:cubicBezTo>
                    <a:pt x="53042" y="5240"/>
                    <a:pt x="53774" y="5910"/>
                    <a:pt x="54464" y="6579"/>
                  </a:cubicBezTo>
                  <a:lnTo>
                    <a:pt x="54506" y="6600"/>
                  </a:lnTo>
                  <a:cubicBezTo>
                    <a:pt x="55343" y="7354"/>
                    <a:pt x="55992" y="7939"/>
                    <a:pt x="56410" y="8211"/>
                  </a:cubicBezTo>
                  <a:lnTo>
                    <a:pt x="56536" y="8295"/>
                  </a:lnTo>
                  <a:lnTo>
                    <a:pt x="56431" y="8463"/>
                  </a:lnTo>
                  <a:lnTo>
                    <a:pt x="56410" y="8483"/>
                  </a:lnTo>
                  <a:cubicBezTo>
                    <a:pt x="56389" y="8504"/>
                    <a:pt x="56389" y="8567"/>
                    <a:pt x="56410" y="8588"/>
                  </a:cubicBezTo>
                  <a:lnTo>
                    <a:pt x="56431" y="8672"/>
                  </a:lnTo>
                  <a:lnTo>
                    <a:pt x="56389" y="8735"/>
                  </a:lnTo>
                  <a:cubicBezTo>
                    <a:pt x="56117" y="9153"/>
                    <a:pt x="55866" y="9634"/>
                    <a:pt x="55615" y="10053"/>
                  </a:cubicBezTo>
                  <a:cubicBezTo>
                    <a:pt x="55385" y="10471"/>
                    <a:pt x="55155" y="10911"/>
                    <a:pt x="54883" y="11329"/>
                  </a:cubicBezTo>
                  <a:lnTo>
                    <a:pt x="54778" y="11496"/>
                  </a:lnTo>
                  <a:lnTo>
                    <a:pt x="54757" y="11455"/>
                  </a:lnTo>
                  <a:lnTo>
                    <a:pt x="48689" y="5763"/>
                  </a:lnTo>
                  <a:cubicBezTo>
                    <a:pt x="48668" y="5742"/>
                    <a:pt x="48585" y="5701"/>
                    <a:pt x="48543" y="5701"/>
                  </a:cubicBezTo>
                  <a:cubicBezTo>
                    <a:pt x="48480" y="5701"/>
                    <a:pt x="48459" y="5742"/>
                    <a:pt x="48459" y="5763"/>
                  </a:cubicBezTo>
                  <a:lnTo>
                    <a:pt x="42015" y="18213"/>
                  </a:lnTo>
                  <a:lnTo>
                    <a:pt x="41868" y="18025"/>
                  </a:lnTo>
                  <a:cubicBezTo>
                    <a:pt x="39441" y="15367"/>
                    <a:pt x="37202" y="12522"/>
                    <a:pt x="35256" y="9530"/>
                  </a:cubicBezTo>
                  <a:cubicBezTo>
                    <a:pt x="35215" y="9488"/>
                    <a:pt x="35152" y="9446"/>
                    <a:pt x="35110" y="9446"/>
                  </a:cubicBezTo>
                  <a:cubicBezTo>
                    <a:pt x="35089" y="9446"/>
                    <a:pt x="35026" y="9446"/>
                    <a:pt x="34984" y="9530"/>
                  </a:cubicBezTo>
                  <a:cubicBezTo>
                    <a:pt x="32934" y="12940"/>
                    <a:pt x="31009" y="16455"/>
                    <a:pt x="29272" y="20012"/>
                  </a:cubicBezTo>
                  <a:lnTo>
                    <a:pt x="29189" y="20222"/>
                  </a:lnTo>
                  <a:lnTo>
                    <a:pt x="29021" y="20075"/>
                  </a:lnTo>
                  <a:cubicBezTo>
                    <a:pt x="26510" y="17502"/>
                    <a:pt x="24230" y="14677"/>
                    <a:pt x="22075" y="11957"/>
                  </a:cubicBezTo>
                  <a:lnTo>
                    <a:pt x="22033" y="11936"/>
                  </a:lnTo>
                  <a:cubicBezTo>
                    <a:pt x="21614" y="11413"/>
                    <a:pt x="21175" y="10890"/>
                    <a:pt x="20756" y="10346"/>
                  </a:cubicBezTo>
                  <a:cubicBezTo>
                    <a:pt x="20756" y="10304"/>
                    <a:pt x="20735" y="10304"/>
                    <a:pt x="20735" y="10304"/>
                  </a:cubicBezTo>
                  <a:cubicBezTo>
                    <a:pt x="20715" y="10304"/>
                    <a:pt x="20673" y="10346"/>
                    <a:pt x="20652" y="10367"/>
                  </a:cubicBezTo>
                  <a:lnTo>
                    <a:pt x="20631" y="10388"/>
                  </a:lnTo>
                  <a:lnTo>
                    <a:pt x="20610" y="10408"/>
                  </a:lnTo>
                  <a:cubicBezTo>
                    <a:pt x="20568" y="10408"/>
                    <a:pt x="20568" y="10450"/>
                    <a:pt x="20547" y="10471"/>
                  </a:cubicBezTo>
                  <a:cubicBezTo>
                    <a:pt x="18957" y="13652"/>
                    <a:pt x="17116" y="16665"/>
                    <a:pt x="15170" y="19447"/>
                  </a:cubicBezTo>
                  <a:cubicBezTo>
                    <a:pt x="15128" y="19489"/>
                    <a:pt x="15086" y="19552"/>
                    <a:pt x="15065" y="19594"/>
                  </a:cubicBezTo>
                  <a:cubicBezTo>
                    <a:pt x="14793" y="19991"/>
                    <a:pt x="14458" y="20494"/>
                    <a:pt x="13935" y="20494"/>
                  </a:cubicBezTo>
                  <a:lnTo>
                    <a:pt x="13852" y="20494"/>
                  </a:lnTo>
                  <a:cubicBezTo>
                    <a:pt x="13621" y="20452"/>
                    <a:pt x="13349" y="20159"/>
                    <a:pt x="13015" y="19761"/>
                  </a:cubicBezTo>
                  <a:lnTo>
                    <a:pt x="12994" y="19719"/>
                  </a:lnTo>
                  <a:cubicBezTo>
                    <a:pt x="12910" y="19657"/>
                    <a:pt x="12868" y="19573"/>
                    <a:pt x="12805" y="19510"/>
                  </a:cubicBezTo>
                  <a:lnTo>
                    <a:pt x="9834" y="16560"/>
                  </a:lnTo>
                  <a:cubicBezTo>
                    <a:pt x="8788" y="15535"/>
                    <a:pt x="7763" y="14489"/>
                    <a:pt x="6717" y="13484"/>
                  </a:cubicBezTo>
                  <a:cubicBezTo>
                    <a:pt x="6696" y="13442"/>
                    <a:pt x="6633" y="13421"/>
                    <a:pt x="6612" y="13421"/>
                  </a:cubicBezTo>
                  <a:cubicBezTo>
                    <a:pt x="6549" y="13421"/>
                    <a:pt x="6507" y="13484"/>
                    <a:pt x="6486" y="13547"/>
                  </a:cubicBezTo>
                  <a:cubicBezTo>
                    <a:pt x="5712" y="15409"/>
                    <a:pt x="4729" y="17292"/>
                    <a:pt x="3285" y="19678"/>
                  </a:cubicBezTo>
                  <a:lnTo>
                    <a:pt x="3097" y="19991"/>
                  </a:lnTo>
                  <a:lnTo>
                    <a:pt x="3055" y="19866"/>
                  </a:lnTo>
                  <a:lnTo>
                    <a:pt x="2825" y="19761"/>
                  </a:lnTo>
                  <a:cubicBezTo>
                    <a:pt x="2637" y="19678"/>
                    <a:pt x="2448" y="19594"/>
                    <a:pt x="2302" y="19510"/>
                  </a:cubicBezTo>
                  <a:cubicBezTo>
                    <a:pt x="2134" y="19468"/>
                    <a:pt x="1946" y="19385"/>
                    <a:pt x="1800" y="19301"/>
                  </a:cubicBezTo>
                  <a:cubicBezTo>
                    <a:pt x="1486" y="19155"/>
                    <a:pt x="1172" y="18987"/>
                    <a:pt x="879" y="18841"/>
                  </a:cubicBezTo>
                  <a:lnTo>
                    <a:pt x="837" y="18820"/>
                  </a:lnTo>
                  <a:cubicBezTo>
                    <a:pt x="670" y="18736"/>
                    <a:pt x="544" y="18652"/>
                    <a:pt x="377" y="18569"/>
                  </a:cubicBezTo>
                  <a:lnTo>
                    <a:pt x="230" y="18506"/>
                  </a:lnTo>
                  <a:lnTo>
                    <a:pt x="314" y="18338"/>
                  </a:lnTo>
                  <a:cubicBezTo>
                    <a:pt x="2323" y="14635"/>
                    <a:pt x="3913" y="10597"/>
                    <a:pt x="5231" y="7144"/>
                  </a:cubicBezTo>
                  <a:lnTo>
                    <a:pt x="5294" y="6914"/>
                  </a:lnTo>
                  <a:lnTo>
                    <a:pt x="5482" y="7103"/>
                  </a:lnTo>
                  <a:cubicBezTo>
                    <a:pt x="8307" y="9885"/>
                    <a:pt x="10985" y="12856"/>
                    <a:pt x="13433" y="15890"/>
                  </a:cubicBezTo>
                  <a:cubicBezTo>
                    <a:pt x="13433" y="15911"/>
                    <a:pt x="13496" y="15911"/>
                    <a:pt x="13538" y="15911"/>
                  </a:cubicBezTo>
                  <a:cubicBezTo>
                    <a:pt x="13600" y="15911"/>
                    <a:pt x="13621" y="15890"/>
                    <a:pt x="13621" y="15890"/>
                  </a:cubicBezTo>
                  <a:cubicBezTo>
                    <a:pt x="16321" y="12459"/>
                    <a:pt x="18852" y="8881"/>
                    <a:pt x="21133" y="5178"/>
                  </a:cubicBezTo>
                  <a:lnTo>
                    <a:pt x="21238" y="5031"/>
                  </a:lnTo>
                  <a:lnTo>
                    <a:pt x="21384" y="5157"/>
                  </a:lnTo>
                  <a:cubicBezTo>
                    <a:pt x="24104" y="7584"/>
                    <a:pt x="26489" y="10388"/>
                    <a:pt x="28456" y="13421"/>
                  </a:cubicBezTo>
                  <a:lnTo>
                    <a:pt x="28477" y="13484"/>
                  </a:lnTo>
                  <a:lnTo>
                    <a:pt x="28477" y="13526"/>
                  </a:lnTo>
                  <a:cubicBezTo>
                    <a:pt x="28477" y="13547"/>
                    <a:pt x="28498" y="13610"/>
                    <a:pt x="28561" y="13631"/>
                  </a:cubicBezTo>
                  <a:cubicBezTo>
                    <a:pt x="28575" y="13638"/>
                    <a:pt x="28584" y="13640"/>
                    <a:pt x="28591" y="13640"/>
                  </a:cubicBezTo>
                  <a:cubicBezTo>
                    <a:pt x="28605" y="13640"/>
                    <a:pt x="28610" y="13631"/>
                    <a:pt x="28624" y="13631"/>
                  </a:cubicBezTo>
                  <a:lnTo>
                    <a:pt x="28707" y="13547"/>
                  </a:lnTo>
                  <a:cubicBezTo>
                    <a:pt x="28770" y="13526"/>
                    <a:pt x="28791" y="13505"/>
                    <a:pt x="28791" y="13442"/>
                  </a:cubicBezTo>
                  <a:lnTo>
                    <a:pt x="28791" y="13401"/>
                  </a:lnTo>
                  <a:lnTo>
                    <a:pt x="28812" y="13380"/>
                  </a:lnTo>
                  <a:cubicBezTo>
                    <a:pt x="29712" y="12229"/>
                    <a:pt x="30402" y="10890"/>
                    <a:pt x="31093" y="9613"/>
                  </a:cubicBezTo>
                  <a:lnTo>
                    <a:pt x="31637" y="8588"/>
                  </a:lnTo>
                  <a:cubicBezTo>
                    <a:pt x="32641" y="6726"/>
                    <a:pt x="33645" y="4864"/>
                    <a:pt x="34650" y="3022"/>
                  </a:cubicBezTo>
                  <a:lnTo>
                    <a:pt x="34754" y="2813"/>
                  </a:lnTo>
                  <a:lnTo>
                    <a:pt x="34901" y="2981"/>
                  </a:lnTo>
                  <a:cubicBezTo>
                    <a:pt x="35612" y="3859"/>
                    <a:pt x="36303" y="4717"/>
                    <a:pt x="36951" y="5575"/>
                  </a:cubicBezTo>
                  <a:cubicBezTo>
                    <a:pt x="38604" y="7667"/>
                    <a:pt x="40299" y="9823"/>
                    <a:pt x="42078" y="11810"/>
                  </a:cubicBezTo>
                  <a:lnTo>
                    <a:pt x="42119" y="11831"/>
                  </a:lnTo>
                  <a:lnTo>
                    <a:pt x="42161" y="11873"/>
                  </a:lnTo>
                  <a:cubicBezTo>
                    <a:pt x="42161" y="11936"/>
                    <a:pt x="42203" y="11957"/>
                    <a:pt x="42224" y="11957"/>
                  </a:cubicBezTo>
                  <a:cubicBezTo>
                    <a:pt x="42224" y="11957"/>
                    <a:pt x="42266" y="11957"/>
                    <a:pt x="42287" y="11936"/>
                  </a:cubicBezTo>
                  <a:cubicBezTo>
                    <a:pt x="43856" y="9027"/>
                    <a:pt x="45363" y="6014"/>
                    <a:pt x="46806" y="3127"/>
                  </a:cubicBezTo>
                  <a:cubicBezTo>
                    <a:pt x="47246" y="2248"/>
                    <a:pt x="47664" y="1390"/>
                    <a:pt x="48124" y="532"/>
                  </a:cubicBezTo>
                  <a:lnTo>
                    <a:pt x="48229" y="323"/>
                  </a:lnTo>
                  <a:close/>
                  <a:moveTo>
                    <a:pt x="35215" y="10053"/>
                  </a:moveTo>
                  <a:lnTo>
                    <a:pt x="35780" y="10869"/>
                  </a:lnTo>
                  <a:cubicBezTo>
                    <a:pt x="37663" y="13589"/>
                    <a:pt x="39755" y="16204"/>
                    <a:pt x="41952" y="18610"/>
                  </a:cubicBezTo>
                  <a:cubicBezTo>
                    <a:pt x="41973" y="18631"/>
                    <a:pt x="41994" y="18631"/>
                    <a:pt x="42015" y="18631"/>
                  </a:cubicBezTo>
                  <a:lnTo>
                    <a:pt x="42161" y="18652"/>
                  </a:lnTo>
                  <a:lnTo>
                    <a:pt x="42182" y="18799"/>
                  </a:lnTo>
                  <a:cubicBezTo>
                    <a:pt x="42287" y="19761"/>
                    <a:pt x="42308" y="20682"/>
                    <a:pt x="42203" y="21623"/>
                  </a:cubicBezTo>
                  <a:lnTo>
                    <a:pt x="42161" y="22042"/>
                  </a:lnTo>
                  <a:lnTo>
                    <a:pt x="41889" y="21686"/>
                  </a:lnTo>
                  <a:cubicBezTo>
                    <a:pt x="41324" y="20912"/>
                    <a:pt x="40697" y="20117"/>
                    <a:pt x="40090" y="19364"/>
                  </a:cubicBezTo>
                  <a:cubicBezTo>
                    <a:pt x="39818" y="19029"/>
                    <a:pt x="39546" y="18715"/>
                    <a:pt x="39274" y="18380"/>
                  </a:cubicBezTo>
                  <a:lnTo>
                    <a:pt x="38500" y="17439"/>
                  </a:lnTo>
                  <a:cubicBezTo>
                    <a:pt x="37579" y="16330"/>
                    <a:pt x="36637" y="15200"/>
                    <a:pt x="36093" y="13903"/>
                  </a:cubicBezTo>
                  <a:cubicBezTo>
                    <a:pt x="36093" y="13903"/>
                    <a:pt x="36093" y="13882"/>
                    <a:pt x="36052" y="13882"/>
                  </a:cubicBezTo>
                  <a:lnTo>
                    <a:pt x="35926" y="13840"/>
                  </a:lnTo>
                  <a:lnTo>
                    <a:pt x="35926" y="13714"/>
                  </a:lnTo>
                  <a:cubicBezTo>
                    <a:pt x="35884" y="12773"/>
                    <a:pt x="35717" y="11852"/>
                    <a:pt x="35487" y="10994"/>
                  </a:cubicBezTo>
                  <a:lnTo>
                    <a:pt x="35215" y="10053"/>
                  </a:lnTo>
                  <a:close/>
                  <a:moveTo>
                    <a:pt x="105" y="19092"/>
                  </a:moveTo>
                  <a:cubicBezTo>
                    <a:pt x="63" y="19406"/>
                    <a:pt x="147" y="19761"/>
                    <a:pt x="230" y="20096"/>
                  </a:cubicBezTo>
                  <a:cubicBezTo>
                    <a:pt x="251" y="20201"/>
                    <a:pt x="272" y="20305"/>
                    <a:pt x="272" y="20389"/>
                  </a:cubicBezTo>
                  <a:cubicBezTo>
                    <a:pt x="314" y="20452"/>
                    <a:pt x="314" y="20535"/>
                    <a:pt x="335" y="20640"/>
                  </a:cubicBezTo>
                  <a:cubicBezTo>
                    <a:pt x="377" y="21038"/>
                    <a:pt x="460" y="21435"/>
                    <a:pt x="670" y="21686"/>
                  </a:cubicBezTo>
                  <a:cubicBezTo>
                    <a:pt x="900" y="21958"/>
                    <a:pt x="1276" y="22105"/>
                    <a:pt x="1632" y="22230"/>
                  </a:cubicBezTo>
                  <a:cubicBezTo>
                    <a:pt x="1737" y="22272"/>
                    <a:pt x="1820" y="22314"/>
                    <a:pt x="1904" y="22335"/>
                  </a:cubicBezTo>
                  <a:cubicBezTo>
                    <a:pt x="2030" y="22398"/>
                    <a:pt x="2134" y="22440"/>
                    <a:pt x="2260" y="22502"/>
                  </a:cubicBezTo>
                  <a:cubicBezTo>
                    <a:pt x="2678" y="22691"/>
                    <a:pt x="3097" y="22858"/>
                    <a:pt x="3557" y="22921"/>
                  </a:cubicBezTo>
                  <a:lnTo>
                    <a:pt x="3662" y="22921"/>
                  </a:lnTo>
                  <a:lnTo>
                    <a:pt x="3620" y="22649"/>
                  </a:lnTo>
                  <a:cubicBezTo>
                    <a:pt x="3516" y="21860"/>
                    <a:pt x="3289" y="21051"/>
                    <a:pt x="3101" y="20364"/>
                  </a:cubicBezTo>
                  <a:lnTo>
                    <a:pt x="3101" y="20364"/>
                  </a:lnTo>
                  <a:cubicBezTo>
                    <a:pt x="3185" y="21045"/>
                    <a:pt x="3310" y="21804"/>
                    <a:pt x="3494" y="22523"/>
                  </a:cubicBezTo>
                  <a:lnTo>
                    <a:pt x="3578" y="22858"/>
                  </a:lnTo>
                  <a:lnTo>
                    <a:pt x="3264" y="22712"/>
                  </a:lnTo>
                  <a:cubicBezTo>
                    <a:pt x="2992" y="22586"/>
                    <a:pt x="2720" y="22502"/>
                    <a:pt x="2448" y="22398"/>
                  </a:cubicBezTo>
                  <a:cubicBezTo>
                    <a:pt x="1883" y="22209"/>
                    <a:pt x="1297" y="22000"/>
                    <a:pt x="879" y="21540"/>
                  </a:cubicBezTo>
                  <a:cubicBezTo>
                    <a:pt x="523" y="21121"/>
                    <a:pt x="440" y="20598"/>
                    <a:pt x="356" y="20096"/>
                  </a:cubicBezTo>
                  <a:cubicBezTo>
                    <a:pt x="314" y="19761"/>
                    <a:pt x="230" y="19385"/>
                    <a:pt x="105" y="19092"/>
                  </a:cubicBezTo>
                  <a:close/>
                  <a:moveTo>
                    <a:pt x="48165" y="1"/>
                  </a:moveTo>
                  <a:cubicBezTo>
                    <a:pt x="48151" y="1"/>
                    <a:pt x="48137" y="3"/>
                    <a:pt x="48124" y="9"/>
                  </a:cubicBezTo>
                  <a:cubicBezTo>
                    <a:pt x="48062" y="9"/>
                    <a:pt x="48041" y="30"/>
                    <a:pt x="48020" y="51"/>
                  </a:cubicBezTo>
                  <a:cubicBezTo>
                    <a:pt x="47539" y="993"/>
                    <a:pt x="47078" y="1913"/>
                    <a:pt x="46597" y="2855"/>
                  </a:cubicBezTo>
                  <a:lnTo>
                    <a:pt x="46555" y="2960"/>
                  </a:lnTo>
                  <a:cubicBezTo>
                    <a:pt x="45132" y="5742"/>
                    <a:pt x="43668" y="8609"/>
                    <a:pt x="42308" y="11455"/>
                  </a:cubicBezTo>
                  <a:lnTo>
                    <a:pt x="42203" y="11706"/>
                  </a:lnTo>
                  <a:lnTo>
                    <a:pt x="42057" y="11496"/>
                  </a:lnTo>
                  <a:cubicBezTo>
                    <a:pt x="40508" y="9404"/>
                    <a:pt x="38813" y="7333"/>
                    <a:pt x="37140" y="5366"/>
                  </a:cubicBezTo>
                  <a:cubicBezTo>
                    <a:pt x="36344" y="4424"/>
                    <a:pt x="35528" y="3462"/>
                    <a:pt x="34754" y="2499"/>
                  </a:cubicBezTo>
                  <a:cubicBezTo>
                    <a:pt x="34733" y="2457"/>
                    <a:pt x="34671" y="2457"/>
                    <a:pt x="34650" y="2457"/>
                  </a:cubicBezTo>
                  <a:cubicBezTo>
                    <a:pt x="34587" y="2457"/>
                    <a:pt x="34545" y="2499"/>
                    <a:pt x="34524" y="2541"/>
                  </a:cubicBezTo>
                  <a:cubicBezTo>
                    <a:pt x="33938" y="3608"/>
                    <a:pt x="33373" y="4738"/>
                    <a:pt x="32808" y="5805"/>
                  </a:cubicBezTo>
                  <a:cubicBezTo>
                    <a:pt x="31553" y="8274"/>
                    <a:pt x="30277" y="10806"/>
                    <a:pt x="28728" y="13108"/>
                  </a:cubicBezTo>
                  <a:lnTo>
                    <a:pt x="28603" y="13317"/>
                  </a:lnTo>
                  <a:lnTo>
                    <a:pt x="28477" y="13108"/>
                  </a:lnTo>
                  <a:cubicBezTo>
                    <a:pt x="26427" y="9990"/>
                    <a:pt x="24020" y="7207"/>
                    <a:pt x="21279" y="4801"/>
                  </a:cubicBezTo>
                  <a:cubicBezTo>
                    <a:pt x="21238" y="4759"/>
                    <a:pt x="21175" y="4738"/>
                    <a:pt x="21154" y="4738"/>
                  </a:cubicBezTo>
                  <a:cubicBezTo>
                    <a:pt x="21133" y="4738"/>
                    <a:pt x="21070" y="4759"/>
                    <a:pt x="21049" y="4822"/>
                  </a:cubicBezTo>
                  <a:cubicBezTo>
                    <a:pt x="18769" y="8504"/>
                    <a:pt x="16279" y="12082"/>
                    <a:pt x="13621" y="15472"/>
                  </a:cubicBezTo>
                  <a:lnTo>
                    <a:pt x="13496" y="15618"/>
                  </a:lnTo>
                  <a:lnTo>
                    <a:pt x="13349" y="15472"/>
                  </a:lnTo>
                  <a:cubicBezTo>
                    <a:pt x="10839" y="12375"/>
                    <a:pt x="8118" y="9425"/>
                    <a:pt x="5294" y="6642"/>
                  </a:cubicBezTo>
                  <a:cubicBezTo>
                    <a:pt x="5252" y="6600"/>
                    <a:pt x="5189" y="6600"/>
                    <a:pt x="5168" y="6600"/>
                  </a:cubicBezTo>
                  <a:cubicBezTo>
                    <a:pt x="5126" y="6600"/>
                    <a:pt x="5064" y="6642"/>
                    <a:pt x="5043" y="6726"/>
                  </a:cubicBezTo>
                  <a:cubicBezTo>
                    <a:pt x="4017" y="9446"/>
                    <a:pt x="2846" y="12145"/>
                    <a:pt x="1695" y="14761"/>
                  </a:cubicBezTo>
                  <a:cubicBezTo>
                    <a:pt x="1172" y="15953"/>
                    <a:pt x="628" y="17209"/>
                    <a:pt x="105" y="18443"/>
                  </a:cubicBezTo>
                  <a:lnTo>
                    <a:pt x="63" y="18506"/>
                  </a:lnTo>
                  <a:lnTo>
                    <a:pt x="21" y="18548"/>
                  </a:lnTo>
                  <a:cubicBezTo>
                    <a:pt x="0" y="18548"/>
                    <a:pt x="0" y="18569"/>
                    <a:pt x="0" y="18610"/>
                  </a:cubicBezTo>
                  <a:cubicBezTo>
                    <a:pt x="0" y="18631"/>
                    <a:pt x="0" y="18652"/>
                    <a:pt x="21" y="18652"/>
                  </a:cubicBezTo>
                  <a:lnTo>
                    <a:pt x="272" y="18841"/>
                  </a:lnTo>
                  <a:cubicBezTo>
                    <a:pt x="691" y="19134"/>
                    <a:pt x="1151" y="19385"/>
                    <a:pt x="1674" y="19657"/>
                  </a:cubicBezTo>
                  <a:cubicBezTo>
                    <a:pt x="1737" y="19678"/>
                    <a:pt x="1820" y="19719"/>
                    <a:pt x="1925" y="19782"/>
                  </a:cubicBezTo>
                  <a:cubicBezTo>
                    <a:pt x="2239" y="19929"/>
                    <a:pt x="2616" y="20117"/>
                    <a:pt x="2950" y="20180"/>
                  </a:cubicBezTo>
                  <a:lnTo>
                    <a:pt x="3076" y="20201"/>
                  </a:lnTo>
                  <a:lnTo>
                    <a:pt x="3082" y="20239"/>
                  </a:lnTo>
                  <a:lnTo>
                    <a:pt x="3082" y="20239"/>
                  </a:lnTo>
                  <a:lnTo>
                    <a:pt x="3181" y="20180"/>
                  </a:lnTo>
                  <a:cubicBezTo>
                    <a:pt x="3201" y="20180"/>
                    <a:pt x="3201" y="20138"/>
                    <a:pt x="3201" y="20117"/>
                  </a:cubicBezTo>
                  <a:lnTo>
                    <a:pt x="3160" y="20033"/>
                  </a:lnTo>
                  <a:lnTo>
                    <a:pt x="3201" y="19971"/>
                  </a:lnTo>
                  <a:cubicBezTo>
                    <a:pt x="4394" y="18401"/>
                    <a:pt x="5398" y="16581"/>
                    <a:pt x="6340" y="14447"/>
                  </a:cubicBezTo>
                  <a:lnTo>
                    <a:pt x="6528" y="14007"/>
                  </a:lnTo>
                  <a:lnTo>
                    <a:pt x="6507" y="13819"/>
                  </a:lnTo>
                  <a:lnTo>
                    <a:pt x="6863" y="14175"/>
                  </a:lnTo>
                  <a:cubicBezTo>
                    <a:pt x="8077" y="15388"/>
                    <a:pt x="9311" y="16581"/>
                    <a:pt x="10504" y="17794"/>
                  </a:cubicBezTo>
                  <a:lnTo>
                    <a:pt x="11613" y="18862"/>
                  </a:lnTo>
                  <a:cubicBezTo>
                    <a:pt x="11822" y="19071"/>
                    <a:pt x="11989" y="19280"/>
                    <a:pt x="12199" y="19552"/>
                  </a:cubicBezTo>
                  <a:cubicBezTo>
                    <a:pt x="12659" y="20075"/>
                    <a:pt x="13119" y="20598"/>
                    <a:pt x="13642" y="20870"/>
                  </a:cubicBezTo>
                  <a:cubicBezTo>
                    <a:pt x="13852" y="20975"/>
                    <a:pt x="13956" y="21017"/>
                    <a:pt x="14082" y="21017"/>
                  </a:cubicBezTo>
                  <a:lnTo>
                    <a:pt x="14249" y="20975"/>
                  </a:lnTo>
                  <a:lnTo>
                    <a:pt x="14270" y="21142"/>
                  </a:lnTo>
                  <a:cubicBezTo>
                    <a:pt x="14375" y="22126"/>
                    <a:pt x="14354" y="23151"/>
                    <a:pt x="14165" y="24176"/>
                  </a:cubicBezTo>
                  <a:lnTo>
                    <a:pt x="14124" y="24532"/>
                  </a:lnTo>
                  <a:lnTo>
                    <a:pt x="13872" y="24260"/>
                  </a:lnTo>
                  <a:cubicBezTo>
                    <a:pt x="11948" y="21875"/>
                    <a:pt x="9583" y="19719"/>
                    <a:pt x="7135" y="17585"/>
                  </a:cubicBezTo>
                  <a:lnTo>
                    <a:pt x="7030" y="17502"/>
                  </a:lnTo>
                  <a:lnTo>
                    <a:pt x="7135" y="17355"/>
                  </a:lnTo>
                  <a:cubicBezTo>
                    <a:pt x="7156" y="17313"/>
                    <a:pt x="7156" y="17292"/>
                    <a:pt x="7135" y="17271"/>
                  </a:cubicBezTo>
                  <a:cubicBezTo>
                    <a:pt x="7135" y="17250"/>
                    <a:pt x="7114" y="17209"/>
                    <a:pt x="7072" y="17209"/>
                  </a:cubicBezTo>
                  <a:lnTo>
                    <a:pt x="7010" y="17188"/>
                  </a:lnTo>
                  <a:lnTo>
                    <a:pt x="7010" y="17104"/>
                  </a:lnTo>
                  <a:cubicBezTo>
                    <a:pt x="6905" y="16330"/>
                    <a:pt x="6800" y="15535"/>
                    <a:pt x="6696" y="14886"/>
                  </a:cubicBezTo>
                  <a:lnTo>
                    <a:pt x="6696" y="14886"/>
                  </a:lnTo>
                  <a:cubicBezTo>
                    <a:pt x="6738" y="15577"/>
                    <a:pt x="6800" y="16351"/>
                    <a:pt x="6905" y="17167"/>
                  </a:cubicBezTo>
                  <a:lnTo>
                    <a:pt x="6926" y="17292"/>
                  </a:lnTo>
                  <a:lnTo>
                    <a:pt x="6821" y="17355"/>
                  </a:lnTo>
                  <a:lnTo>
                    <a:pt x="6800" y="17376"/>
                  </a:lnTo>
                  <a:lnTo>
                    <a:pt x="6905" y="17460"/>
                  </a:lnTo>
                  <a:lnTo>
                    <a:pt x="6821" y="17585"/>
                  </a:lnTo>
                  <a:cubicBezTo>
                    <a:pt x="5775" y="19364"/>
                    <a:pt x="4771" y="21226"/>
                    <a:pt x="3913" y="22795"/>
                  </a:cubicBezTo>
                  <a:lnTo>
                    <a:pt x="3892" y="22816"/>
                  </a:lnTo>
                  <a:lnTo>
                    <a:pt x="3913" y="22837"/>
                  </a:lnTo>
                  <a:cubicBezTo>
                    <a:pt x="3934" y="22837"/>
                    <a:pt x="3934" y="22858"/>
                    <a:pt x="3976" y="22858"/>
                  </a:cubicBezTo>
                  <a:lnTo>
                    <a:pt x="3997" y="22837"/>
                  </a:lnTo>
                  <a:cubicBezTo>
                    <a:pt x="4875" y="21351"/>
                    <a:pt x="5922" y="19594"/>
                    <a:pt x="6926" y="17815"/>
                  </a:cubicBezTo>
                  <a:lnTo>
                    <a:pt x="7030" y="17627"/>
                  </a:lnTo>
                  <a:lnTo>
                    <a:pt x="7177" y="17794"/>
                  </a:lnTo>
                  <a:cubicBezTo>
                    <a:pt x="8223" y="18820"/>
                    <a:pt x="9248" y="19887"/>
                    <a:pt x="10253" y="20912"/>
                  </a:cubicBezTo>
                  <a:cubicBezTo>
                    <a:pt x="11508" y="22209"/>
                    <a:pt x="12784" y="23548"/>
                    <a:pt x="14124" y="24804"/>
                  </a:cubicBezTo>
                  <a:cubicBezTo>
                    <a:pt x="14144" y="24825"/>
                    <a:pt x="14165" y="24825"/>
                    <a:pt x="14165" y="24825"/>
                  </a:cubicBezTo>
                  <a:lnTo>
                    <a:pt x="14228" y="24825"/>
                  </a:lnTo>
                  <a:lnTo>
                    <a:pt x="14291" y="24427"/>
                  </a:lnTo>
                  <a:cubicBezTo>
                    <a:pt x="14542" y="23339"/>
                    <a:pt x="14584" y="22209"/>
                    <a:pt x="14479" y="21038"/>
                  </a:cubicBezTo>
                  <a:lnTo>
                    <a:pt x="14479" y="20954"/>
                  </a:lnTo>
                  <a:lnTo>
                    <a:pt x="14563" y="20912"/>
                  </a:lnTo>
                  <a:cubicBezTo>
                    <a:pt x="14877" y="20661"/>
                    <a:pt x="15128" y="20201"/>
                    <a:pt x="15379" y="19803"/>
                  </a:cubicBezTo>
                  <a:cubicBezTo>
                    <a:pt x="15484" y="19615"/>
                    <a:pt x="15588" y="19468"/>
                    <a:pt x="15693" y="19301"/>
                  </a:cubicBezTo>
                  <a:cubicBezTo>
                    <a:pt x="16279" y="18443"/>
                    <a:pt x="16865" y="17564"/>
                    <a:pt x="17430" y="16686"/>
                  </a:cubicBezTo>
                  <a:cubicBezTo>
                    <a:pt x="18434" y="15116"/>
                    <a:pt x="19375" y="13442"/>
                    <a:pt x="20338" y="11622"/>
                  </a:cubicBezTo>
                  <a:lnTo>
                    <a:pt x="20610" y="11099"/>
                  </a:lnTo>
                  <a:lnTo>
                    <a:pt x="20631" y="11664"/>
                  </a:lnTo>
                  <a:cubicBezTo>
                    <a:pt x="20673" y="12584"/>
                    <a:pt x="20756" y="13505"/>
                    <a:pt x="20840" y="14384"/>
                  </a:cubicBezTo>
                  <a:lnTo>
                    <a:pt x="20840" y="14489"/>
                  </a:lnTo>
                  <a:lnTo>
                    <a:pt x="20756" y="14551"/>
                  </a:lnTo>
                  <a:lnTo>
                    <a:pt x="20735" y="14572"/>
                  </a:lnTo>
                  <a:cubicBezTo>
                    <a:pt x="19919" y="15702"/>
                    <a:pt x="19187" y="16958"/>
                    <a:pt x="18476" y="18150"/>
                  </a:cubicBezTo>
                  <a:lnTo>
                    <a:pt x="18455" y="18192"/>
                  </a:lnTo>
                  <a:cubicBezTo>
                    <a:pt x="18204" y="18631"/>
                    <a:pt x="17911" y="19092"/>
                    <a:pt x="17639" y="19552"/>
                  </a:cubicBezTo>
                  <a:lnTo>
                    <a:pt x="17325" y="20033"/>
                  </a:lnTo>
                  <a:cubicBezTo>
                    <a:pt x="16969" y="20661"/>
                    <a:pt x="16572" y="21289"/>
                    <a:pt x="16174" y="21916"/>
                  </a:cubicBezTo>
                  <a:cubicBezTo>
                    <a:pt x="16153" y="21979"/>
                    <a:pt x="16069" y="22105"/>
                    <a:pt x="16007" y="22293"/>
                  </a:cubicBezTo>
                  <a:lnTo>
                    <a:pt x="16007" y="22314"/>
                  </a:lnTo>
                  <a:cubicBezTo>
                    <a:pt x="15651" y="22963"/>
                    <a:pt x="15023" y="24176"/>
                    <a:pt x="14584" y="24616"/>
                  </a:cubicBezTo>
                  <a:lnTo>
                    <a:pt x="14354" y="24846"/>
                  </a:lnTo>
                  <a:cubicBezTo>
                    <a:pt x="14458" y="24846"/>
                    <a:pt x="14500" y="24783"/>
                    <a:pt x="14668" y="24616"/>
                  </a:cubicBezTo>
                  <a:lnTo>
                    <a:pt x="14709" y="24574"/>
                  </a:lnTo>
                  <a:cubicBezTo>
                    <a:pt x="15274" y="23988"/>
                    <a:pt x="15714" y="23172"/>
                    <a:pt x="16153" y="22398"/>
                  </a:cubicBezTo>
                  <a:cubicBezTo>
                    <a:pt x="16362" y="22021"/>
                    <a:pt x="16551" y="21686"/>
                    <a:pt x="16760" y="21372"/>
                  </a:cubicBezTo>
                  <a:cubicBezTo>
                    <a:pt x="17116" y="20766"/>
                    <a:pt x="17513" y="20180"/>
                    <a:pt x="17911" y="19594"/>
                  </a:cubicBezTo>
                  <a:cubicBezTo>
                    <a:pt x="18852" y="18150"/>
                    <a:pt x="19794" y="16665"/>
                    <a:pt x="20631" y="15158"/>
                  </a:cubicBezTo>
                  <a:lnTo>
                    <a:pt x="20756" y="14907"/>
                  </a:lnTo>
                  <a:lnTo>
                    <a:pt x="20924" y="15158"/>
                  </a:lnTo>
                  <a:cubicBezTo>
                    <a:pt x="20945" y="15179"/>
                    <a:pt x="20966" y="15200"/>
                    <a:pt x="20987" y="15200"/>
                  </a:cubicBezTo>
                  <a:lnTo>
                    <a:pt x="21070" y="15200"/>
                  </a:lnTo>
                  <a:lnTo>
                    <a:pt x="21133" y="15263"/>
                  </a:lnTo>
                  <a:cubicBezTo>
                    <a:pt x="22493" y="16874"/>
                    <a:pt x="23853" y="18443"/>
                    <a:pt x="25129" y="19908"/>
                  </a:cubicBezTo>
                  <a:cubicBezTo>
                    <a:pt x="25569" y="20410"/>
                    <a:pt x="25987" y="20933"/>
                    <a:pt x="26406" y="21456"/>
                  </a:cubicBezTo>
                  <a:cubicBezTo>
                    <a:pt x="27368" y="22628"/>
                    <a:pt x="28393" y="23862"/>
                    <a:pt x="29523" y="24888"/>
                  </a:cubicBezTo>
                  <a:cubicBezTo>
                    <a:pt x="29523" y="24888"/>
                    <a:pt x="29544" y="24908"/>
                    <a:pt x="29565" y="24908"/>
                  </a:cubicBezTo>
                  <a:cubicBezTo>
                    <a:pt x="29607" y="24908"/>
                    <a:pt x="29628" y="24888"/>
                    <a:pt x="29649" y="24888"/>
                  </a:cubicBezTo>
                  <a:lnTo>
                    <a:pt x="29649" y="24846"/>
                  </a:lnTo>
                  <a:lnTo>
                    <a:pt x="29565" y="24741"/>
                  </a:lnTo>
                  <a:cubicBezTo>
                    <a:pt x="28728" y="23569"/>
                    <a:pt x="27724" y="22440"/>
                    <a:pt x="26720" y="21372"/>
                  </a:cubicBezTo>
                  <a:lnTo>
                    <a:pt x="26699" y="21351"/>
                  </a:lnTo>
                  <a:cubicBezTo>
                    <a:pt x="26280" y="20870"/>
                    <a:pt x="25841" y="20410"/>
                    <a:pt x="25422" y="19929"/>
                  </a:cubicBezTo>
                  <a:cubicBezTo>
                    <a:pt x="23979" y="18297"/>
                    <a:pt x="22556" y="16665"/>
                    <a:pt x="21091" y="15095"/>
                  </a:cubicBezTo>
                  <a:lnTo>
                    <a:pt x="21070" y="15053"/>
                  </a:lnTo>
                  <a:lnTo>
                    <a:pt x="21070" y="14991"/>
                  </a:lnTo>
                  <a:cubicBezTo>
                    <a:pt x="20966" y="13861"/>
                    <a:pt x="20840" y="12689"/>
                    <a:pt x="20673" y="11287"/>
                  </a:cubicBezTo>
                  <a:lnTo>
                    <a:pt x="20610" y="10597"/>
                  </a:lnTo>
                  <a:lnTo>
                    <a:pt x="20610" y="10597"/>
                  </a:lnTo>
                  <a:lnTo>
                    <a:pt x="20987" y="11183"/>
                  </a:lnTo>
                  <a:cubicBezTo>
                    <a:pt x="23393" y="14802"/>
                    <a:pt x="26469" y="18087"/>
                    <a:pt x="29126" y="20766"/>
                  </a:cubicBezTo>
                  <a:cubicBezTo>
                    <a:pt x="29141" y="20796"/>
                    <a:pt x="29190" y="20816"/>
                    <a:pt x="29240" y="20816"/>
                  </a:cubicBezTo>
                  <a:cubicBezTo>
                    <a:pt x="29258" y="20816"/>
                    <a:pt x="29276" y="20813"/>
                    <a:pt x="29293" y="20807"/>
                  </a:cubicBezTo>
                  <a:lnTo>
                    <a:pt x="29461" y="20745"/>
                  </a:lnTo>
                  <a:lnTo>
                    <a:pt x="29502" y="20954"/>
                  </a:lnTo>
                  <a:cubicBezTo>
                    <a:pt x="29607" y="22209"/>
                    <a:pt x="29733" y="23444"/>
                    <a:pt x="29879" y="24616"/>
                  </a:cubicBezTo>
                  <a:lnTo>
                    <a:pt x="29942" y="24846"/>
                  </a:lnTo>
                  <a:cubicBezTo>
                    <a:pt x="29942" y="24846"/>
                    <a:pt x="29963" y="24888"/>
                    <a:pt x="29984" y="24888"/>
                  </a:cubicBezTo>
                  <a:lnTo>
                    <a:pt x="30026" y="24888"/>
                  </a:lnTo>
                  <a:lnTo>
                    <a:pt x="29984" y="24490"/>
                  </a:lnTo>
                  <a:cubicBezTo>
                    <a:pt x="29921" y="23151"/>
                    <a:pt x="29816" y="21812"/>
                    <a:pt x="29649" y="20515"/>
                  </a:cubicBezTo>
                  <a:cubicBezTo>
                    <a:pt x="29649" y="20494"/>
                    <a:pt x="29649" y="20494"/>
                    <a:pt x="29628" y="20452"/>
                  </a:cubicBezTo>
                  <a:lnTo>
                    <a:pt x="29565" y="20389"/>
                  </a:lnTo>
                  <a:lnTo>
                    <a:pt x="29628" y="20284"/>
                  </a:lnTo>
                  <a:cubicBezTo>
                    <a:pt x="31281" y="16937"/>
                    <a:pt x="33059" y="13610"/>
                    <a:pt x="34963" y="10408"/>
                  </a:cubicBezTo>
                  <a:lnTo>
                    <a:pt x="35152" y="10116"/>
                  </a:lnTo>
                  <a:lnTo>
                    <a:pt x="35256" y="10471"/>
                  </a:lnTo>
                  <a:cubicBezTo>
                    <a:pt x="35549" y="11601"/>
                    <a:pt x="35780" y="12668"/>
                    <a:pt x="35821" y="13777"/>
                  </a:cubicBezTo>
                  <a:lnTo>
                    <a:pt x="35821" y="13840"/>
                  </a:lnTo>
                  <a:lnTo>
                    <a:pt x="35738" y="13924"/>
                  </a:lnTo>
                  <a:cubicBezTo>
                    <a:pt x="33687" y="16958"/>
                    <a:pt x="31783" y="20640"/>
                    <a:pt x="30277" y="24574"/>
                  </a:cubicBezTo>
                  <a:lnTo>
                    <a:pt x="30151" y="24888"/>
                  </a:lnTo>
                  <a:lnTo>
                    <a:pt x="30235" y="24888"/>
                  </a:lnTo>
                  <a:cubicBezTo>
                    <a:pt x="30590" y="24155"/>
                    <a:pt x="30967" y="23423"/>
                    <a:pt x="31302" y="22691"/>
                  </a:cubicBezTo>
                  <a:cubicBezTo>
                    <a:pt x="31825" y="21582"/>
                    <a:pt x="32369" y="20473"/>
                    <a:pt x="32955" y="19364"/>
                  </a:cubicBezTo>
                  <a:cubicBezTo>
                    <a:pt x="33436" y="18401"/>
                    <a:pt x="34001" y="17460"/>
                    <a:pt x="34524" y="16539"/>
                  </a:cubicBezTo>
                  <a:cubicBezTo>
                    <a:pt x="34963" y="15765"/>
                    <a:pt x="35424" y="14970"/>
                    <a:pt x="35842" y="14196"/>
                  </a:cubicBezTo>
                  <a:lnTo>
                    <a:pt x="35884" y="14133"/>
                  </a:lnTo>
                  <a:lnTo>
                    <a:pt x="36093" y="14091"/>
                  </a:lnTo>
                  <a:lnTo>
                    <a:pt x="36135" y="14217"/>
                  </a:lnTo>
                  <a:cubicBezTo>
                    <a:pt x="36554" y="15388"/>
                    <a:pt x="37370" y="16393"/>
                    <a:pt x="38123" y="17355"/>
                  </a:cubicBezTo>
                  <a:lnTo>
                    <a:pt x="38416" y="17711"/>
                  </a:lnTo>
                  <a:cubicBezTo>
                    <a:pt x="38772" y="18192"/>
                    <a:pt x="39148" y="18652"/>
                    <a:pt x="39483" y="19113"/>
                  </a:cubicBezTo>
                  <a:cubicBezTo>
                    <a:pt x="40320" y="20201"/>
                    <a:pt x="41178" y="21331"/>
                    <a:pt x="42098" y="22356"/>
                  </a:cubicBezTo>
                  <a:cubicBezTo>
                    <a:pt x="42105" y="22363"/>
                    <a:pt x="42117" y="22365"/>
                    <a:pt x="42129" y="22365"/>
                  </a:cubicBezTo>
                  <a:cubicBezTo>
                    <a:pt x="42154" y="22365"/>
                    <a:pt x="42182" y="22356"/>
                    <a:pt x="42182" y="22356"/>
                  </a:cubicBezTo>
                  <a:lnTo>
                    <a:pt x="42203" y="22314"/>
                  </a:lnTo>
                  <a:lnTo>
                    <a:pt x="42203" y="22293"/>
                  </a:lnTo>
                  <a:lnTo>
                    <a:pt x="42224" y="22105"/>
                  </a:lnTo>
                  <a:lnTo>
                    <a:pt x="42266" y="22105"/>
                  </a:lnTo>
                  <a:lnTo>
                    <a:pt x="42329" y="21477"/>
                  </a:lnTo>
                  <a:cubicBezTo>
                    <a:pt x="42433" y="20515"/>
                    <a:pt x="42433" y="19552"/>
                    <a:pt x="42266" y="18610"/>
                  </a:cubicBezTo>
                  <a:lnTo>
                    <a:pt x="42266" y="18548"/>
                  </a:lnTo>
                  <a:lnTo>
                    <a:pt x="48501" y="6600"/>
                  </a:lnTo>
                  <a:lnTo>
                    <a:pt x="48606" y="6998"/>
                  </a:lnTo>
                  <a:cubicBezTo>
                    <a:pt x="48878" y="7939"/>
                    <a:pt x="49108" y="8881"/>
                    <a:pt x="49275" y="9927"/>
                  </a:cubicBezTo>
                  <a:lnTo>
                    <a:pt x="49317" y="10241"/>
                  </a:lnTo>
                  <a:lnTo>
                    <a:pt x="49024" y="10074"/>
                  </a:lnTo>
                  <a:cubicBezTo>
                    <a:pt x="49017" y="10066"/>
                    <a:pt x="49009" y="10061"/>
                    <a:pt x="48999" y="10061"/>
                  </a:cubicBezTo>
                  <a:cubicBezTo>
                    <a:pt x="48982" y="10061"/>
                    <a:pt x="48959" y="10076"/>
                    <a:pt x="48920" y="10116"/>
                  </a:cubicBezTo>
                  <a:cubicBezTo>
                    <a:pt x="48166" y="11308"/>
                    <a:pt x="47497" y="12626"/>
                    <a:pt x="46827" y="13903"/>
                  </a:cubicBezTo>
                  <a:cubicBezTo>
                    <a:pt x="46471" y="14614"/>
                    <a:pt x="46074" y="15367"/>
                    <a:pt x="45676" y="16079"/>
                  </a:cubicBezTo>
                  <a:cubicBezTo>
                    <a:pt x="44630" y="17983"/>
                    <a:pt x="43542" y="19908"/>
                    <a:pt x="42601" y="21540"/>
                  </a:cubicBezTo>
                  <a:lnTo>
                    <a:pt x="42287" y="22084"/>
                  </a:lnTo>
                  <a:lnTo>
                    <a:pt x="42391" y="22105"/>
                  </a:lnTo>
                  <a:cubicBezTo>
                    <a:pt x="42404" y="22118"/>
                    <a:pt x="42417" y="22123"/>
                    <a:pt x="42429" y="22123"/>
                  </a:cubicBezTo>
                  <a:cubicBezTo>
                    <a:pt x="42455" y="22123"/>
                    <a:pt x="42475" y="22098"/>
                    <a:pt x="42475" y="22084"/>
                  </a:cubicBezTo>
                  <a:cubicBezTo>
                    <a:pt x="42789" y="21561"/>
                    <a:pt x="43124" y="21017"/>
                    <a:pt x="43438" y="20494"/>
                  </a:cubicBezTo>
                  <a:cubicBezTo>
                    <a:pt x="45363" y="17292"/>
                    <a:pt x="47350" y="14007"/>
                    <a:pt x="48857" y="10639"/>
                  </a:cubicBezTo>
                  <a:lnTo>
                    <a:pt x="48961" y="10388"/>
                  </a:lnTo>
                  <a:lnTo>
                    <a:pt x="49108" y="10597"/>
                  </a:lnTo>
                  <a:cubicBezTo>
                    <a:pt x="50845" y="12752"/>
                    <a:pt x="52853" y="14635"/>
                    <a:pt x="54611" y="16204"/>
                  </a:cubicBezTo>
                  <a:cubicBezTo>
                    <a:pt x="54632" y="16225"/>
                    <a:pt x="54647" y="16230"/>
                    <a:pt x="54663" y="16230"/>
                  </a:cubicBezTo>
                  <a:cubicBezTo>
                    <a:pt x="54679" y="16230"/>
                    <a:pt x="54694" y="16225"/>
                    <a:pt x="54715" y="16225"/>
                  </a:cubicBezTo>
                  <a:lnTo>
                    <a:pt x="54862" y="16016"/>
                  </a:lnTo>
                  <a:lnTo>
                    <a:pt x="54925" y="15472"/>
                  </a:lnTo>
                  <a:cubicBezTo>
                    <a:pt x="55050" y="14154"/>
                    <a:pt x="55071" y="12961"/>
                    <a:pt x="54987" y="11789"/>
                  </a:cubicBezTo>
                  <a:lnTo>
                    <a:pt x="54987" y="11706"/>
                  </a:lnTo>
                  <a:lnTo>
                    <a:pt x="55029" y="11643"/>
                  </a:lnTo>
                  <a:cubicBezTo>
                    <a:pt x="55552" y="10952"/>
                    <a:pt x="56117" y="10136"/>
                    <a:pt x="56515" y="9258"/>
                  </a:cubicBezTo>
                  <a:lnTo>
                    <a:pt x="56808" y="8609"/>
                  </a:lnTo>
                  <a:lnTo>
                    <a:pt x="56808" y="8588"/>
                  </a:lnTo>
                  <a:cubicBezTo>
                    <a:pt x="56724" y="8274"/>
                    <a:pt x="56452" y="8065"/>
                    <a:pt x="56180" y="7856"/>
                  </a:cubicBezTo>
                  <a:cubicBezTo>
                    <a:pt x="56096" y="7772"/>
                    <a:pt x="55992" y="7688"/>
                    <a:pt x="55908" y="7626"/>
                  </a:cubicBezTo>
                  <a:cubicBezTo>
                    <a:pt x="55029" y="6810"/>
                    <a:pt x="54109" y="5973"/>
                    <a:pt x="53209" y="5115"/>
                  </a:cubicBezTo>
                  <a:cubicBezTo>
                    <a:pt x="51577" y="3545"/>
                    <a:pt x="49945" y="1872"/>
                    <a:pt x="48250" y="30"/>
                  </a:cubicBezTo>
                  <a:cubicBezTo>
                    <a:pt x="48235" y="16"/>
                    <a:pt x="48199" y="1"/>
                    <a:pt x="481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36"/>
          <p:cNvGrpSpPr/>
          <p:nvPr/>
        </p:nvGrpSpPr>
        <p:grpSpPr>
          <a:xfrm flipH="1">
            <a:off x="8635884" y="4392842"/>
            <a:ext cx="393601" cy="1133720"/>
            <a:chOff x="3217925" y="402700"/>
            <a:chExt cx="326450" cy="940300"/>
          </a:xfrm>
        </p:grpSpPr>
        <p:sp>
          <p:nvSpPr>
            <p:cNvPr id="714" name="Google Shape;714;p36"/>
            <p:cNvSpPr/>
            <p:nvPr/>
          </p:nvSpPr>
          <p:spPr>
            <a:xfrm>
              <a:off x="3217925" y="402700"/>
              <a:ext cx="269425" cy="925950"/>
            </a:xfrm>
            <a:custGeom>
              <a:avLst/>
              <a:gdLst/>
              <a:ahLst/>
              <a:cxnLst/>
              <a:rect l="l" t="t" r="r" b="b"/>
              <a:pathLst>
                <a:path w="10777" h="37038" extrusionOk="0">
                  <a:moveTo>
                    <a:pt x="6027" y="8507"/>
                  </a:moveTo>
                  <a:lnTo>
                    <a:pt x="6027" y="8507"/>
                  </a:lnTo>
                  <a:cubicBezTo>
                    <a:pt x="6655" y="8821"/>
                    <a:pt x="7324" y="9093"/>
                    <a:pt x="7847" y="9511"/>
                  </a:cubicBezTo>
                  <a:cubicBezTo>
                    <a:pt x="7345" y="9218"/>
                    <a:pt x="6801" y="8988"/>
                    <a:pt x="6341" y="8737"/>
                  </a:cubicBezTo>
                  <a:lnTo>
                    <a:pt x="6027" y="8507"/>
                  </a:lnTo>
                  <a:close/>
                  <a:moveTo>
                    <a:pt x="7847" y="24953"/>
                  </a:moveTo>
                  <a:lnTo>
                    <a:pt x="7847" y="24953"/>
                  </a:lnTo>
                  <a:cubicBezTo>
                    <a:pt x="7973" y="25099"/>
                    <a:pt x="8119" y="25225"/>
                    <a:pt x="8224" y="25371"/>
                  </a:cubicBezTo>
                  <a:cubicBezTo>
                    <a:pt x="8182" y="25350"/>
                    <a:pt x="8161" y="25329"/>
                    <a:pt x="8119" y="25308"/>
                  </a:cubicBezTo>
                  <a:cubicBezTo>
                    <a:pt x="8057" y="25267"/>
                    <a:pt x="8036" y="25246"/>
                    <a:pt x="7973" y="25225"/>
                  </a:cubicBezTo>
                  <a:cubicBezTo>
                    <a:pt x="7931" y="25141"/>
                    <a:pt x="7910" y="25036"/>
                    <a:pt x="7847" y="24953"/>
                  </a:cubicBezTo>
                  <a:close/>
                  <a:moveTo>
                    <a:pt x="3684" y="32945"/>
                  </a:moveTo>
                  <a:lnTo>
                    <a:pt x="3684" y="32945"/>
                  </a:lnTo>
                  <a:cubicBezTo>
                    <a:pt x="3663" y="33092"/>
                    <a:pt x="3642" y="33217"/>
                    <a:pt x="3621" y="33385"/>
                  </a:cubicBezTo>
                  <a:lnTo>
                    <a:pt x="3579" y="33385"/>
                  </a:lnTo>
                  <a:lnTo>
                    <a:pt x="3579" y="33343"/>
                  </a:lnTo>
                  <a:cubicBezTo>
                    <a:pt x="3621" y="33217"/>
                    <a:pt x="3642" y="33071"/>
                    <a:pt x="3684" y="32945"/>
                  </a:cubicBezTo>
                  <a:close/>
                  <a:moveTo>
                    <a:pt x="4397" y="0"/>
                  </a:moveTo>
                  <a:cubicBezTo>
                    <a:pt x="4320" y="0"/>
                    <a:pt x="4242" y="11"/>
                    <a:pt x="4165" y="33"/>
                  </a:cubicBezTo>
                  <a:cubicBezTo>
                    <a:pt x="1382" y="849"/>
                    <a:pt x="1" y="4448"/>
                    <a:pt x="1466" y="6937"/>
                  </a:cubicBezTo>
                  <a:cubicBezTo>
                    <a:pt x="2177" y="8172"/>
                    <a:pt x="3474" y="8862"/>
                    <a:pt x="4625" y="9637"/>
                  </a:cubicBezTo>
                  <a:cubicBezTo>
                    <a:pt x="5713" y="10327"/>
                    <a:pt x="6989" y="11290"/>
                    <a:pt x="6383" y="12733"/>
                  </a:cubicBezTo>
                  <a:cubicBezTo>
                    <a:pt x="5734" y="14365"/>
                    <a:pt x="3956" y="15223"/>
                    <a:pt x="2930" y="16562"/>
                  </a:cubicBezTo>
                  <a:cubicBezTo>
                    <a:pt x="1759" y="18090"/>
                    <a:pt x="1549" y="20098"/>
                    <a:pt x="2533" y="21772"/>
                  </a:cubicBezTo>
                  <a:cubicBezTo>
                    <a:pt x="3453" y="23279"/>
                    <a:pt x="5127" y="24011"/>
                    <a:pt x="6173" y="25392"/>
                  </a:cubicBezTo>
                  <a:cubicBezTo>
                    <a:pt x="7199" y="26731"/>
                    <a:pt x="6717" y="27861"/>
                    <a:pt x="5567" y="28886"/>
                  </a:cubicBezTo>
                  <a:cubicBezTo>
                    <a:pt x="4520" y="29765"/>
                    <a:pt x="3307" y="30476"/>
                    <a:pt x="2533" y="31669"/>
                  </a:cubicBezTo>
                  <a:cubicBezTo>
                    <a:pt x="2156" y="32339"/>
                    <a:pt x="1968" y="33113"/>
                    <a:pt x="2052" y="33908"/>
                  </a:cubicBezTo>
                  <a:cubicBezTo>
                    <a:pt x="2198" y="35059"/>
                    <a:pt x="2888" y="35833"/>
                    <a:pt x="3579" y="36670"/>
                  </a:cubicBezTo>
                  <a:cubicBezTo>
                    <a:pt x="3642" y="36733"/>
                    <a:pt x="3663" y="36754"/>
                    <a:pt x="3725" y="36775"/>
                  </a:cubicBezTo>
                  <a:cubicBezTo>
                    <a:pt x="3844" y="36937"/>
                    <a:pt x="4025" y="37037"/>
                    <a:pt x="4240" y="37037"/>
                  </a:cubicBezTo>
                  <a:cubicBezTo>
                    <a:pt x="4328" y="37037"/>
                    <a:pt x="4423" y="37020"/>
                    <a:pt x="4520" y="36984"/>
                  </a:cubicBezTo>
                  <a:cubicBezTo>
                    <a:pt x="5316" y="36691"/>
                    <a:pt x="5964" y="36230"/>
                    <a:pt x="6550" y="35624"/>
                  </a:cubicBezTo>
                  <a:cubicBezTo>
                    <a:pt x="6864" y="35289"/>
                    <a:pt x="6655" y="34808"/>
                    <a:pt x="6299" y="34682"/>
                  </a:cubicBezTo>
                  <a:cubicBezTo>
                    <a:pt x="5818" y="33343"/>
                    <a:pt x="7282" y="31857"/>
                    <a:pt x="8140" y="31021"/>
                  </a:cubicBezTo>
                  <a:cubicBezTo>
                    <a:pt x="9186" y="30037"/>
                    <a:pt x="10316" y="28928"/>
                    <a:pt x="10484" y="27422"/>
                  </a:cubicBezTo>
                  <a:cubicBezTo>
                    <a:pt x="10693" y="25790"/>
                    <a:pt x="9793" y="24430"/>
                    <a:pt x="8642" y="23383"/>
                  </a:cubicBezTo>
                  <a:cubicBezTo>
                    <a:pt x="7513" y="22358"/>
                    <a:pt x="6027" y="21626"/>
                    <a:pt x="5211" y="20308"/>
                  </a:cubicBezTo>
                  <a:cubicBezTo>
                    <a:pt x="3788" y="18006"/>
                    <a:pt x="6822" y="16500"/>
                    <a:pt x="8266" y="15307"/>
                  </a:cubicBezTo>
                  <a:cubicBezTo>
                    <a:pt x="9166" y="14575"/>
                    <a:pt x="9961" y="13717"/>
                    <a:pt x="10337" y="12587"/>
                  </a:cubicBezTo>
                  <a:cubicBezTo>
                    <a:pt x="10777" y="11122"/>
                    <a:pt x="10316" y="9469"/>
                    <a:pt x="9186" y="8423"/>
                  </a:cubicBezTo>
                  <a:cubicBezTo>
                    <a:pt x="8015" y="7356"/>
                    <a:pt x="6173" y="7147"/>
                    <a:pt x="5127" y="5933"/>
                  </a:cubicBezTo>
                  <a:cubicBezTo>
                    <a:pt x="4248" y="4950"/>
                    <a:pt x="4374" y="3150"/>
                    <a:pt x="5420" y="2313"/>
                  </a:cubicBezTo>
                  <a:cubicBezTo>
                    <a:pt x="6027" y="1832"/>
                    <a:pt x="5734" y="974"/>
                    <a:pt x="5211" y="744"/>
                  </a:cubicBezTo>
                  <a:cubicBezTo>
                    <a:pt x="5190" y="681"/>
                    <a:pt x="5148" y="639"/>
                    <a:pt x="5148" y="577"/>
                  </a:cubicBezTo>
                  <a:cubicBezTo>
                    <a:pt x="5096" y="231"/>
                    <a:pt x="4760" y="0"/>
                    <a:pt x="4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3226300" y="403625"/>
              <a:ext cx="318075" cy="939375"/>
            </a:xfrm>
            <a:custGeom>
              <a:avLst/>
              <a:gdLst/>
              <a:ahLst/>
              <a:cxnLst/>
              <a:rect l="l" t="t" r="r" b="b"/>
              <a:pathLst>
                <a:path w="12723" h="37575" extrusionOk="0">
                  <a:moveTo>
                    <a:pt x="4709" y="268"/>
                  </a:moveTo>
                  <a:lnTo>
                    <a:pt x="4813" y="309"/>
                  </a:lnTo>
                  <a:cubicBezTo>
                    <a:pt x="5294" y="540"/>
                    <a:pt x="5734" y="728"/>
                    <a:pt x="6152" y="833"/>
                  </a:cubicBezTo>
                  <a:lnTo>
                    <a:pt x="6173" y="833"/>
                  </a:lnTo>
                  <a:lnTo>
                    <a:pt x="6173" y="854"/>
                  </a:lnTo>
                  <a:lnTo>
                    <a:pt x="6173" y="895"/>
                  </a:lnTo>
                  <a:cubicBezTo>
                    <a:pt x="6278" y="1628"/>
                    <a:pt x="6403" y="2423"/>
                    <a:pt x="6571" y="3218"/>
                  </a:cubicBezTo>
                  <a:lnTo>
                    <a:pt x="6592" y="3302"/>
                  </a:lnTo>
                  <a:lnTo>
                    <a:pt x="6592" y="3302"/>
                  </a:lnTo>
                  <a:lnTo>
                    <a:pt x="6529" y="3239"/>
                  </a:lnTo>
                  <a:cubicBezTo>
                    <a:pt x="6173" y="3009"/>
                    <a:pt x="5797" y="2778"/>
                    <a:pt x="5420" y="2527"/>
                  </a:cubicBezTo>
                  <a:lnTo>
                    <a:pt x="5399" y="2527"/>
                  </a:lnTo>
                  <a:lnTo>
                    <a:pt x="5399" y="2506"/>
                  </a:lnTo>
                  <a:cubicBezTo>
                    <a:pt x="5336" y="2109"/>
                    <a:pt x="5232" y="1690"/>
                    <a:pt x="5106" y="1251"/>
                  </a:cubicBezTo>
                  <a:cubicBezTo>
                    <a:pt x="5085" y="1209"/>
                    <a:pt x="5085" y="1167"/>
                    <a:pt x="5043" y="1126"/>
                  </a:cubicBezTo>
                  <a:cubicBezTo>
                    <a:pt x="4981" y="854"/>
                    <a:pt x="4897" y="602"/>
                    <a:pt x="4771" y="372"/>
                  </a:cubicBezTo>
                  <a:lnTo>
                    <a:pt x="4709" y="268"/>
                  </a:lnTo>
                  <a:close/>
                  <a:moveTo>
                    <a:pt x="5294" y="2799"/>
                  </a:moveTo>
                  <a:cubicBezTo>
                    <a:pt x="5734" y="3092"/>
                    <a:pt x="6173" y="3343"/>
                    <a:pt x="6634" y="3615"/>
                  </a:cubicBezTo>
                  <a:lnTo>
                    <a:pt x="6654" y="3636"/>
                  </a:lnTo>
                  <a:lnTo>
                    <a:pt x="6634" y="3657"/>
                  </a:lnTo>
                  <a:cubicBezTo>
                    <a:pt x="6424" y="3887"/>
                    <a:pt x="6320" y="4201"/>
                    <a:pt x="6362" y="4515"/>
                  </a:cubicBezTo>
                  <a:cubicBezTo>
                    <a:pt x="6424" y="4975"/>
                    <a:pt x="6738" y="5415"/>
                    <a:pt x="7157" y="5666"/>
                  </a:cubicBezTo>
                  <a:cubicBezTo>
                    <a:pt x="7491" y="5875"/>
                    <a:pt x="7889" y="5980"/>
                    <a:pt x="8245" y="6126"/>
                  </a:cubicBezTo>
                  <a:cubicBezTo>
                    <a:pt x="8517" y="6189"/>
                    <a:pt x="8768" y="6273"/>
                    <a:pt x="8998" y="6377"/>
                  </a:cubicBezTo>
                  <a:cubicBezTo>
                    <a:pt x="9709" y="6670"/>
                    <a:pt x="10316" y="7172"/>
                    <a:pt x="10776" y="7821"/>
                  </a:cubicBezTo>
                  <a:cubicBezTo>
                    <a:pt x="11718" y="9056"/>
                    <a:pt x="12032" y="10562"/>
                    <a:pt x="11760" y="12152"/>
                  </a:cubicBezTo>
                  <a:cubicBezTo>
                    <a:pt x="11488" y="13596"/>
                    <a:pt x="10714" y="15019"/>
                    <a:pt x="9584" y="16128"/>
                  </a:cubicBezTo>
                  <a:cubicBezTo>
                    <a:pt x="9249" y="16483"/>
                    <a:pt x="8831" y="16797"/>
                    <a:pt x="8433" y="17069"/>
                  </a:cubicBezTo>
                  <a:cubicBezTo>
                    <a:pt x="7826" y="17530"/>
                    <a:pt x="7198" y="17990"/>
                    <a:pt x="6780" y="18597"/>
                  </a:cubicBezTo>
                  <a:cubicBezTo>
                    <a:pt x="6173" y="19476"/>
                    <a:pt x="6362" y="20564"/>
                    <a:pt x="7261" y="21338"/>
                  </a:cubicBezTo>
                  <a:cubicBezTo>
                    <a:pt x="7638" y="21652"/>
                    <a:pt x="8098" y="21882"/>
                    <a:pt x="8538" y="22133"/>
                  </a:cubicBezTo>
                  <a:cubicBezTo>
                    <a:pt x="8726" y="22196"/>
                    <a:pt x="8893" y="22300"/>
                    <a:pt x="9061" y="22384"/>
                  </a:cubicBezTo>
                  <a:cubicBezTo>
                    <a:pt x="9814" y="22802"/>
                    <a:pt x="10463" y="23346"/>
                    <a:pt x="10965" y="24037"/>
                  </a:cubicBezTo>
                  <a:cubicBezTo>
                    <a:pt x="11927" y="25313"/>
                    <a:pt x="12325" y="26903"/>
                    <a:pt x="12095" y="28431"/>
                  </a:cubicBezTo>
                  <a:cubicBezTo>
                    <a:pt x="11969" y="29289"/>
                    <a:pt x="11613" y="30126"/>
                    <a:pt x="11132" y="30879"/>
                  </a:cubicBezTo>
                  <a:cubicBezTo>
                    <a:pt x="10672" y="31569"/>
                    <a:pt x="10086" y="32009"/>
                    <a:pt x="9479" y="32511"/>
                  </a:cubicBezTo>
                  <a:cubicBezTo>
                    <a:pt x="9312" y="32616"/>
                    <a:pt x="9186" y="32741"/>
                    <a:pt x="9040" y="32846"/>
                  </a:cubicBezTo>
                  <a:cubicBezTo>
                    <a:pt x="8579" y="33118"/>
                    <a:pt x="8035" y="33787"/>
                    <a:pt x="8015" y="34478"/>
                  </a:cubicBezTo>
                  <a:cubicBezTo>
                    <a:pt x="7994" y="34833"/>
                    <a:pt x="8119" y="35147"/>
                    <a:pt x="8370" y="35419"/>
                  </a:cubicBezTo>
                  <a:lnTo>
                    <a:pt x="8433" y="35461"/>
                  </a:lnTo>
                  <a:lnTo>
                    <a:pt x="8349" y="35461"/>
                  </a:lnTo>
                  <a:cubicBezTo>
                    <a:pt x="7889" y="35440"/>
                    <a:pt x="7408" y="35377"/>
                    <a:pt x="6968" y="35336"/>
                  </a:cubicBezTo>
                  <a:cubicBezTo>
                    <a:pt x="6759" y="35315"/>
                    <a:pt x="6529" y="35273"/>
                    <a:pt x="6278" y="35252"/>
                  </a:cubicBezTo>
                  <a:cubicBezTo>
                    <a:pt x="5608" y="34729"/>
                    <a:pt x="5378" y="33850"/>
                    <a:pt x="5692" y="33118"/>
                  </a:cubicBezTo>
                  <a:cubicBezTo>
                    <a:pt x="5922" y="32595"/>
                    <a:pt x="6445" y="32281"/>
                    <a:pt x="6906" y="31967"/>
                  </a:cubicBezTo>
                  <a:cubicBezTo>
                    <a:pt x="7073" y="31862"/>
                    <a:pt x="7198" y="31779"/>
                    <a:pt x="7324" y="31695"/>
                  </a:cubicBezTo>
                  <a:cubicBezTo>
                    <a:pt x="8307" y="31025"/>
                    <a:pt x="9040" y="30105"/>
                    <a:pt x="9479" y="29059"/>
                  </a:cubicBezTo>
                  <a:cubicBezTo>
                    <a:pt x="9772" y="28368"/>
                    <a:pt x="10191" y="27071"/>
                    <a:pt x="9835" y="25753"/>
                  </a:cubicBezTo>
                  <a:cubicBezTo>
                    <a:pt x="9563" y="24685"/>
                    <a:pt x="8663" y="23974"/>
                    <a:pt x="7805" y="23325"/>
                  </a:cubicBezTo>
                  <a:cubicBezTo>
                    <a:pt x="7638" y="23200"/>
                    <a:pt x="7471" y="23074"/>
                    <a:pt x="7303" y="22928"/>
                  </a:cubicBezTo>
                  <a:cubicBezTo>
                    <a:pt x="7178" y="22823"/>
                    <a:pt x="7010" y="22698"/>
                    <a:pt x="6864" y="22572"/>
                  </a:cubicBezTo>
                  <a:cubicBezTo>
                    <a:pt x="5734" y="21714"/>
                    <a:pt x="4353" y="20605"/>
                    <a:pt x="4750" y="19057"/>
                  </a:cubicBezTo>
                  <a:cubicBezTo>
                    <a:pt x="5022" y="17906"/>
                    <a:pt x="5964" y="17216"/>
                    <a:pt x="6885" y="16525"/>
                  </a:cubicBezTo>
                  <a:cubicBezTo>
                    <a:pt x="7198" y="16295"/>
                    <a:pt x="7512" y="16065"/>
                    <a:pt x="7805" y="15814"/>
                  </a:cubicBezTo>
                  <a:cubicBezTo>
                    <a:pt x="9709" y="14140"/>
                    <a:pt x="10358" y="11525"/>
                    <a:pt x="9395" y="9474"/>
                  </a:cubicBezTo>
                  <a:cubicBezTo>
                    <a:pt x="8768" y="8135"/>
                    <a:pt x="7680" y="7507"/>
                    <a:pt x="6382" y="6880"/>
                  </a:cubicBezTo>
                  <a:cubicBezTo>
                    <a:pt x="5546" y="6461"/>
                    <a:pt x="4771" y="6022"/>
                    <a:pt x="4290" y="5289"/>
                  </a:cubicBezTo>
                  <a:cubicBezTo>
                    <a:pt x="3955" y="4766"/>
                    <a:pt x="3913" y="3992"/>
                    <a:pt x="4165" y="3469"/>
                  </a:cubicBezTo>
                  <a:cubicBezTo>
                    <a:pt x="4290" y="3197"/>
                    <a:pt x="4583" y="2841"/>
                    <a:pt x="5190" y="2799"/>
                  </a:cubicBezTo>
                  <a:close/>
                  <a:moveTo>
                    <a:pt x="6173" y="35482"/>
                  </a:moveTo>
                  <a:cubicBezTo>
                    <a:pt x="6822" y="35670"/>
                    <a:pt x="7596" y="35691"/>
                    <a:pt x="8161" y="35733"/>
                  </a:cubicBezTo>
                  <a:lnTo>
                    <a:pt x="8245" y="35733"/>
                  </a:lnTo>
                  <a:lnTo>
                    <a:pt x="8224" y="35754"/>
                  </a:lnTo>
                  <a:cubicBezTo>
                    <a:pt x="7617" y="36361"/>
                    <a:pt x="6947" y="36905"/>
                    <a:pt x="6131" y="37428"/>
                  </a:cubicBezTo>
                  <a:lnTo>
                    <a:pt x="6069" y="37428"/>
                  </a:lnTo>
                  <a:cubicBezTo>
                    <a:pt x="5818" y="37323"/>
                    <a:pt x="5546" y="37261"/>
                    <a:pt x="5253" y="37240"/>
                  </a:cubicBezTo>
                  <a:cubicBezTo>
                    <a:pt x="5190" y="37240"/>
                    <a:pt x="5106" y="37219"/>
                    <a:pt x="5022" y="37198"/>
                  </a:cubicBezTo>
                  <a:lnTo>
                    <a:pt x="4960" y="37198"/>
                  </a:lnTo>
                  <a:cubicBezTo>
                    <a:pt x="4709" y="37135"/>
                    <a:pt x="4499" y="37114"/>
                    <a:pt x="4269" y="37093"/>
                  </a:cubicBezTo>
                  <a:lnTo>
                    <a:pt x="4165" y="37093"/>
                  </a:lnTo>
                  <a:lnTo>
                    <a:pt x="4248" y="37030"/>
                  </a:lnTo>
                  <a:cubicBezTo>
                    <a:pt x="4458" y="36905"/>
                    <a:pt x="4667" y="36738"/>
                    <a:pt x="4876" y="36591"/>
                  </a:cubicBezTo>
                  <a:cubicBezTo>
                    <a:pt x="4939" y="36528"/>
                    <a:pt x="5002" y="36486"/>
                    <a:pt x="5085" y="36424"/>
                  </a:cubicBezTo>
                  <a:cubicBezTo>
                    <a:pt x="5127" y="36382"/>
                    <a:pt x="5211" y="36361"/>
                    <a:pt x="5253" y="36298"/>
                  </a:cubicBezTo>
                  <a:cubicBezTo>
                    <a:pt x="5566" y="36068"/>
                    <a:pt x="5880" y="35796"/>
                    <a:pt x="6131" y="35524"/>
                  </a:cubicBezTo>
                  <a:lnTo>
                    <a:pt x="6152" y="35482"/>
                  </a:lnTo>
                  <a:close/>
                  <a:moveTo>
                    <a:pt x="4777" y="1"/>
                  </a:moveTo>
                  <a:cubicBezTo>
                    <a:pt x="4761" y="1"/>
                    <a:pt x="4740" y="6"/>
                    <a:pt x="4709" y="17"/>
                  </a:cubicBezTo>
                  <a:lnTo>
                    <a:pt x="4646" y="100"/>
                  </a:lnTo>
                  <a:lnTo>
                    <a:pt x="4646" y="121"/>
                  </a:lnTo>
                  <a:lnTo>
                    <a:pt x="4604" y="100"/>
                  </a:lnTo>
                  <a:lnTo>
                    <a:pt x="4541" y="100"/>
                  </a:lnTo>
                  <a:cubicBezTo>
                    <a:pt x="4499" y="121"/>
                    <a:pt x="4478" y="142"/>
                    <a:pt x="4499" y="184"/>
                  </a:cubicBezTo>
                  <a:cubicBezTo>
                    <a:pt x="4541" y="435"/>
                    <a:pt x="4646" y="665"/>
                    <a:pt x="4709" y="916"/>
                  </a:cubicBezTo>
                  <a:cubicBezTo>
                    <a:pt x="4771" y="1021"/>
                    <a:pt x="4813" y="1146"/>
                    <a:pt x="4855" y="1272"/>
                  </a:cubicBezTo>
                  <a:cubicBezTo>
                    <a:pt x="4960" y="1586"/>
                    <a:pt x="5022" y="1900"/>
                    <a:pt x="5127" y="2193"/>
                  </a:cubicBezTo>
                  <a:lnTo>
                    <a:pt x="5190" y="2402"/>
                  </a:lnTo>
                  <a:lnTo>
                    <a:pt x="5169" y="2402"/>
                  </a:lnTo>
                  <a:cubicBezTo>
                    <a:pt x="4750" y="2444"/>
                    <a:pt x="4374" y="2653"/>
                    <a:pt x="4123" y="3009"/>
                  </a:cubicBezTo>
                  <a:cubicBezTo>
                    <a:pt x="3809" y="3385"/>
                    <a:pt x="3662" y="3887"/>
                    <a:pt x="3746" y="4390"/>
                  </a:cubicBezTo>
                  <a:cubicBezTo>
                    <a:pt x="3913" y="5645"/>
                    <a:pt x="5169" y="6419"/>
                    <a:pt x="6069" y="6900"/>
                  </a:cubicBezTo>
                  <a:cubicBezTo>
                    <a:pt x="7722" y="7737"/>
                    <a:pt x="8998" y="8512"/>
                    <a:pt x="9458" y="10269"/>
                  </a:cubicBezTo>
                  <a:cubicBezTo>
                    <a:pt x="9877" y="11901"/>
                    <a:pt x="9354" y="13680"/>
                    <a:pt x="8098" y="15040"/>
                  </a:cubicBezTo>
                  <a:cubicBezTo>
                    <a:pt x="7680" y="15479"/>
                    <a:pt x="7198" y="15835"/>
                    <a:pt x="6696" y="16211"/>
                  </a:cubicBezTo>
                  <a:cubicBezTo>
                    <a:pt x="6048" y="16714"/>
                    <a:pt x="5336" y="17237"/>
                    <a:pt x="4876" y="17969"/>
                  </a:cubicBezTo>
                  <a:cubicBezTo>
                    <a:pt x="4185" y="19036"/>
                    <a:pt x="4248" y="20208"/>
                    <a:pt x="5064" y="21212"/>
                  </a:cubicBezTo>
                  <a:cubicBezTo>
                    <a:pt x="5650" y="21945"/>
                    <a:pt x="6445" y="22530"/>
                    <a:pt x="7198" y="23116"/>
                  </a:cubicBezTo>
                  <a:cubicBezTo>
                    <a:pt x="7701" y="23514"/>
                    <a:pt x="8224" y="23890"/>
                    <a:pt x="8684" y="24351"/>
                  </a:cubicBezTo>
                  <a:cubicBezTo>
                    <a:pt x="10107" y="25669"/>
                    <a:pt x="9793" y="27719"/>
                    <a:pt x="9061" y="29205"/>
                  </a:cubicBezTo>
                  <a:cubicBezTo>
                    <a:pt x="8663" y="30021"/>
                    <a:pt x="8056" y="30732"/>
                    <a:pt x="7366" y="31256"/>
                  </a:cubicBezTo>
                  <a:cubicBezTo>
                    <a:pt x="7178" y="31381"/>
                    <a:pt x="6968" y="31507"/>
                    <a:pt x="6759" y="31632"/>
                  </a:cubicBezTo>
                  <a:cubicBezTo>
                    <a:pt x="6362" y="31904"/>
                    <a:pt x="5943" y="32155"/>
                    <a:pt x="5650" y="32532"/>
                  </a:cubicBezTo>
                  <a:cubicBezTo>
                    <a:pt x="5022" y="33348"/>
                    <a:pt x="5190" y="34499"/>
                    <a:pt x="5964" y="35168"/>
                  </a:cubicBezTo>
                  <a:lnTo>
                    <a:pt x="6006" y="35189"/>
                  </a:lnTo>
                  <a:lnTo>
                    <a:pt x="6006" y="35231"/>
                  </a:lnTo>
                  <a:lnTo>
                    <a:pt x="6006" y="35273"/>
                  </a:lnTo>
                  <a:lnTo>
                    <a:pt x="6006" y="35315"/>
                  </a:lnTo>
                  <a:lnTo>
                    <a:pt x="5964" y="35315"/>
                  </a:lnTo>
                  <a:cubicBezTo>
                    <a:pt x="5734" y="35461"/>
                    <a:pt x="5525" y="35649"/>
                    <a:pt x="5315" y="35859"/>
                  </a:cubicBezTo>
                  <a:cubicBezTo>
                    <a:pt x="5190" y="35984"/>
                    <a:pt x="5064" y="36089"/>
                    <a:pt x="4918" y="36193"/>
                  </a:cubicBezTo>
                  <a:cubicBezTo>
                    <a:pt x="4813" y="36277"/>
                    <a:pt x="4709" y="36382"/>
                    <a:pt x="4583" y="36465"/>
                  </a:cubicBezTo>
                  <a:cubicBezTo>
                    <a:pt x="4395" y="36591"/>
                    <a:pt x="4185" y="36738"/>
                    <a:pt x="4039" y="36926"/>
                  </a:cubicBezTo>
                  <a:lnTo>
                    <a:pt x="4018" y="36947"/>
                  </a:lnTo>
                  <a:lnTo>
                    <a:pt x="3976" y="36926"/>
                  </a:lnTo>
                  <a:cubicBezTo>
                    <a:pt x="2302" y="35796"/>
                    <a:pt x="1737" y="33766"/>
                    <a:pt x="2595" y="32092"/>
                  </a:cubicBezTo>
                  <a:cubicBezTo>
                    <a:pt x="3077" y="31193"/>
                    <a:pt x="3872" y="30670"/>
                    <a:pt x="4667" y="30147"/>
                  </a:cubicBezTo>
                  <a:cubicBezTo>
                    <a:pt x="5106" y="29833"/>
                    <a:pt x="5608" y="29561"/>
                    <a:pt x="6006" y="29163"/>
                  </a:cubicBezTo>
                  <a:cubicBezTo>
                    <a:pt x="6989" y="28222"/>
                    <a:pt x="7303" y="26862"/>
                    <a:pt x="6801" y="25711"/>
                  </a:cubicBezTo>
                  <a:cubicBezTo>
                    <a:pt x="6424" y="24769"/>
                    <a:pt x="5587" y="24121"/>
                    <a:pt x="4792" y="23493"/>
                  </a:cubicBezTo>
                  <a:cubicBezTo>
                    <a:pt x="4437" y="23200"/>
                    <a:pt x="4060" y="22907"/>
                    <a:pt x="3746" y="22614"/>
                  </a:cubicBezTo>
                  <a:cubicBezTo>
                    <a:pt x="2449" y="21338"/>
                    <a:pt x="1298" y="19245"/>
                    <a:pt x="2470" y="17467"/>
                  </a:cubicBezTo>
                  <a:cubicBezTo>
                    <a:pt x="2972" y="16735"/>
                    <a:pt x="3725" y="16274"/>
                    <a:pt x="4458" y="15814"/>
                  </a:cubicBezTo>
                  <a:cubicBezTo>
                    <a:pt x="4876" y="15563"/>
                    <a:pt x="5315" y="15291"/>
                    <a:pt x="5692" y="14977"/>
                  </a:cubicBezTo>
                  <a:cubicBezTo>
                    <a:pt x="6738" y="14119"/>
                    <a:pt x="7157" y="12926"/>
                    <a:pt x="6906" y="11608"/>
                  </a:cubicBezTo>
                  <a:cubicBezTo>
                    <a:pt x="6675" y="10374"/>
                    <a:pt x="5901" y="9265"/>
                    <a:pt x="4562" y="8281"/>
                  </a:cubicBezTo>
                  <a:cubicBezTo>
                    <a:pt x="4185" y="8030"/>
                    <a:pt x="3767" y="7800"/>
                    <a:pt x="3307" y="7549"/>
                  </a:cubicBezTo>
                  <a:cubicBezTo>
                    <a:pt x="2072" y="6900"/>
                    <a:pt x="691" y="6147"/>
                    <a:pt x="524" y="4703"/>
                  </a:cubicBezTo>
                  <a:cubicBezTo>
                    <a:pt x="398" y="3427"/>
                    <a:pt x="1089" y="2465"/>
                    <a:pt x="1654" y="1858"/>
                  </a:cubicBezTo>
                  <a:cubicBezTo>
                    <a:pt x="2386" y="1105"/>
                    <a:pt x="3349" y="540"/>
                    <a:pt x="4353" y="289"/>
                  </a:cubicBezTo>
                  <a:cubicBezTo>
                    <a:pt x="4395" y="268"/>
                    <a:pt x="4437" y="205"/>
                    <a:pt x="4437" y="163"/>
                  </a:cubicBezTo>
                  <a:cubicBezTo>
                    <a:pt x="4437" y="111"/>
                    <a:pt x="4394" y="74"/>
                    <a:pt x="4356" y="74"/>
                  </a:cubicBezTo>
                  <a:cubicBezTo>
                    <a:pt x="4347" y="74"/>
                    <a:pt x="4339" y="76"/>
                    <a:pt x="4332" y="79"/>
                  </a:cubicBezTo>
                  <a:cubicBezTo>
                    <a:pt x="2721" y="289"/>
                    <a:pt x="1026" y="1732"/>
                    <a:pt x="419" y="3343"/>
                  </a:cubicBezTo>
                  <a:cubicBezTo>
                    <a:pt x="147" y="4139"/>
                    <a:pt x="1" y="5289"/>
                    <a:pt x="984" y="6335"/>
                  </a:cubicBezTo>
                  <a:cubicBezTo>
                    <a:pt x="1570" y="6984"/>
                    <a:pt x="2386" y="7424"/>
                    <a:pt x="3139" y="7842"/>
                  </a:cubicBezTo>
                  <a:cubicBezTo>
                    <a:pt x="3830" y="8219"/>
                    <a:pt x="4499" y="8595"/>
                    <a:pt x="5085" y="9118"/>
                  </a:cubicBezTo>
                  <a:cubicBezTo>
                    <a:pt x="6027" y="9997"/>
                    <a:pt x="6654" y="11211"/>
                    <a:pt x="6675" y="12299"/>
                  </a:cubicBezTo>
                  <a:cubicBezTo>
                    <a:pt x="6696" y="13094"/>
                    <a:pt x="6424" y="13868"/>
                    <a:pt x="5859" y="14454"/>
                  </a:cubicBezTo>
                  <a:cubicBezTo>
                    <a:pt x="5399" y="14956"/>
                    <a:pt x="4792" y="15333"/>
                    <a:pt x="4227" y="15688"/>
                  </a:cubicBezTo>
                  <a:cubicBezTo>
                    <a:pt x="3600" y="16086"/>
                    <a:pt x="2909" y="16483"/>
                    <a:pt x="2449" y="17069"/>
                  </a:cubicBezTo>
                  <a:cubicBezTo>
                    <a:pt x="1612" y="18095"/>
                    <a:pt x="1465" y="19559"/>
                    <a:pt x="2093" y="20940"/>
                  </a:cubicBezTo>
                  <a:cubicBezTo>
                    <a:pt x="2658" y="22154"/>
                    <a:pt x="3600" y="22907"/>
                    <a:pt x="4562" y="23723"/>
                  </a:cubicBezTo>
                  <a:cubicBezTo>
                    <a:pt x="4876" y="23974"/>
                    <a:pt x="5190" y="24246"/>
                    <a:pt x="5483" y="24497"/>
                  </a:cubicBezTo>
                  <a:cubicBezTo>
                    <a:pt x="6424" y="25376"/>
                    <a:pt x="6843" y="26276"/>
                    <a:pt x="6696" y="27280"/>
                  </a:cubicBezTo>
                  <a:cubicBezTo>
                    <a:pt x="6550" y="28410"/>
                    <a:pt x="5713" y="29142"/>
                    <a:pt x="5002" y="29623"/>
                  </a:cubicBezTo>
                  <a:cubicBezTo>
                    <a:pt x="4897" y="29686"/>
                    <a:pt x="4813" y="29770"/>
                    <a:pt x="4709" y="29812"/>
                  </a:cubicBezTo>
                  <a:cubicBezTo>
                    <a:pt x="3411" y="30732"/>
                    <a:pt x="2156" y="31590"/>
                    <a:pt x="1947" y="33285"/>
                  </a:cubicBezTo>
                  <a:cubicBezTo>
                    <a:pt x="1737" y="34833"/>
                    <a:pt x="2512" y="36361"/>
                    <a:pt x="3872" y="37093"/>
                  </a:cubicBezTo>
                  <a:lnTo>
                    <a:pt x="3913" y="37114"/>
                  </a:lnTo>
                  <a:lnTo>
                    <a:pt x="3872" y="37156"/>
                  </a:lnTo>
                  <a:lnTo>
                    <a:pt x="3872" y="37198"/>
                  </a:lnTo>
                  <a:lnTo>
                    <a:pt x="3913" y="37198"/>
                  </a:lnTo>
                  <a:cubicBezTo>
                    <a:pt x="3955" y="37198"/>
                    <a:pt x="3976" y="37156"/>
                    <a:pt x="4039" y="37135"/>
                  </a:cubicBezTo>
                  <a:cubicBezTo>
                    <a:pt x="4332" y="37240"/>
                    <a:pt x="4646" y="37323"/>
                    <a:pt x="4960" y="37407"/>
                  </a:cubicBezTo>
                  <a:lnTo>
                    <a:pt x="4981" y="37407"/>
                  </a:lnTo>
                  <a:cubicBezTo>
                    <a:pt x="5064" y="37428"/>
                    <a:pt x="5127" y="37428"/>
                    <a:pt x="5211" y="37449"/>
                  </a:cubicBezTo>
                  <a:cubicBezTo>
                    <a:pt x="5483" y="37512"/>
                    <a:pt x="5755" y="37574"/>
                    <a:pt x="6027" y="37574"/>
                  </a:cubicBezTo>
                  <a:lnTo>
                    <a:pt x="6069" y="37574"/>
                  </a:lnTo>
                  <a:cubicBezTo>
                    <a:pt x="6989" y="37114"/>
                    <a:pt x="7805" y="36486"/>
                    <a:pt x="8579" y="35670"/>
                  </a:cubicBezTo>
                  <a:cubicBezTo>
                    <a:pt x="8621" y="35649"/>
                    <a:pt x="8621" y="35629"/>
                    <a:pt x="8621" y="35587"/>
                  </a:cubicBezTo>
                  <a:cubicBezTo>
                    <a:pt x="8621" y="35566"/>
                    <a:pt x="8579" y="35545"/>
                    <a:pt x="8559" y="35524"/>
                  </a:cubicBezTo>
                  <a:lnTo>
                    <a:pt x="8538" y="35482"/>
                  </a:lnTo>
                  <a:lnTo>
                    <a:pt x="8538" y="35461"/>
                  </a:lnTo>
                  <a:cubicBezTo>
                    <a:pt x="8538" y="35440"/>
                    <a:pt x="8559" y="35419"/>
                    <a:pt x="8517" y="35357"/>
                  </a:cubicBezTo>
                  <a:cubicBezTo>
                    <a:pt x="8224" y="35064"/>
                    <a:pt x="8098" y="34750"/>
                    <a:pt x="8119" y="34436"/>
                  </a:cubicBezTo>
                  <a:cubicBezTo>
                    <a:pt x="8245" y="33662"/>
                    <a:pt x="9207" y="32908"/>
                    <a:pt x="10002" y="32302"/>
                  </a:cubicBezTo>
                  <a:cubicBezTo>
                    <a:pt x="10337" y="32009"/>
                    <a:pt x="10672" y="31779"/>
                    <a:pt x="10881" y="31548"/>
                  </a:cubicBezTo>
                  <a:cubicBezTo>
                    <a:pt x="11697" y="30628"/>
                    <a:pt x="12220" y="29477"/>
                    <a:pt x="12388" y="28263"/>
                  </a:cubicBezTo>
                  <a:cubicBezTo>
                    <a:pt x="12722" y="25941"/>
                    <a:pt x="11592" y="23535"/>
                    <a:pt x="9584" y="22258"/>
                  </a:cubicBezTo>
                  <a:cubicBezTo>
                    <a:pt x="9375" y="22133"/>
                    <a:pt x="9103" y="21986"/>
                    <a:pt x="8851" y="21840"/>
                  </a:cubicBezTo>
                  <a:cubicBezTo>
                    <a:pt x="7994" y="21400"/>
                    <a:pt x="6947" y="20815"/>
                    <a:pt x="6696" y="19978"/>
                  </a:cubicBezTo>
                  <a:cubicBezTo>
                    <a:pt x="6592" y="19580"/>
                    <a:pt x="6675" y="19183"/>
                    <a:pt x="6906" y="18743"/>
                  </a:cubicBezTo>
                  <a:cubicBezTo>
                    <a:pt x="7303" y="18074"/>
                    <a:pt x="8015" y="17551"/>
                    <a:pt x="8663" y="17069"/>
                  </a:cubicBezTo>
                  <a:cubicBezTo>
                    <a:pt x="9082" y="16797"/>
                    <a:pt x="9500" y="16483"/>
                    <a:pt x="9835" y="16107"/>
                  </a:cubicBezTo>
                  <a:cubicBezTo>
                    <a:pt x="11718" y="14203"/>
                    <a:pt x="12513" y="11776"/>
                    <a:pt x="11969" y="9579"/>
                  </a:cubicBezTo>
                  <a:cubicBezTo>
                    <a:pt x="11655" y="8323"/>
                    <a:pt x="10944" y="7235"/>
                    <a:pt x="10002" y="6524"/>
                  </a:cubicBezTo>
                  <a:cubicBezTo>
                    <a:pt x="9584" y="6231"/>
                    <a:pt x="9103" y="5980"/>
                    <a:pt x="8454" y="5771"/>
                  </a:cubicBezTo>
                  <a:cubicBezTo>
                    <a:pt x="8056" y="5645"/>
                    <a:pt x="6738" y="5185"/>
                    <a:pt x="6550" y="4473"/>
                  </a:cubicBezTo>
                  <a:cubicBezTo>
                    <a:pt x="6487" y="4201"/>
                    <a:pt x="6571" y="3950"/>
                    <a:pt x="6864" y="3678"/>
                  </a:cubicBezTo>
                  <a:cubicBezTo>
                    <a:pt x="6906" y="3636"/>
                    <a:pt x="6885" y="3553"/>
                    <a:pt x="6885" y="3532"/>
                  </a:cubicBezTo>
                  <a:cubicBezTo>
                    <a:pt x="6885" y="3490"/>
                    <a:pt x="6864" y="3469"/>
                    <a:pt x="6843" y="3448"/>
                  </a:cubicBezTo>
                  <a:lnTo>
                    <a:pt x="6780" y="3427"/>
                  </a:lnTo>
                  <a:lnTo>
                    <a:pt x="6780" y="3385"/>
                  </a:lnTo>
                  <a:cubicBezTo>
                    <a:pt x="6654" y="2444"/>
                    <a:pt x="6550" y="1607"/>
                    <a:pt x="6424" y="854"/>
                  </a:cubicBezTo>
                  <a:lnTo>
                    <a:pt x="6424" y="833"/>
                  </a:lnTo>
                  <a:cubicBezTo>
                    <a:pt x="6424" y="812"/>
                    <a:pt x="6445" y="812"/>
                    <a:pt x="6445" y="770"/>
                  </a:cubicBezTo>
                  <a:cubicBezTo>
                    <a:pt x="6445" y="770"/>
                    <a:pt x="6445" y="749"/>
                    <a:pt x="6424" y="749"/>
                  </a:cubicBezTo>
                  <a:cubicBezTo>
                    <a:pt x="5901" y="540"/>
                    <a:pt x="5336" y="309"/>
                    <a:pt x="4813" y="17"/>
                  </a:cubicBezTo>
                  <a:cubicBezTo>
                    <a:pt x="4803" y="6"/>
                    <a:pt x="4792" y="1"/>
                    <a:pt x="47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36"/>
          <p:cNvGrpSpPr/>
          <p:nvPr/>
        </p:nvGrpSpPr>
        <p:grpSpPr>
          <a:xfrm rot="1800176" flipH="1">
            <a:off x="695138" y="3000954"/>
            <a:ext cx="290008" cy="287047"/>
            <a:chOff x="6907281" y="1838619"/>
            <a:chExt cx="394389" cy="390408"/>
          </a:xfrm>
        </p:grpSpPr>
        <p:sp>
          <p:nvSpPr>
            <p:cNvPr id="717" name="Google Shape;717;p36"/>
            <p:cNvSpPr/>
            <p:nvPr/>
          </p:nvSpPr>
          <p:spPr>
            <a:xfrm rot="1441807">
              <a:off x="6953198" y="1885138"/>
              <a:ext cx="241781" cy="276976"/>
            </a:xfrm>
            <a:custGeom>
              <a:avLst/>
              <a:gdLst/>
              <a:ahLst/>
              <a:cxnLst/>
              <a:rect l="l" t="t" r="r" b="b"/>
              <a:pathLst>
                <a:path w="7701" h="8822" extrusionOk="0">
                  <a:moveTo>
                    <a:pt x="1737" y="204"/>
                  </a:moveTo>
                  <a:cubicBezTo>
                    <a:pt x="899" y="204"/>
                    <a:pt x="385" y="1160"/>
                    <a:pt x="565" y="1904"/>
                  </a:cubicBezTo>
                  <a:cubicBezTo>
                    <a:pt x="649" y="2281"/>
                    <a:pt x="712" y="2657"/>
                    <a:pt x="775" y="3034"/>
                  </a:cubicBezTo>
                  <a:cubicBezTo>
                    <a:pt x="754" y="3285"/>
                    <a:pt x="712" y="3557"/>
                    <a:pt x="691" y="3787"/>
                  </a:cubicBezTo>
                  <a:cubicBezTo>
                    <a:pt x="545" y="4917"/>
                    <a:pt x="482" y="6089"/>
                    <a:pt x="168" y="7156"/>
                  </a:cubicBezTo>
                  <a:cubicBezTo>
                    <a:pt x="1" y="7763"/>
                    <a:pt x="377" y="8558"/>
                    <a:pt x="1047" y="8662"/>
                  </a:cubicBezTo>
                  <a:cubicBezTo>
                    <a:pt x="1659" y="8770"/>
                    <a:pt x="2274" y="8822"/>
                    <a:pt x="2887" y="8822"/>
                  </a:cubicBezTo>
                  <a:cubicBezTo>
                    <a:pt x="4180" y="8822"/>
                    <a:pt x="5468" y="8593"/>
                    <a:pt x="6717" y="8181"/>
                  </a:cubicBezTo>
                  <a:cubicBezTo>
                    <a:pt x="7428" y="7951"/>
                    <a:pt x="7700" y="7323"/>
                    <a:pt x="7596" y="6591"/>
                  </a:cubicBezTo>
                  <a:cubicBezTo>
                    <a:pt x="7449" y="5587"/>
                    <a:pt x="7324" y="4603"/>
                    <a:pt x="7156" y="3599"/>
                  </a:cubicBezTo>
                  <a:cubicBezTo>
                    <a:pt x="7052" y="2867"/>
                    <a:pt x="7073" y="1925"/>
                    <a:pt x="6633" y="1276"/>
                  </a:cubicBezTo>
                  <a:cubicBezTo>
                    <a:pt x="5775" y="0"/>
                    <a:pt x="3202" y="314"/>
                    <a:pt x="1842" y="209"/>
                  </a:cubicBezTo>
                  <a:cubicBezTo>
                    <a:pt x="1806" y="206"/>
                    <a:pt x="1771" y="204"/>
                    <a:pt x="1737" y="2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rot="1441807">
              <a:off x="6959774" y="1885712"/>
              <a:ext cx="294338" cy="296222"/>
            </a:xfrm>
            <a:custGeom>
              <a:avLst/>
              <a:gdLst/>
              <a:ahLst/>
              <a:cxnLst/>
              <a:rect l="l" t="t" r="r" b="b"/>
              <a:pathLst>
                <a:path w="9375" h="9435" extrusionOk="0">
                  <a:moveTo>
                    <a:pt x="4058" y="1"/>
                  </a:moveTo>
                  <a:cubicBezTo>
                    <a:pt x="3799" y="1"/>
                    <a:pt x="3547" y="15"/>
                    <a:pt x="3307" y="59"/>
                  </a:cubicBezTo>
                  <a:cubicBezTo>
                    <a:pt x="2490" y="227"/>
                    <a:pt x="1737" y="1315"/>
                    <a:pt x="1172" y="2131"/>
                  </a:cubicBezTo>
                  <a:cubicBezTo>
                    <a:pt x="1047" y="2340"/>
                    <a:pt x="921" y="2528"/>
                    <a:pt x="796" y="2675"/>
                  </a:cubicBezTo>
                  <a:lnTo>
                    <a:pt x="817" y="2759"/>
                  </a:lnTo>
                  <a:lnTo>
                    <a:pt x="1005" y="2570"/>
                  </a:lnTo>
                  <a:cubicBezTo>
                    <a:pt x="1382" y="2194"/>
                    <a:pt x="1779" y="1775"/>
                    <a:pt x="2156" y="1357"/>
                  </a:cubicBezTo>
                  <a:lnTo>
                    <a:pt x="2281" y="1189"/>
                  </a:lnTo>
                  <a:cubicBezTo>
                    <a:pt x="2907" y="504"/>
                    <a:pt x="3442" y="350"/>
                    <a:pt x="4330" y="350"/>
                  </a:cubicBezTo>
                  <a:cubicBezTo>
                    <a:pt x="4392" y="350"/>
                    <a:pt x="4455" y="351"/>
                    <a:pt x="4520" y="352"/>
                  </a:cubicBezTo>
                  <a:cubicBezTo>
                    <a:pt x="4918" y="352"/>
                    <a:pt x="5294" y="373"/>
                    <a:pt x="5671" y="373"/>
                  </a:cubicBezTo>
                  <a:lnTo>
                    <a:pt x="5713" y="373"/>
                  </a:lnTo>
                  <a:cubicBezTo>
                    <a:pt x="6206" y="396"/>
                    <a:pt x="6712" y="413"/>
                    <a:pt x="7221" y="413"/>
                  </a:cubicBezTo>
                  <a:cubicBezTo>
                    <a:pt x="7639" y="413"/>
                    <a:pt x="8059" y="402"/>
                    <a:pt x="8475" y="373"/>
                  </a:cubicBezTo>
                  <a:lnTo>
                    <a:pt x="8851" y="352"/>
                  </a:lnTo>
                  <a:lnTo>
                    <a:pt x="8600" y="645"/>
                  </a:lnTo>
                  <a:cubicBezTo>
                    <a:pt x="7910" y="1566"/>
                    <a:pt x="7094" y="2256"/>
                    <a:pt x="6152" y="2821"/>
                  </a:cubicBezTo>
                  <a:lnTo>
                    <a:pt x="6068" y="2884"/>
                  </a:lnTo>
                  <a:lnTo>
                    <a:pt x="5985" y="2863"/>
                  </a:lnTo>
                  <a:cubicBezTo>
                    <a:pt x="5828" y="2800"/>
                    <a:pt x="5629" y="2780"/>
                    <a:pt x="5412" y="2780"/>
                  </a:cubicBezTo>
                  <a:cubicBezTo>
                    <a:pt x="5195" y="2780"/>
                    <a:pt x="4959" y="2800"/>
                    <a:pt x="4729" y="2821"/>
                  </a:cubicBezTo>
                  <a:cubicBezTo>
                    <a:pt x="4562" y="2821"/>
                    <a:pt x="4374" y="2842"/>
                    <a:pt x="4248" y="2842"/>
                  </a:cubicBezTo>
                  <a:cubicBezTo>
                    <a:pt x="3327" y="2842"/>
                    <a:pt x="2218" y="2842"/>
                    <a:pt x="1151" y="2863"/>
                  </a:cubicBezTo>
                  <a:lnTo>
                    <a:pt x="796" y="2863"/>
                  </a:lnTo>
                  <a:lnTo>
                    <a:pt x="754" y="2884"/>
                  </a:lnTo>
                  <a:cubicBezTo>
                    <a:pt x="733" y="2926"/>
                    <a:pt x="712" y="2947"/>
                    <a:pt x="712" y="2989"/>
                  </a:cubicBezTo>
                  <a:cubicBezTo>
                    <a:pt x="712" y="3052"/>
                    <a:pt x="712" y="3093"/>
                    <a:pt x="733" y="3135"/>
                  </a:cubicBezTo>
                  <a:lnTo>
                    <a:pt x="754" y="3156"/>
                  </a:lnTo>
                  <a:lnTo>
                    <a:pt x="796" y="3093"/>
                  </a:lnTo>
                  <a:lnTo>
                    <a:pt x="796" y="3177"/>
                  </a:lnTo>
                  <a:lnTo>
                    <a:pt x="4729" y="3177"/>
                  </a:lnTo>
                  <a:cubicBezTo>
                    <a:pt x="4792" y="3177"/>
                    <a:pt x="4876" y="3177"/>
                    <a:pt x="4980" y="3156"/>
                  </a:cubicBezTo>
                  <a:cubicBezTo>
                    <a:pt x="5158" y="3146"/>
                    <a:pt x="5320" y="3130"/>
                    <a:pt x="5456" y="3130"/>
                  </a:cubicBezTo>
                  <a:cubicBezTo>
                    <a:pt x="5592" y="3130"/>
                    <a:pt x="5702" y="3146"/>
                    <a:pt x="5776" y="3198"/>
                  </a:cubicBezTo>
                  <a:cubicBezTo>
                    <a:pt x="6152" y="3407"/>
                    <a:pt x="6152" y="3616"/>
                    <a:pt x="6173" y="3826"/>
                  </a:cubicBezTo>
                  <a:cubicBezTo>
                    <a:pt x="6173" y="3909"/>
                    <a:pt x="6173" y="3972"/>
                    <a:pt x="6194" y="4035"/>
                  </a:cubicBezTo>
                  <a:cubicBezTo>
                    <a:pt x="6278" y="4558"/>
                    <a:pt x="6257" y="5165"/>
                    <a:pt x="6236" y="5709"/>
                  </a:cubicBezTo>
                  <a:cubicBezTo>
                    <a:pt x="6236" y="5897"/>
                    <a:pt x="6194" y="6085"/>
                    <a:pt x="6194" y="6274"/>
                  </a:cubicBezTo>
                  <a:lnTo>
                    <a:pt x="6194" y="6797"/>
                  </a:lnTo>
                  <a:cubicBezTo>
                    <a:pt x="6194" y="7278"/>
                    <a:pt x="6236" y="7843"/>
                    <a:pt x="6089" y="8261"/>
                  </a:cubicBezTo>
                  <a:cubicBezTo>
                    <a:pt x="5858" y="9026"/>
                    <a:pt x="5326" y="9126"/>
                    <a:pt x="4722" y="9126"/>
                  </a:cubicBezTo>
                  <a:cubicBezTo>
                    <a:pt x="4614" y="9126"/>
                    <a:pt x="4505" y="9123"/>
                    <a:pt x="4395" y="9119"/>
                  </a:cubicBezTo>
                  <a:lnTo>
                    <a:pt x="4164" y="9119"/>
                  </a:lnTo>
                  <a:cubicBezTo>
                    <a:pt x="2930" y="9098"/>
                    <a:pt x="1716" y="9057"/>
                    <a:pt x="503" y="9036"/>
                  </a:cubicBezTo>
                  <a:lnTo>
                    <a:pt x="314" y="9036"/>
                  </a:lnTo>
                  <a:lnTo>
                    <a:pt x="335" y="8847"/>
                  </a:lnTo>
                  <a:cubicBezTo>
                    <a:pt x="398" y="8429"/>
                    <a:pt x="440" y="7989"/>
                    <a:pt x="503" y="7550"/>
                  </a:cubicBezTo>
                  <a:cubicBezTo>
                    <a:pt x="670" y="6169"/>
                    <a:pt x="879" y="4746"/>
                    <a:pt x="733" y="3449"/>
                  </a:cubicBezTo>
                  <a:lnTo>
                    <a:pt x="733" y="3449"/>
                  </a:lnTo>
                  <a:cubicBezTo>
                    <a:pt x="335" y="4704"/>
                    <a:pt x="231" y="6127"/>
                    <a:pt x="126" y="7529"/>
                  </a:cubicBezTo>
                  <a:cubicBezTo>
                    <a:pt x="105" y="8094"/>
                    <a:pt x="42" y="8617"/>
                    <a:pt x="1" y="9140"/>
                  </a:cubicBezTo>
                  <a:cubicBezTo>
                    <a:pt x="1" y="9161"/>
                    <a:pt x="1" y="9203"/>
                    <a:pt x="22" y="9203"/>
                  </a:cubicBezTo>
                  <a:cubicBezTo>
                    <a:pt x="42" y="9224"/>
                    <a:pt x="105" y="9245"/>
                    <a:pt x="147" y="9245"/>
                  </a:cubicBezTo>
                  <a:lnTo>
                    <a:pt x="3453" y="9329"/>
                  </a:lnTo>
                  <a:cubicBezTo>
                    <a:pt x="3683" y="9329"/>
                    <a:pt x="3955" y="9350"/>
                    <a:pt x="4227" y="9370"/>
                  </a:cubicBezTo>
                  <a:cubicBezTo>
                    <a:pt x="4555" y="9406"/>
                    <a:pt x="4877" y="9434"/>
                    <a:pt x="5180" y="9434"/>
                  </a:cubicBezTo>
                  <a:cubicBezTo>
                    <a:pt x="5419" y="9434"/>
                    <a:pt x="5647" y="9416"/>
                    <a:pt x="5859" y="9370"/>
                  </a:cubicBezTo>
                  <a:cubicBezTo>
                    <a:pt x="5964" y="9350"/>
                    <a:pt x="6068" y="9308"/>
                    <a:pt x="6152" y="9224"/>
                  </a:cubicBezTo>
                  <a:lnTo>
                    <a:pt x="6215" y="9140"/>
                  </a:lnTo>
                  <a:lnTo>
                    <a:pt x="6320" y="9203"/>
                  </a:lnTo>
                  <a:lnTo>
                    <a:pt x="6382" y="9203"/>
                  </a:lnTo>
                  <a:cubicBezTo>
                    <a:pt x="7638" y="8408"/>
                    <a:pt x="8663" y="7278"/>
                    <a:pt x="9186" y="6023"/>
                  </a:cubicBezTo>
                  <a:cubicBezTo>
                    <a:pt x="9186" y="6002"/>
                    <a:pt x="9186" y="6002"/>
                    <a:pt x="9165" y="5960"/>
                  </a:cubicBezTo>
                  <a:lnTo>
                    <a:pt x="9102" y="5897"/>
                  </a:lnTo>
                  <a:lnTo>
                    <a:pt x="9102" y="5813"/>
                  </a:lnTo>
                  <a:cubicBezTo>
                    <a:pt x="9374" y="4014"/>
                    <a:pt x="9270" y="2089"/>
                    <a:pt x="9186" y="373"/>
                  </a:cubicBezTo>
                  <a:lnTo>
                    <a:pt x="9186" y="373"/>
                  </a:lnTo>
                  <a:lnTo>
                    <a:pt x="9165" y="813"/>
                  </a:lnTo>
                  <a:cubicBezTo>
                    <a:pt x="9123" y="1378"/>
                    <a:pt x="9102" y="1922"/>
                    <a:pt x="9061" y="2466"/>
                  </a:cubicBezTo>
                  <a:lnTo>
                    <a:pt x="9061" y="2507"/>
                  </a:lnTo>
                  <a:cubicBezTo>
                    <a:pt x="8977" y="3616"/>
                    <a:pt x="8914" y="4746"/>
                    <a:pt x="8914" y="5876"/>
                  </a:cubicBezTo>
                  <a:lnTo>
                    <a:pt x="8956" y="5960"/>
                  </a:lnTo>
                  <a:lnTo>
                    <a:pt x="8914" y="6002"/>
                  </a:lnTo>
                  <a:cubicBezTo>
                    <a:pt x="8328" y="7153"/>
                    <a:pt x="7596" y="8052"/>
                    <a:pt x="6696" y="8722"/>
                  </a:cubicBezTo>
                  <a:lnTo>
                    <a:pt x="6361" y="8973"/>
                  </a:lnTo>
                  <a:lnTo>
                    <a:pt x="6361" y="8973"/>
                  </a:lnTo>
                  <a:lnTo>
                    <a:pt x="6445" y="8554"/>
                  </a:lnTo>
                  <a:cubicBezTo>
                    <a:pt x="6550" y="8094"/>
                    <a:pt x="6508" y="7508"/>
                    <a:pt x="6487" y="7027"/>
                  </a:cubicBezTo>
                  <a:cubicBezTo>
                    <a:pt x="6487" y="6797"/>
                    <a:pt x="6466" y="6567"/>
                    <a:pt x="6466" y="6399"/>
                  </a:cubicBezTo>
                  <a:cubicBezTo>
                    <a:pt x="6466" y="6169"/>
                    <a:pt x="6487" y="5960"/>
                    <a:pt x="6487" y="5709"/>
                  </a:cubicBezTo>
                  <a:cubicBezTo>
                    <a:pt x="6550" y="4976"/>
                    <a:pt x="6571" y="4202"/>
                    <a:pt x="6466" y="3512"/>
                  </a:cubicBezTo>
                  <a:cubicBezTo>
                    <a:pt x="6403" y="3261"/>
                    <a:pt x="6382" y="3135"/>
                    <a:pt x="6299" y="3031"/>
                  </a:cubicBezTo>
                  <a:lnTo>
                    <a:pt x="6173" y="2863"/>
                  </a:lnTo>
                  <a:lnTo>
                    <a:pt x="6361" y="2759"/>
                  </a:lnTo>
                  <a:cubicBezTo>
                    <a:pt x="7387" y="2256"/>
                    <a:pt x="8224" y="1566"/>
                    <a:pt x="8872" y="687"/>
                  </a:cubicBezTo>
                  <a:lnTo>
                    <a:pt x="9102" y="373"/>
                  </a:lnTo>
                  <a:lnTo>
                    <a:pt x="8977" y="269"/>
                  </a:lnTo>
                  <a:lnTo>
                    <a:pt x="8977" y="227"/>
                  </a:lnTo>
                  <a:cubicBezTo>
                    <a:pt x="8977" y="164"/>
                    <a:pt x="8914" y="143"/>
                    <a:pt x="8872" y="143"/>
                  </a:cubicBezTo>
                  <a:cubicBezTo>
                    <a:pt x="8161" y="59"/>
                    <a:pt x="7449" y="59"/>
                    <a:pt x="6759" y="59"/>
                  </a:cubicBezTo>
                  <a:lnTo>
                    <a:pt x="5985" y="59"/>
                  </a:lnTo>
                  <a:cubicBezTo>
                    <a:pt x="5713" y="59"/>
                    <a:pt x="5420" y="39"/>
                    <a:pt x="5127" y="39"/>
                  </a:cubicBezTo>
                  <a:cubicBezTo>
                    <a:pt x="4766" y="26"/>
                    <a:pt x="4406" y="1"/>
                    <a:pt x="40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36"/>
          <p:cNvGrpSpPr/>
          <p:nvPr/>
        </p:nvGrpSpPr>
        <p:grpSpPr>
          <a:xfrm rot="-1221632">
            <a:off x="6615436" y="348497"/>
            <a:ext cx="349761" cy="382022"/>
            <a:chOff x="1412400" y="717050"/>
            <a:chExt cx="755375" cy="825050"/>
          </a:xfrm>
        </p:grpSpPr>
        <p:sp>
          <p:nvSpPr>
            <p:cNvPr id="720" name="Google Shape;720;p36"/>
            <p:cNvSpPr/>
            <p:nvPr/>
          </p:nvSpPr>
          <p:spPr>
            <a:xfrm>
              <a:off x="1412400" y="717050"/>
              <a:ext cx="377175" cy="825050"/>
            </a:xfrm>
            <a:custGeom>
              <a:avLst/>
              <a:gdLst/>
              <a:ahLst/>
              <a:cxnLst/>
              <a:rect l="l" t="t" r="r" b="b"/>
              <a:pathLst>
                <a:path w="15087" h="33002" extrusionOk="0">
                  <a:moveTo>
                    <a:pt x="8705" y="12752"/>
                  </a:moveTo>
                  <a:lnTo>
                    <a:pt x="8705" y="12752"/>
                  </a:lnTo>
                  <a:cubicBezTo>
                    <a:pt x="8161" y="14530"/>
                    <a:pt x="7554" y="16288"/>
                    <a:pt x="6884" y="18024"/>
                  </a:cubicBezTo>
                  <a:cubicBezTo>
                    <a:pt x="6868" y="18057"/>
                    <a:pt x="6852" y="18093"/>
                    <a:pt x="6836" y="18130"/>
                  </a:cubicBezTo>
                  <a:lnTo>
                    <a:pt x="6836" y="18130"/>
                  </a:lnTo>
                  <a:cubicBezTo>
                    <a:pt x="6910" y="17904"/>
                    <a:pt x="6963" y="17695"/>
                    <a:pt x="7031" y="17459"/>
                  </a:cubicBezTo>
                  <a:cubicBezTo>
                    <a:pt x="7554" y="15890"/>
                    <a:pt x="8140" y="14321"/>
                    <a:pt x="8705" y="12752"/>
                  </a:cubicBezTo>
                  <a:close/>
                  <a:moveTo>
                    <a:pt x="11390" y="0"/>
                  </a:moveTo>
                  <a:cubicBezTo>
                    <a:pt x="10938" y="0"/>
                    <a:pt x="10510" y="207"/>
                    <a:pt x="10295" y="700"/>
                  </a:cubicBezTo>
                  <a:cubicBezTo>
                    <a:pt x="7701" y="6579"/>
                    <a:pt x="5566" y="12731"/>
                    <a:pt x="3599" y="18840"/>
                  </a:cubicBezTo>
                  <a:cubicBezTo>
                    <a:pt x="2637" y="21853"/>
                    <a:pt x="1737" y="24887"/>
                    <a:pt x="984" y="27984"/>
                  </a:cubicBezTo>
                  <a:cubicBezTo>
                    <a:pt x="691" y="29156"/>
                    <a:pt x="1" y="30809"/>
                    <a:pt x="377" y="32001"/>
                  </a:cubicBezTo>
                  <a:cubicBezTo>
                    <a:pt x="419" y="32064"/>
                    <a:pt x="440" y="32106"/>
                    <a:pt x="440" y="32169"/>
                  </a:cubicBezTo>
                  <a:cubicBezTo>
                    <a:pt x="440" y="32190"/>
                    <a:pt x="440" y="32231"/>
                    <a:pt x="461" y="32273"/>
                  </a:cubicBezTo>
                  <a:cubicBezTo>
                    <a:pt x="593" y="32735"/>
                    <a:pt x="1011" y="33002"/>
                    <a:pt x="1448" y="33002"/>
                  </a:cubicBezTo>
                  <a:cubicBezTo>
                    <a:pt x="1566" y="33002"/>
                    <a:pt x="1685" y="32983"/>
                    <a:pt x="1800" y="32943"/>
                  </a:cubicBezTo>
                  <a:lnTo>
                    <a:pt x="2030" y="32859"/>
                  </a:lnTo>
                  <a:cubicBezTo>
                    <a:pt x="2093" y="32838"/>
                    <a:pt x="2135" y="32817"/>
                    <a:pt x="2198" y="32754"/>
                  </a:cubicBezTo>
                  <a:cubicBezTo>
                    <a:pt x="3160" y="32127"/>
                    <a:pt x="3599" y="30746"/>
                    <a:pt x="4143" y="29804"/>
                  </a:cubicBezTo>
                  <a:cubicBezTo>
                    <a:pt x="4248" y="29595"/>
                    <a:pt x="4395" y="29407"/>
                    <a:pt x="4499" y="29197"/>
                  </a:cubicBezTo>
                  <a:cubicBezTo>
                    <a:pt x="4625" y="29051"/>
                    <a:pt x="4729" y="28925"/>
                    <a:pt x="4855" y="28758"/>
                  </a:cubicBezTo>
                  <a:cubicBezTo>
                    <a:pt x="5859" y="27607"/>
                    <a:pt x="6843" y="26456"/>
                    <a:pt x="7805" y="25285"/>
                  </a:cubicBezTo>
                  <a:cubicBezTo>
                    <a:pt x="8726" y="24176"/>
                    <a:pt x="9646" y="23046"/>
                    <a:pt x="10609" y="21958"/>
                  </a:cubicBezTo>
                  <a:cubicBezTo>
                    <a:pt x="11509" y="20933"/>
                    <a:pt x="12597" y="19949"/>
                    <a:pt x="13350" y="18819"/>
                  </a:cubicBezTo>
                  <a:cubicBezTo>
                    <a:pt x="13399" y="18827"/>
                    <a:pt x="13447" y="18831"/>
                    <a:pt x="13495" y="18831"/>
                  </a:cubicBezTo>
                  <a:cubicBezTo>
                    <a:pt x="13709" y="18831"/>
                    <a:pt x="13899" y="18746"/>
                    <a:pt x="14019" y="18506"/>
                  </a:cubicBezTo>
                  <a:cubicBezTo>
                    <a:pt x="15087" y="16204"/>
                    <a:pt x="14626" y="12940"/>
                    <a:pt x="14438" y="10429"/>
                  </a:cubicBezTo>
                  <a:cubicBezTo>
                    <a:pt x="14229" y="7562"/>
                    <a:pt x="13789" y="4717"/>
                    <a:pt x="13203" y="1913"/>
                  </a:cubicBezTo>
                  <a:cubicBezTo>
                    <a:pt x="13141" y="1725"/>
                    <a:pt x="13078" y="1557"/>
                    <a:pt x="12973" y="1432"/>
                  </a:cubicBezTo>
                  <a:cubicBezTo>
                    <a:pt x="13013" y="612"/>
                    <a:pt x="12166" y="0"/>
                    <a:pt x="113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1440650" y="732425"/>
              <a:ext cx="727125" cy="804550"/>
            </a:xfrm>
            <a:custGeom>
              <a:avLst/>
              <a:gdLst/>
              <a:ahLst/>
              <a:cxnLst/>
              <a:rect l="l" t="t" r="r" b="b"/>
              <a:pathLst>
                <a:path w="29085" h="32182" extrusionOk="0">
                  <a:moveTo>
                    <a:pt x="12366" y="19531"/>
                  </a:moveTo>
                  <a:lnTo>
                    <a:pt x="12366" y="19579"/>
                  </a:lnTo>
                  <a:lnTo>
                    <a:pt x="12366" y="19579"/>
                  </a:lnTo>
                  <a:lnTo>
                    <a:pt x="12387" y="19564"/>
                  </a:lnTo>
                  <a:lnTo>
                    <a:pt x="12366" y="19531"/>
                  </a:lnTo>
                  <a:close/>
                  <a:moveTo>
                    <a:pt x="11613" y="64"/>
                  </a:moveTo>
                  <a:lnTo>
                    <a:pt x="11843" y="398"/>
                  </a:lnTo>
                  <a:cubicBezTo>
                    <a:pt x="15819" y="6550"/>
                    <a:pt x="20024" y="12681"/>
                    <a:pt x="24104" y="18623"/>
                  </a:cubicBezTo>
                  <a:cubicBezTo>
                    <a:pt x="25527" y="20673"/>
                    <a:pt x="26950" y="22787"/>
                    <a:pt x="28394" y="24900"/>
                  </a:cubicBezTo>
                  <a:lnTo>
                    <a:pt x="28687" y="25318"/>
                  </a:lnTo>
                  <a:lnTo>
                    <a:pt x="28185" y="25235"/>
                  </a:lnTo>
                  <a:cubicBezTo>
                    <a:pt x="22284" y="23749"/>
                    <a:pt x="17095" y="21364"/>
                    <a:pt x="12785" y="19209"/>
                  </a:cubicBezTo>
                  <a:cubicBezTo>
                    <a:pt x="12774" y="19188"/>
                    <a:pt x="12759" y="19177"/>
                    <a:pt x="12743" y="19177"/>
                  </a:cubicBezTo>
                  <a:cubicBezTo>
                    <a:pt x="12727" y="19177"/>
                    <a:pt x="12712" y="19188"/>
                    <a:pt x="12701" y="19209"/>
                  </a:cubicBezTo>
                  <a:lnTo>
                    <a:pt x="12450" y="19271"/>
                  </a:lnTo>
                  <a:lnTo>
                    <a:pt x="12450" y="19020"/>
                  </a:lnTo>
                  <a:cubicBezTo>
                    <a:pt x="12387" y="17995"/>
                    <a:pt x="12345" y="16970"/>
                    <a:pt x="12304" y="15924"/>
                  </a:cubicBezTo>
                  <a:cubicBezTo>
                    <a:pt x="12094" y="10965"/>
                    <a:pt x="11864" y="5839"/>
                    <a:pt x="11362" y="838"/>
                  </a:cubicBezTo>
                  <a:lnTo>
                    <a:pt x="11362" y="775"/>
                  </a:lnTo>
                  <a:lnTo>
                    <a:pt x="11613" y="64"/>
                  </a:lnTo>
                  <a:close/>
                  <a:moveTo>
                    <a:pt x="11571" y="1"/>
                  </a:moveTo>
                  <a:cubicBezTo>
                    <a:pt x="11550" y="1"/>
                    <a:pt x="11550" y="22"/>
                    <a:pt x="11550" y="22"/>
                  </a:cubicBezTo>
                  <a:lnTo>
                    <a:pt x="11508" y="126"/>
                  </a:lnTo>
                  <a:lnTo>
                    <a:pt x="11404" y="126"/>
                  </a:lnTo>
                  <a:cubicBezTo>
                    <a:pt x="11341" y="126"/>
                    <a:pt x="11320" y="147"/>
                    <a:pt x="11299" y="210"/>
                  </a:cubicBezTo>
                  <a:cubicBezTo>
                    <a:pt x="7847" y="10776"/>
                    <a:pt x="4039" y="21448"/>
                    <a:pt x="21" y="31993"/>
                  </a:cubicBezTo>
                  <a:cubicBezTo>
                    <a:pt x="21" y="31993"/>
                    <a:pt x="0" y="32035"/>
                    <a:pt x="42" y="32077"/>
                  </a:cubicBezTo>
                  <a:cubicBezTo>
                    <a:pt x="87" y="32092"/>
                    <a:pt x="121" y="32106"/>
                    <a:pt x="159" y="32106"/>
                  </a:cubicBezTo>
                  <a:cubicBezTo>
                    <a:pt x="175" y="32106"/>
                    <a:pt x="191" y="32104"/>
                    <a:pt x="210" y="32098"/>
                  </a:cubicBezTo>
                  <a:lnTo>
                    <a:pt x="231" y="32077"/>
                  </a:lnTo>
                  <a:lnTo>
                    <a:pt x="482" y="31784"/>
                  </a:lnTo>
                  <a:cubicBezTo>
                    <a:pt x="3097" y="28875"/>
                    <a:pt x="5901" y="26072"/>
                    <a:pt x="8600" y="23393"/>
                  </a:cubicBezTo>
                  <a:cubicBezTo>
                    <a:pt x="9856" y="22117"/>
                    <a:pt x="11111" y="20841"/>
                    <a:pt x="12366" y="19585"/>
                  </a:cubicBezTo>
                  <a:lnTo>
                    <a:pt x="12366" y="19579"/>
                  </a:lnTo>
                  <a:lnTo>
                    <a:pt x="12366" y="19579"/>
                  </a:lnTo>
                  <a:lnTo>
                    <a:pt x="12241" y="19669"/>
                  </a:lnTo>
                  <a:cubicBezTo>
                    <a:pt x="8182" y="23100"/>
                    <a:pt x="4520" y="26992"/>
                    <a:pt x="1172" y="30675"/>
                  </a:cubicBezTo>
                  <a:lnTo>
                    <a:pt x="461" y="31470"/>
                  </a:lnTo>
                  <a:lnTo>
                    <a:pt x="461" y="31470"/>
                  </a:lnTo>
                  <a:lnTo>
                    <a:pt x="837" y="30507"/>
                  </a:lnTo>
                  <a:cubicBezTo>
                    <a:pt x="4415" y="21196"/>
                    <a:pt x="7805" y="11613"/>
                    <a:pt x="10985" y="2051"/>
                  </a:cubicBezTo>
                  <a:lnTo>
                    <a:pt x="11341" y="942"/>
                  </a:lnTo>
                  <a:lnTo>
                    <a:pt x="11362" y="2093"/>
                  </a:lnTo>
                  <a:cubicBezTo>
                    <a:pt x="11446" y="6696"/>
                    <a:pt x="11760" y="11383"/>
                    <a:pt x="12052" y="15903"/>
                  </a:cubicBezTo>
                  <a:cubicBezTo>
                    <a:pt x="12136" y="17054"/>
                    <a:pt x="12199" y="18204"/>
                    <a:pt x="12262" y="19355"/>
                  </a:cubicBezTo>
                  <a:cubicBezTo>
                    <a:pt x="12262" y="19376"/>
                    <a:pt x="12262" y="19376"/>
                    <a:pt x="12283" y="19397"/>
                  </a:cubicBezTo>
                  <a:lnTo>
                    <a:pt x="12366" y="19531"/>
                  </a:lnTo>
                  <a:lnTo>
                    <a:pt x="12366" y="19502"/>
                  </a:lnTo>
                  <a:lnTo>
                    <a:pt x="12366" y="19481"/>
                  </a:lnTo>
                  <a:lnTo>
                    <a:pt x="12450" y="19397"/>
                  </a:lnTo>
                  <a:lnTo>
                    <a:pt x="12555" y="19251"/>
                  </a:lnTo>
                  <a:lnTo>
                    <a:pt x="12701" y="19355"/>
                  </a:lnTo>
                  <a:cubicBezTo>
                    <a:pt x="16698" y="21824"/>
                    <a:pt x="21677" y="23812"/>
                    <a:pt x="27431" y="25277"/>
                  </a:cubicBezTo>
                  <a:lnTo>
                    <a:pt x="28143" y="25444"/>
                  </a:lnTo>
                  <a:lnTo>
                    <a:pt x="27452" y="25653"/>
                  </a:lnTo>
                  <a:cubicBezTo>
                    <a:pt x="23121" y="26909"/>
                    <a:pt x="18790" y="28059"/>
                    <a:pt x="14668" y="29043"/>
                  </a:cubicBezTo>
                  <a:cubicBezTo>
                    <a:pt x="12366" y="29587"/>
                    <a:pt x="10002" y="30089"/>
                    <a:pt x="7742" y="30549"/>
                  </a:cubicBezTo>
                  <a:cubicBezTo>
                    <a:pt x="5441" y="31051"/>
                    <a:pt x="3034" y="31554"/>
                    <a:pt x="691" y="32098"/>
                  </a:cubicBezTo>
                  <a:lnTo>
                    <a:pt x="482" y="32139"/>
                  </a:lnTo>
                  <a:lnTo>
                    <a:pt x="482" y="32181"/>
                  </a:lnTo>
                  <a:cubicBezTo>
                    <a:pt x="5043" y="31575"/>
                    <a:pt x="9584" y="30466"/>
                    <a:pt x="14019" y="29419"/>
                  </a:cubicBezTo>
                  <a:lnTo>
                    <a:pt x="14480" y="29315"/>
                  </a:lnTo>
                  <a:cubicBezTo>
                    <a:pt x="19083" y="28227"/>
                    <a:pt x="23812" y="26971"/>
                    <a:pt x="28561" y="25569"/>
                  </a:cubicBezTo>
                  <a:lnTo>
                    <a:pt x="28603" y="25549"/>
                  </a:lnTo>
                  <a:lnTo>
                    <a:pt x="28917" y="25632"/>
                  </a:lnTo>
                  <a:cubicBezTo>
                    <a:pt x="28934" y="25638"/>
                    <a:pt x="28949" y="25640"/>
                    <a:pt x="28963" y="25640"/>
                  </a:cubicBezTo>
                  <a:cubicBezTo>
                    <a:pt x="29001" y="25640"/>
                    <a:pt x="29027" y="25621"/>
                    <a:pt x="29042" y="25590"/>
                  </a:cubicBezTo>
                  <a:cubicBezTo>
                    <a:pt x="29084" y="25528"/>
                    <a:pt x="29084" y="25507"/>
                    <a:pt x="29042" y="25486"/>
                  </a:cubicBezTo>
                  <a:cubicBezTo>
                    <a:pt x="27431" y="23100"/>
                    <a:pt x="25841" y="20736"/>
                    <a:pt x="24293" y="18455"/>
                  </a:cubicBezTo>
                  <a:cubicBezTo>
                    <a:pt x="20192" y="12367"/>
                    <a:pt x="15944" y="6090"/>
                    <a:pt x="11613" y="22"/>
                  </a:cubicBezTo>
                  <a:cubicBezTo>
                    <a:pt x="11613" y="1"/>
                    <a:pt x="11571" y="1"/>
                    <a:pt x="115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36"/>
          <p:cNvSpPr/>
          <p:nvPr/>
        </p:nvSpPr>
        <p:spPr>
          <a:xfrm>
            <a:off x="1141447" y="4788050"/>
            <a:ext cx="7289363" cy="33930"/>
          </a:xfrm>
          <a:custGeom>
            <a:avLst/>
            <a:gdLst/>
            <a:ahLst/>
            <a:cxnLst/>
            <a:rect l="l" t="t" r="r" b="b"/>
            <a:pathLst>
              <a:path w="185965" h="3680" extrusionOk="0">
                <a:moveTo>
                  <a:pt x="185965" y="621"/>
                </a:moveTo>
                <a:cubicBezTo>
                  <a:pt x="171888" y="5309"/>
                  <a:pt x="156218" y="-1232"/>
                  <a:pt x="141454" y="244"/>
                </a:cubicBezTo>
                <a:cubicBezTo>
                  <a:pt x="94526" y="4934"/>
                  <a:pt x="47162" y="3262"/>
                  <a:pt x="0" y="3262"/>
                </a:cubicBezTo>
              </a:path>
            </a:pathLst>
          </a:custGeom>
          <a:noFill/>
          <a:ln w="9525" cap="flat" cmpd="sng">
            <a:solidFill>
              <a:schemeClr val="dk2"/>
            </a:solidFill>
            <a:prstDash val="solid"/>
            <a:round/>
            <a:headEnd type="none" w="med" len="med"/>
            <a:tailEnd type="none" w="med" len="med"/>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
  <p:cSld name="CUSTOM_7">
    <p:bg>
      <p:bgPr>
        <a:blipFill>
          <a:blip r:embed="rId2">
            <a:alphaModFix/>
          </a:blip>
          <a:stretch>
            <a:fillRect/>
          </a:stretch>
        </a:blipFill>
        <a:effectLst/>
      </p:bgPr>
    </p:bg>
    <p:spTree>
      <p:nvGrpSpPr>
        <p:cNvPr id="1" name="Shape 753"/>
        <p:cNvGrpSpPr/>
        <p:nvPr/>
      </p:nvGrpSpPr>
      <p:grpSpPr>
        <a:xfrm>
          <a:off x="0" y="0"/>
          <a:ext cx="0" cy="0"/>
          <a:chOff x="0" y="0"/>
          <a:chExt cx="0" cy="0"/>
        </a:xfrm>
      </p:grpSpPr>
      <p:grpSp>
        <p:nvGrpSpPr>
          <p:cNvPr id="754" name="Google Shape;754;p38"/>
          <p:cNvGrpSpPr/>
          <p:nvPr/>
        </p:nvGrpSpPr>
        <p:grpSpPr>
          <a:xfrm rot="10800000">
            <a:off x="52590" y="3976889"/>
            <a:ext cx="770533" cy="1541693"/>
            <a:chOff x="7456359" y="4218916"/>
            <a:chExt cx="585867" cy="1172212"/>
          </a:xfrm>
        </p:grpSpPr>
        <p:sp>
          <p:nvSpPr>
            <p:cNvPr id="755" name="Google Shape;755;p38"/>
            <p:cNvSpPr/>
            <p:nvPr/>
          </p:nvSpPr>
          <p:spPr>
            <a:xfrm rot="5544237" flipH="1">
              <a:off x="7238958" y="4599973"/>
              <a:ext cx="1130612" cy="428879"/>
            </a:xfrm>
            <a:custGeom>
              <a:avLst/>
              <a:gdLst/>
              <a:ahLst/>
              <a:cxnLst/>
              <a:rect l="l" t="t" r="r" b="b"/>
              <a:pathLst>
                <a:path w="43210" h="16391" extrusionOk="0">
                  <a:moveTo>
                    <a:pt x="4489" y="8670"/>
                  </a:moveTo>
                  <a:lnTo>
                    <a:pt x="4923" y="9073"/>
                  </a:lnTo>
                  <a:lnTo>
                    <a:pt x="4923" y="9073"/>
                  </a:lnTo>
                  <a:lnTo>
                    <a:pt x="4457" y="8767"/>
                  </a:lnTo>
                  <a:lnTo>
                    <a:pt x="4489" y="8670"/>
                  </a:lnTo>
                  <a:close/>
                  <a:moveTo>
                    <a:pt x="33268" y="9040"/>
                  </a:moveTo>
                  <a:lnTo>
                    <a:pt x="33268" y="9040"/>
                  </a:lnTo>
                  <a:cubicBezTo>
                    <a:pt x="33236" y="9137"/>
                    <a:pt x="33188" y="9233"/>
                    <a:pt x="33155" y="9314"/>
                  </a:cubicBezTo>
                  <a:lnTo>
                    <a:pt x="32946" y="9796"/>
                  </a:lnTo>
                  <a:cubicBezTo>
                    <a:pt x="32914" y="9748"/>
                    <a:pt x="32898" y="9716"/>
                    <a:pt x="32866" y="9684"/>
                  </a:cubicBezTo>
                  <a:cubicBezTo>
                    <a:pt x="32995" y="9475"/>
                    <a:pt x="33139" y="9266"/>
                    <a:pt x="33268" y="9040"/>
                  </a:cubicBezTo>
                  <a:close/>
                  <a:moveTo>
                    <a:pt x="22602" y="12209"/>
                  </a:moveTo>
                  <a:lnTo>
                    <a:pt x="22602" y="12209"/>
                  </a:lnTo>
                  <a:cubicBezTo>
                    <a:pt x="22659" y="12217"/>
                    <a:pt x="22719" y="12222"/>
                    <a:pt x="22779" y="12222"/>
                  </a:cubicBezTo>
                  <a:cubicBezTo>
                    <a:pt x="22840" y="12222"/>
                    <a:pt x="22900" y="12217"/>
                    <a:pt x="22956" y="12209"/>
                  </a:cubicBezTo>
                  <a:lnTo>
                    <a:pt x="22956" y="12209"/>
                  </a:lnTo>
                  <a:cubicBezTo>
                    <a:pt x="22908" y="12290"/>
                    <a:pt x="22860" y="12370"/>
                    <a:pt x="22828" y="12451"/>
                  </a:cubicBezTo>
                  <a:cubicBezTo>
                    <a:pt x="22763" y="12370"/>
                    <a:pt x="22699" y="12306"/>
                    <a:pt x="22619" y="12242"/>
                  </a:cubicBezTo>
                  <a:lnTo>
                    <a:pt x="22602" y="12209"/>
                  </a:lnTo>
                  <a:close/>
                  <a:moveTo>
                    <a:pt x="3347" y="11968"/>
                  </a:moveTo>
                  <a:lnTo>
                    <a:pt x="3347" y="11968"/>
                  </a:lnTo>
                  <a:cubicBezTo>
                    <a:pt x="3234" y="12274"/>
                    <a:pt x="3105" y="12579"/>
                    <a:pt x="2977" y="12869"/>
                  </a:cubicBezTo>
                  <a:cubicBezTo>
                    <a:pt x="3105" y="12579"/>
                    <a:pt x="3218" y="12274"/>
                    <a:pt x="3347" y="11968"/>
                  </a:cubicBezTo>
                  <a:close/>
                  <a:moveTo>
                    <a:pt x="10553" y="14156"/>
                  </a:moveTo>
                  <a:cubicBezTo>
                    <a:pt x="10650" y="14220"/>
                    <a:pt x="10763" y="14285"/>
                    <a:pt x="10875" y="14333"/>
                  </a:cubicBezTo>
                  <a:cubicBezTo>
                    <a:pt x="10907" y="14333"/>
                    <a:pt x="10923" y="14349"/>
                    <a:pt x="10956" y="14365"/>
                  </a:cubicBezTo>
                  <a:lnTo>
                    <a:pt x="11004" y="14381"/>
                  </a:lnTo>
                  <a:lnTo>
                    <a:pt x="10956" y="14478"/>
                  </a:lnTo>
                  <a:cubicBezTo>
                    <a:pt x="10827" y="14365"/>
                    <a:pt x="10698" y="14269"/>
                    <a:pt x="10553" y="14156"/>
                  </a:cubicBezTo>
                  <a:close/>
                  <a:moveTo>
                    <a:pt x="2751" y="13432"/>
                  </a:moveTo>
                  <a:lnTo>
                    <a:pt x="2301" y="14494"/>
                  </a:lnTo>
                  <a:lnTo>
                    <a:pt x="2301" y="14462"/>
                  </a:lnTo>
                  <a:lnTo>
                    <a:pt x="2526" y="13963"/>
                  </a:lnTo>
                  <a:lnTo>
                    <a:pt x="2751" y="13432"/>
                  </a:lnTo>
                  <a:close/>
                  <a:moveTo>
                    <a:pt x="36702" y="1"/>
                  </a:moveTo>
                  <a:cubicBezTo>
                    <a:pt x="36324" y="1"/>
                    <a:pt x="35955" y="176"/>
                    <a:pt x="35761" y="563"/>
                  </a:cubicBezTo>
                  <a:cubicBezTo>
                    <a:pt x="34458" y="3136"/>
                    <a:pt x="33027" y="5646"/>
                    <a:pt x="31691" y="8204"/>
                  </a:cubicBezTo>
                  <a:cubicBezTo>
                    <a:pt x="30356" y="6499"/>
                    <a:pt x="29118" y="4745"/>
                    <a:pt x="27943" y="2927"/>
                  </a:cubicBezTo>
                  <a:cubicBezTo>
                    <a:pt x="27700" y="2536"/>
                    <a:pt x="27336" y="2354"/>
                    <a:pt x="26964" y="2354"/>
                  </a:cubicBezTo>
                  <a:cubicBezTo>
                    <a:pt x="26572" y="2354"/>
                    <a:pt x="26173" y="2556"/>
                    <a:pt x="25900" y="2927"/>
                  </a:cubicBezTo>
                  <a:cubicBezTo>
                    <a:pt x="24581" y="4745"/>
                    <a:pt x="23439" y="6692"/>
                    <a:pt x="22474" y="8735"/>
                  </a:cubicBezTo>
                  <a:cubicBezTo>
                    <a:pt x="21782" y="7946"/>
                    <a:pt x="21026" y="7223"/>
                    <a:pt x="20318" y="6547"/>
                  </a:cubicBezTo>
                  <a:cubicBezTo>
                    <a:pt x="19363" y="5622"/>
                    <a:pt x="17606" y="3824"/>
                    <a:pt x="16114" y="3824"/>
                  </a:cubicBezTo>
                  <a:cubicBezTo>
                    <a:pt x="16024" y="3824"/>
                    <a:pt x="15934" y="3831"/>
                    <a:pt x="15846" y="3844"/>
                  </a:cubicBezTo>
                  <a:cubicBezTo>
                    <a:pt x="14993" y="3973"/>
                    <a:pt x="14543" y="4713"/>
                    <a:pt x="14093" y="5373"/>
                  </a:cubicBezTo>
                  <a:cubicBezTo>
                    <a:pt x="13546" y="6193"/>
                    <a:pt x="13015" y="7046"/>
                    <a:pt x="12484" y="7898"/>
                  </a:cubicBezTo>
                  <a:cubicBezTo>
                    <a:pt x="11985" y="8735"/>
                    <a:pt x="11486" y="9587"/>
                    <a:pt x="11004" y="10456"/>
                  </a:cubicBezTo>
                  <a:cubicBezTo>
                    <a:pt x="10843" y="10778"/>
                    <a:pt x="10650" y="11083"/>
                    <a:pt x="10425" y="11389"/>
                  </a:cubicBezTo>
                  <a:lnTo>
                    <a:pt x="8543" y="9652"/>
                  </a:lnTo>
                  <a:lnTo>
                    <a:pt x="4698" y="6145"/>
                  </a:lnTo>
                  <a:cubicBezTo>
                    <a:pt x="4499" y="5952"/>
                    <a:pt x="4251" y="5863"/>
                    <a:pt x="4007" y="5863"/>
                  </a:cubicBezTo>
                  <a:cubicBezTo>
                    <a:pt x="3580" y="5863"/>
                    <a:pt x="3164" y="6135"/>
                    <a:pt x="3041" y="6595"/>
                  </a:cubicBezTo>
                  <a:cubicBezTo>
                    <a:pt x="2446" y="8767"/>
                    <a:pt x="1706" y="10906"/>
                    <a:pt x="837" y="12982"/>
                  </a:cubicBezTo>
                  <a:cubicBezTo>
                    <a:pt x="531" y="13689"/>
                    <a:pt x="0" y="14462"/>
                    <a:pt x="354" y="15250"/>
                  </a:cubicBezTo>
                  <a:cubicBezTo>
                    <a:pt x="610" y="15846"/>
                    <a:pt x="1154" y="16117"/>
                    <a:pt x="1753" y="16117"/>
                  </a:cubicBezTo>
                  <a:cubicBezTo>
                    <a:pt x="1833" y="16117"/>
                    <a:pt x="1914" y="16112"/>
                    <a:pt x="1995" y="16102"/>
                  </a:cubicBezTo>
                  <a:cubicBezTo>
                    <a:pt x="2075" y="16164"/>
                    <a:pt x="2170" y="16193"/>
                    <a:pt x="2264" y="16193"/>
                  </a:cubicBezTo>
                  <a:cubicBezTo>
                    <a:pt x="2415" y="16193"/>
                    <a:pt x="2566" y="16119"/>
                    <a:pt x="2655" y="15990"/>
                  </a:cubicBezTo>
                  <a:cubicBezTo>
                    <a:pt x="3443" y="14590"/>
                    <a:pt x="4263" y="13223"/>
                    <a:pt x="5020" y="11807"/>
                  </a:cubicBezTo>
                  <a:cubicBezTo>
                    <a:pt x="5824" y="12612"/>
                    <a:pt x="6676" y="13368"/>
                    <a:pt x="7577" y="14059"/>
                  </a:cubicBezTo>
                  <a:cubicBezTo>
                    <a:pt x="8398" y="14687"/>
                    <a:pt x="9379" y="15572"/>
                    <a:pt x="10425" y="15909"/>
                  </a:cubicBezTo>
                  <a:cubicBezTo>
                    <a:pt x="10464" y="16186"/>
                    <a:pt x="10705" y="16390"/>
                    <a:pt x="10951" y="16390"/>
                  </a:cubicBezTo>
                  <a:cubicBezTo>
                    <a:pt x="11106" y="16390"/>
                    <a:pt x="11262" y="16311"/>
                    <a:pt x="11374" y="16119"/>
                  </a:cubicBezTo>
                  <a:cubicBezTo>
                    <a:pt x="12789" y="13818"/>
                    <a:pt x="14173" y="11486"/>
                    <a:pt x="15556" y="9153"/>
                  </a:cubicBezTo>
                  <a:cubicBezTo>
                    <a:pt x="16506" y="9957"/>
                    <a:pt x="17406" y="10826"/>
                    <a:pt x="18275" y="11743"/>
                  </a:cubicBezTo>
                  <a:cubicBezTo>
                    <a:pt x="19353" y="12901"/>
                    <a:pt x="20238" y="14333"/>
                    <a:pt x="21364" y="15427"/>
                  </a:cubicBezTo>
                  <a:cubicBezTo>
                    <a:pt x="21249" y="15784"/>
                    <a:pt x="21611" y="16083"/>
                    <a:pt x="21956" y="16083"/>
                  </a:cubicBezTo>
                  <a:cubicBezTo>
                    <a:pt x="22094" y="16083"/>
                    <a:pt x="22228" y="16035"/>
                    <a:pt x="22329" y="15925"/>
                  </a:cubicBezTo>
                  <a:cubicBezTo>
                    <a:pt x="24163" y="13899"/>
                    <a:pt x="25643" y="11550"/>
                    <a:pt x="27123" y="9233"/>
                  </a:cubicBezTo>
                  <a:lnTo>
                    <a:pt x="28056" y="10183"/>
                  </a:lnTo>
                  <a:cubicBezTo>
                    <a:pt x="28860" y="11630"/>
                    <a:pt x="29761" y="13030"/>
                    <a:pt x="30742" y="14365"/>
                  </a:cubicBezTo>
                  <a:cubicBezTo>
                    <a:pt x="30935" y="14639"/>
                    <a:pt x="31241" y="14799"/>
                    <a:pt x="31563" y="14816"/>
                  </a:cubicBezTo>
                  <a:cubicBezTo>
                    <a:pt x="31660" y="14857"/>
                    <a:pt x="31762" y="14878"/>
                    <a:pt x="31862" y="14878"/>
                  </a:cubicBezTo>
                  <a:cubicBezTo>
                    <a:pt x="32108" y="14878"/>
                    <a:pt x="32343" y="14755"/>
                    <a:pt x="32480" y="14526"/>
                  </a:cubicBezTo>
                  <a:cubicBezTo>
                    <a:pt x="33815" y="12097"/>
                    <a:pt x="35038" y="9603"/>
                    <a:pt x="36276" y="7126"/>
                  </a:cubicBezTo>
                  <a:cubicBezTo>
                    <a:pt x="36421" y="6836"/>
                    <a:pt x="36566" y="6547"/>
                    <a:pt x="36711" y="6257"/>
                  </a:cubicBezTo>
                  <a:cubicBezTo>
                    <a:pt x="36727" y="6225"/>
                    <a:pt x="36743" y="6177"/>
                    <a:pt x="36775" y="6145"/>
                  </a:cubicBezTo>
                  <a:lnTo>
                    <a:pt x="36839" y="6193"/>
                  </a:lnTo>
                  <a:lnTo>
                    <a:pt x="37869" y="6804"/>
                  </a:lnTo>
                  <a:cubicBezTo>
                    <a:pt x="39043" y="7512"/>
                    <a:pt x="40266" y="8429"/>
                    <a:pt x="41601" y="8831"/>
                  </a:cubicBezTo>
                  <a:cubicBezTo>
                    <a:pt x="41679" y="8851"/>
                    <a:pt x="41757" y="8860"/>
                    <a:pt x="41835" y="8860"/>
                  </a:cubicBezTo>
                  <a:cubicBezTo>
                    <a:pt x="42331" y="8860"/>
                    <a:pt x="42782" y="8478"/>
                    <a:pt x="42824" y="7963"/>
                  </a:cubicBezTo>
                  <a:cubicBezTo>
                    <a:pt x="43210" y="7512"/>
                    <a:pt x="43161" y="6836"/>
                    <a:pt x="42711" y="6450"/>
                  </a:cubicBezTo>
                  <a:cubicBezTo>
                    <a:pt x="42357" y="6113"/>
                    <a:pt x="41987" y="5759"/>
                    <a:pt x="41617" y="5421"/>
                  </a:cubicBezTo>
                  <a:cubicBezTo>
                    <a:pt x="40153" y="3957"/>
                    <a:pt x="38850" y="2316"/>
                    <a:pt x="37756" y="563"/>
                  </a:cubicBezTo>
                  <a:cubicBezTo>
                    <a:pt x="37531" y="204"/>
                    <a:pt x="37111" y="1"/>
                    <a:pt x="36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rot="5544237" flipH="1">
              <a:off x="7156148" y="4553126"/>
              <a:ext cx="1152094" cy="503791"/>
            </a:xfrm>
            <a:custGeom>
              <a:avLst/>
              <a:gdLst/>
              <a:ahLst/>
              <a:cxnLst/>
              <a:rect l="l" t="t" r="r" b="b"/>
              <a:pathLst>
                <a:path w="44031" h="19254" extrusionOk="0">
                  <a:moveTo>
                    <a:pt x="37660" y="5210"/>
                  </a:moveTo>
                  <a:lnTo>
                    <a:pt x="41907" y="9199"/>
                  </a:lnTo>
                  <a:cubicBezTo>
                    <a:pt x="41950" y="9242"/>
                    <a:pt x="42007" y="9264"/>
                    <a:pt x="42064" y="9264"/>
                  </a:cubicBezTo>
                  <a:cubicBezTo>
                    <a:pt x="42093" y="9264"/>
                    <a:pt x="42121" y="9258"/>
                    <a:pt x="42148" y="9248"/>
                  </a:cubicBezTo>
                  <a:lnTo>
                    <a:pt x="42148" y="9248"/>
                  </a:lnTo>
                  <a:cubicBezTo>
                    <a:pt x="42196" y="10165"/>
                    <a:pt x="42164" y="11082"/>
                    <a:pt x="42084" y="11982"/>
                  </a:cubicBezTo>
                  <a:cubicBezTo>
                    <a:pt x="40749" y="10776"/>
                    <a:pt x="39494" y="9457"/>
                    <a:pt x="38239" y="8154"/>
                  </a:cubicBezTo>
                  <a:cubicBezTo>
                    <a:pt x="38287" y="8138"/>
                    <a:pt x="38336" y="8073"/>
                    <a:pt x="38320" y="8009"/>
                  </a:cubicBezTo>
                  <a:cubicBezTo>
                    <a:pt x="38207" y="7044"/>
                    <a:pt x="37998" y="6111"/>
                    <a:pt x="37660" y="5210"/>
                  </a:cubicBezTo>
                  <a:close/>
                  <a:moveTo>
                    <a:pt x="43709" y="7285"/>
                  </a:moveTo>
                  <a:lnTo>
                    <a:pt x="43709" y="7285"/>
                  </a:lnTo>
                  <a:cubicBezTo>
                    <a:pt x="43693" y="7848"/>
                    <a:pt x="43693" y="8411"/>
                    <a:pt x="43676" y="8958"/>
                  </a:cubicBezTo>
                  <a:cubicBezTo>
                    <a:pt x="43612" y="8990"/>
                    <a:pt x="43564" y="9039"/>
                    <a:pt x="43548" y="9087"/>
                  </a:cubicBezTo>
                  <a:lnTo>
                    <a:pt x="43564" y="9087"/>
                  </a:lnTo>
                  <a:cubicBezTo>
                    <a:pt x="43258" y="10084"/>
                    <a:pt x="42888" y="11049"/>
                    <a:pt x="42486" y="12015"/>
                  </a:cubicBezTo>
                  <a:cubicBezTo>
                    <a:pt x="42583" y="11049"/>
                    <a:pt x="42599" y="10100"/>
                    <a:pt x="42550" y="9135"/>
                  </a:cubicBezTo>
                  <a:cubicBezTo>
                    <a:pt x="42985" y="8556"/>
                    <a:pt x="43387" y="7945"/>
                    <a:pt x="43709" y="7285"/>
                  </a:cubicBezTo>
                  <a:close/>
                  <a:moveTo>
                    <a:pt x="37210" y="641"/>
                  </a:moveTo>
                  <a:cubicBezTo>
                    <a:pt x="38207" y="1703"/>
                    <a:pt x="39220" y="2749"/>
                    <a:pt x="40266" y="3762"/>
                  </a:cubicBezTo>
                  <a:cubicBezTo>
                    <a:pt x="40797" y="4293"/>
                    <a:pt x="41344" y="4808"/>
                    <a:pt x="41907" y="5323"/>
                  </a:cubicBezTo>
                  <a:cubicBezTo>
                    <a:pt x="42390" y="5773"/>
                    <a:pt x="42888" y="6207"/>
                    <a:pt x="43419" y="6610"/>
                  </a:cubicBezTo>
                  <a:lnTo>
                    <a:pt x="43387" y="6642"/>
                  </a:lnTo>
                  <a:cubicBezTo>
                    <a:pt x="43355" y="6706"/>
                    <a:pt x="43355" y="6770"/>
                    <a:pt x="43371" y="6851"/>
                  </a:cubicBezTo>
                  <a:cubicBezTo>
                    <a:pt x="42969" y="7494"/>
                    <a:pt x="42631" y="8202"/>
                    <a:pt x="42229" y="8862"/>
                  </a:cubicBezTo>
                  <a:lnTo>
                    <a:pt x="42229" y="8846"/>
                  </a:lnTo>
                  <a:lnTo>
                    <a:pt x="37660" y="4550"/>
                  </a:lnTo>
                  <a:cubicBezTo>
                    <a:pt x="37611" y="4501"/>
                    <a:pt x="37546" y="4476"/>
                    <a:pt x="37482" y="4476"/>
                  </a:cubicBezTo>
                  <a:cubicBezTo>
                    <a:pt x="37400" y="4476"/>
                    <a:pt x="37319" y="4517"/>
                    <a:pt x="37274" y="4599"/>
                  </a:cubicBezTo>
                  <a:lnTo>
                    <a:pt x="32400" y="13897"/>
                  </a:lnTo>
                  <a:cubicBezTo>
                    <a:pt x="30550" y="11854"/>
                    <a:pt x="28844" y="9682"/>
                    <a:pt x="27316" y="7382"/>
                  </a:cubicBezTo>
                  <a:cubicBezTo>
                    <a:pt x="27268" y="7301"/>
                    <a:pt x="27187" y="7261"/>
                    <a:pt x="27107" y="7261"/>
                  </a:cubicBezTo>
                  <a:cubicBezTo>
                    <a:pt x="27027" y="7261"/>
                    <a:pt x="26946" y="7301"/>
                    <a:pt x="26898" y="7382"/>
                  </a:cubicBezTo>
                  <a:cubicBezTo>
                    <a:pt x="25305" y="10004"/>
                    <a:pt x="23841" y="12706"/>
                    <a:pt x="22506" y="15457"/>
                  </a:cubicBezTo>
                  <a:cubicBezTo>
                    <a:pt x="20206" y="13109"/>
                    <a:pt x="18227" y="10551"/>
                    <a:pt x="16152" y="7993"/>
                  </a:cubicBezTo>
                  <a:cubicBezTo>
                    <a:pt x="16114" y="7955"/>
                    <a:pt x="16066" y="7937"/>
                    <a:pt x="16019" y="7937"/>
                  </a:cubicBezTo>
                  <a:cubicBezTo>
                    <a:pt x="15946" y="7937"/>
                    <a:pt x="15876" y="7979"/>
                    <a:pt x="15846" y="8057"/>
                  </a:cubicBezTo>
                  <a:cubicBezTo>
                    <a:pt x="15814" y="8073"/>
                    <a:pt x="15798" y="8106"/>
                    <a:pt x="15782" y="8138"/>
                  </a:cubicBezTo>
                  <a:cubicBezTo>
                    <a:pt x="14575" y="10535"/>
                    <a:pt x="13192" y="12835"/>
                    <a:pt x="11648" y="15023"/>
                  </a:cubicBezTo>
                  <a:cubicBezTo>
                    <a:pt x="11463" y="15300"/>
                    <a:pt x="11205" y="15782"/>
                    <a:pt x="10803" y="15782"/>
                  </a:cubicBezTo>
                  <a:cubicBezTo>
                    <a:pt x="10785" y="15782"/>
                    <a:pt x="10766" y="15781"/>
                    <a:pt x="10747" y="15779"/>
                  </a:cubicBezTo>
                  <a:cubicBezTo>
                    <a:pt x="10554" y="15763"/>
                    <a:pt x="10152" y="15216"/>
                    <a:pt x="10023" y="15087"/>
                  </a:cubicBezTo>
                  <a:lnTo>
                    <a:pt x="8462" y="13527"/>
                  </a:lnTo>
                  <a:lnTo>
                    <a:pt x="5342" y="10438"/>
                  </a:lnTo>
                  <a:cubicBezTo>
                    <a:pt x="5295" y="10392"/>
                    <a:pt x="5236" y="10370"/>
                    <a:pt x="5178" y="10370"/>
                  </a:cubicBezTo>
                  <a:cubicBezTo>
                    <a:pt x="5074" y="10370"/>
                    <a:pt x="4970" y="10438"/>
                    <a:pt x="4939" y="10551"/>
                  </a:cubicBezTo>
                  <a:cubicBezTo>
                    <a:pt x="4248" y="12159"/>
                    <a:pt x="3427" y="13720"/>
                    <a:pt x="2510" y="15232"/>
                  </a:cubicBezTo>
                  <a:lnTo>
                    <a:pt x="2510" y="15216"/>
                  </a:lnTo>
                  <a:cubicBezTo>
                    <a:pt x="2495" y="15170"/>
                    <a:pt x="2446" y="15145"/>
                    <a:pt x="2401" y="15145"/>
                  </a:cubicBezTo>
                  <a:cubicBezTo>
                    <a:pt x="2353" y="15145"/>
                    <a:pt x="2309" y="15174"/>
                    <a:pt x="2317" y="15232"/>
                  </a:cubicBezTo>
                  <a:cubicBezTo>
                    <a:pt x="2076" y="15103"/>
                    <a:pt x="1786" y="15023"/>
                    <a:pt x="1529" y="14894"/>
                  </a:cubicBezTo>
                  <a:cubicBezTo>
                    <a:pt x="1159" y="14717"/>
                    <a:pt x="805" y="14524"/>
                    <a:pt x="435" y="14347"/>
                  </a:cubicBezTo>
                  <a:cubicBezTo>
                    <a:pt x="1931" y="11596"/>
                    <a:pt x="3122" y="8653"/>
                    <a:pt x="4232" y="5725"/>
                  </a:cubicBezTo>
                  <a:cubicBezTo>
                    <a:pt x="6387" y="7864"/>
                    <a:pt x="8414" y="10116"/>
                    <a:pt x="10329" y="12465"/>
                  </a:cubicBezTo>
                  <a:cubicBezTo>
                    <a:pt x="10377" y="12513"/>
                    <a:pt x="10441" y="12537"/>
                    <a:pt x="10505" y="12537"/>
                  </a:cubicBezTo>
                  <a:cubicBezTo>
                    <a:pt x="10570" y="12537"/>
                    <a:pt x="10634" y="12513"/>
                    <a:pt x="10682" y="12465"/>
                  </a:cubicBezTo>
                  <a:cubicBezTo>
                    <a:pt x="12758" y="9827"/>
                    <a:pt x="14688" y="7076"/>
                    <a:pt x="16458" y="4229"/>
                  </a:cubicBezTo>
                  <a:cubicBezTo>
                    <a:pt x="18533" y="6079"/>
                    <a:pt x="20351" y="8218"/>
                    <a:pt x="21863" y="10551"/>
                  </a:cubicBezTo>
                  <a:cubicBezTo>
                    <a:pt x="21851" y="10665"/>
                    <a:pt x="21961" y="10778"/>
                    <a:pt x="22071" y="10778"/>
                  </a:cubicBezTo>
                  <a:cubicBezTo>
                    <a:pt x="22117" y="10778"/>
                    <a:pt x="22163" y="10759"/>
                    <a:pt x="22201" y="10712"/>
                  </a:cubicBezTo>
                  <a:lnTo>
                    <a:pt x="22217" y="10679"/>
                  </a:lnTo>
                  <a:cubicBezTo>
                    <a:pt x="22281" y="10647"/>
                    <a:pt x="22329" y="10599"/>
                    <a:pt x="22345" y="10519"/>
                  </a:cubicBezTo>
                  <a:cubicBezTo>
                    <a:pt x="23214" y="9409"/>
                    <a:pt x="23841" y="8089"/>
                    <a:pt x="24501" y="6835"/>
                  </a:cubicBezTo>
                  <a:cubicBezTo>
                    <a:pt x="25273" y="5419"/>
                    <a:pt x="26045" y="3987"/>
                    <a:pt x="26817" y="2556"/>
                  </a:cubicBezTo>
                  <a:cubicBezTo>
                    <a:pt x="28651" y="4824"/>
                    <a:pt x="30405" y="7173"/>
                    <a:pt x="32351" y="9328"/>
                  </a:cubicBezTo>
                  <a:lnTo>
                    <a:pt x="32384" y="9360"/>
                  </a:lnTo>
                  <a:cubicBezTo>
                    <a:pt x="32393" y="9455"/>
                    <a:pt x="32475" y="9511"/>
                    <a:pt x="32561" y="9511"/>
                  </a:cubicBezTo>
                  <a:cubicBezTo>
                    <a:pt x="32621" y="9511"/>
                    <a:pt x="32682" y="9484"/>
                    <a:pt x="32721" y="9425"/>
                  </a:cubicBezTo>
                  <a:cubicBezTo>
                    <a:pt x="34282" y="6529"/>
                    <a:pt x="35746" y="3569"/>
                    <a:pt x="37210" y="641"/>
                  </a:cubicBezTo>
                  <a:close/>
                  <a:moveTo>
                    <a:pt x="37403" y="5403"/>
                  </a:moveTo>
                  <a:cubicBezTo>
                    <a:pt x="37612" y="6127"/>
                    <a:pt x="37789" y="6883"/>
                    <a:pt x="37901" y="7639"/>
                  </a:cubicBezTo>
                  <a:cubicBezTo>
                    <a:pt x="37876" y="7624"/>
                    <a:pt x="37848" y="7617"/>
                    <a:pt x="37820" y="7617"/>
                  </a:cubicBezTo>
                  <a:cubicBezTo>
                    <a:pt x="37757" y="7617"/>
                    <a:pt x="37693" y="7653"/>
                    <a:pt x="37660" y="7719"/>
                  </a:cubicBezTo>
                  <a:lnTo>
                    <a:pt x="37660" y="7703"/>
                  </a:lnTo>
                  <a:cubicBezTo>
                    <a:pt x="36743" y="9199"/>
                    <a:pt x="36003" y="10808"/>
                    <a:pt x="35183" y="12304"/>
                  </a:cubicBezTo>
                  <a:cubicBezTo>
                    <a:pt x="34394" y="13720"/>
                    <a:pt x="33606" y="15119"/>
                    <a:pt x="32818" y="16519"/>
                  </a:cubicBezTo>
                  <a:cubicBezTo>
                    <a:pt x="32898" y="15779"/>
                    <a:pt x="32882" y="15007"/>
                    <a:pt x="32754" y="14267"/>
                  </a:cubicBezTo>
                  <a:lnTo>
                    <a:pt x="37403" y="5403"/>
                  </a:lnTo>
                  <a:close/>
                  <a:moveTo>
                    <a:pt x="27525" y="8524"/>
                  </a:moveTo>
                  <a:lnTo>
                    <a:pt x="27525" y="8524"/>
                  </a:lnTo>
                  <a:cubicBezTo>
                    <a:pt x="28973" y="10615"/>
                    <a:pt x="30566" y="12610"/>
                    <a:pt x="32287" y="14492"/>
                  </a:cubicBezTo>
                  <a:cubicBezTo>
                    <a:pt x="32319" y="14524"/>
                    <a:pt x="32367" y="14540"/>
                    <a:pt x="32416" y="14556"/>
                  </a:cubicBezTo>
                  <a:cubicBezTo>
                    <a:pt x="32512" y="15264"/>
                    <a:pt x="32528" y="15988"/>
                    <a:pt x="32448" y="16712"/>
                  </a:cubicBezTo>
                  <a:cubicBezTo>
                    <a:pt x="31804" y="15827"/>
                    <a:pt x="31113" y="15007"/>
                    <a:pt x="30437" y="14154"/>
                  </a:cubicBezTo>
                  <a:cubicBezTo>
                    <a:pt x="29584" y="13076"/>
                    <a:pt x="28539" y="12015"/>
                    <a:pt x="28008" y="10728"/>
                  </a:cubicBezTo>
                  <a:cubicBezTo>
                    <a:pt x="27976" y="10679"/>
                    <a:pt x="27927" y="10647"/>
                    <a:pt x="27879" y="10631"/>
                  </a:cubicBezTo>
                  <a:cubicBezTo>
                    <a:pt x="27831" y="9923"/>
                    <a:pt x="27718" y="9216"/>
                    <a:pt x="27525" y="8524"/>
                  </a:cubicBezTo>
                  <a:close/>
                  <a:moveTo>
                    <a:pt x="306" y="14701"/>
                  </a:moveTo>
                  <a:lnTo>
                    <a:pt x="306" y="14701"/>
                  </a:lnTo>
                  <a:cubicBezTo>
                    <a:pt x="644" y="14942"/>
                    <a:pt x="1014" y="15152"/>
                    <a:pt x="1384" y="15329"/>
                  </a:cubicBezTo>
                  <a:cubicBezTo>
                    <a:pt x="1706" y="15522"/>
                    <a:pt x="2044" y="15666"/>
                    <a:pt x="2398" y="15747"/>
                  </a:cubicBezTo>
                  <a:cubicBezTo>
                    <a:pt x="2462" y="16326"/>
                    <a:pt x="2559" y="16889"/>
                    <a:pt x="2703" y="17452"/>
                  </a:cubicBezTo>
                  <a:cubicBezTo>
                    <a:pt x="2092" y="17162"/>
                    <a:pt x="1336" y="17082"/>
                    <a:pt x="902" y="16583"/>
                  </a:cubicBezTo>
                  <a:cubicBezTo>
                    <a:pt x="467" y="16069"/>
                    <a:pt x="596" y="15296"/>
                    <a:pt x="306" y="14701"/>
                  </a:cubicBezTo>
                  <a:close/>
                  <a:moveTo>
                    <a:pt x="5149" y="11275"/>
                  </a:moveTo>
                  <a:cubicBezTo>
                    <a:pt x="5197" y="11950"/>
                    <a:pt x="5245" y="12626"/>
                    <a:pt x="5342" y="13286"/>
                  </a:cubicBezTo>
                  <a:cubicBezTo>
                    <a:pt x="5229" y="13318"/>
                    <a:pt x="5213" y="13446"/>
                    <a:pt x="5293" y="13511"/>
                  </a:cubicBezTo>
                  <a:cubicBezTo>
                    <a:pt x="4521" y="14830"/>
                    <a:pt x="3781" y="16165"/>
                    <a:pt x="3057" y="17516"/>
                  </a:cubicBezTo>
                  <a:cubicBezTo>
                    <a:pt x="2961" y="16905"/>
                    <a:pt x="2832" y="16310"/>
                    <a:pt x="2655" y="15731"/>
                  </a:cubicBezTo>
                  <a:cubicBezTo>
                    <a:pt x="2719" y="15682"/>
                    <a:pt x="2752" y="15602"/>
                    <a:pt x="2719" y="15538"/>
                  </a:cubicBezTo>
                  <a:cubicBezTo>
                    <a:pt x="3685" y="14202"/>
                    <a:pt x="4505" y="12787"/>
                    <a:pt x="5149" y="11275"/>
                  </a:cubicBezTo>
                  <a:close/>
                  <a:moveTo>
                    <a:pt x="5358" y="11114"/>
                  </a:moveTo>
                  <a:lnTo>
                    <a:pt x="5358" y="11114"/>
                  </a:lnTo>
                  <a:cubicBezTo>
                    <a:pt x="6564" y="12320"/>
                    <a:pt x="7771" y="13527"/>
                    <a:pt x="8993" y="14717"/>
                  </a:cubicBezTo>
                  <a:cubicBezTo>
                    <a:pt x="9476" y="15200"/>
                    <a:pt x="9991" y="15956"/>
                    <a:pt x="10602" y="16278"/>
                  </a:cubicBezTo>
                  <a:cubicBezTo>
                    <a:pt x="10715" y="16358"/>
                    <a:pt x="10859" y="16390"/>
                    <a:pt x="11004" y="16390"/>
                  </a:cubicBezTo>
                  <a:cubicBezTo>
                    <a:pt x="11085" y="17146"/>
                    <a:pt x="11052" y="17919"/>
                    <a:pt x="10924" y="18691"/>
                  </a:cubicBezTo>
                  <a:lnTo>
                    <a:pt x="10924" y="18675"/>
                  </a:lnTo>
                  <a:cubicBezTo>
                    <a:pt x="9412" y="16792"/>
                    <a:pt x="7545" y="15119"/>
                    <a:pt x="5744" y="13527"/>
                  </a:cubicBezTo>
                  <a:lnTo>
                    <a:pt x="5760" y="13479"/>
                  </a:lnTo>
                  <a:cubicBezTo>
                    <a:pt x="5808" y="13382"/>
                    <a:pt x="5776" y="13269"/>
                    <a:pt x="5663" y="13221"/>
                  </a:cubicBezTo>
                  <a:cubicBezTo>
                    <a:pt x="5583" y="12513"/>
                    <a:pt x="5470" y="11806"/>
                    <a:pt x="5358" y="11114"/>
                  </a:cubicBezTo>
                  <a:close/>
                  <a:moveTo>
                    <a:pt x="27059" y="8057"/>
                  </a:moveTo>
                  <a:cubicBezTo>
                    <a:pt x="27300" y="8862"/>
                    <a:pt x="27445" y="9714"/>
                    <a:pt x="27509" y="10551"/>
                  </a:cubicBezTo>
                  <a:cubicBezTo>
                    <a:pt x="27493" y="10567"/>
                    <a:pt x="27477" y="10567"/>
                    <a:pt x="27477" y="10583"/>
                  </a:cubicBezTo>
                  <a:cubicBezTo>
                    <a:pt x="25756" y="13141"/>
                    <a:pt x="24340" y="15908"/>
                    <a:pt x="23262" y="18787"/>
                  </a:cubicBezTo>
                  <a:cubicBezTo>
                    <a:pt x="23198" y="17774"/>
                    <a:pt x="23118" y="16744"/>
                    <a:pt x="23005" y="15731"/>
                  </a:cubicBezTo>
                  <a:cubicBezTo>
                    <a:pt x="23005" y="15682"/>
                    <a:pt x="22989" y="15650"/>
                    <a:pt x="22957" y="15618"/>
                  </a:cubicBezTo>
                  <a:cubicBezTo>
                    <a:pt x="24228" y="13044"/>
                    <a:pt x="25579" y="10519"/>
                    <a:pt x="27059" y="8057"/>
                  </a:cubicBezTo>
                  <a:close/>
                  <a:moveTo>
                    <a:pt x="15862" y="9023"/>
                  </a:moveTo>
                  <a:cubicBezTo>
                    <a:pt x="15911" y="9714"/>
                    <a:pt x="15959" y="10406"/>
                    <a:pt x="16023" y="11114"/>
                  </a:cubicBezTo>
                  <a:cubicBezTo>
                    <a:pt x="16007" y="11114"/>
                    <a:pt x="15975" y="11146"/>
                    <a:pt x="15959" y="11162"/>
                  </a:cubicBezTo>
                  <a:lnTo>
                    <a:pt x="15975" y="11162"/>
                  </a:lnTo>
                  <a:cubicBezTo>
                    <a:pt x="15090" y="12369"/>
                    <a:pt x="14366" y="13704"/>
                    <a:pt x="13594" y="14975"/>
                  </a:cubicBezTo>
                  <a:cubicBezTo>
                    <a:pt x="13224" y="15586"/>
                    <a:pt x="12854" y="16197"/>
                    <a:pt x="12484" y="16809"/>
                  </a:cubicBezTo>
                  <a:cubicBezTo>
                    <a:pt x="12355" y="17034"/>
                    <a:pt x="11664" y="18417"/>
                    <a:pt x="11262" y="18852"/>
                  </a:cubicBezTo>
                  <a:cubicBezTo>
                    <a:pt x="11455" y="17983"/>
                    <a:pt x="11503" y="17082"/>
                    <a:pt x="11406" y="16197"/>
                  </a:cubicBezTo>
                  <a:cubicBezTo>
                    <a:pt x="11760" y="15908"/>
                    <a:pt x="12034" y="15312"/>
                    <a:pt x="12291" y="14959"/>
                  </a:cubicBezTo>
                  <a:cubicBezTo>
                    <a:pt x="12742" y="14299"/>
                    <a:pt x="13192" y="13623"/>
                    <a:pt x="13626" y="12932"/>
                  </a:cubicBezTo>
                  <a:cubicBezTo>
                    <a:pt x="14431" y="11661"/>
                    <a:pt x="15171" y="10358"/>
                    <a:pt x="15862" y="9023"/>
                  </a:cubicBezTo>
                  <a:close/>
                  <a:moveTo>
                    <a:pt x="16136" y="8653"/>
                  </a:moveTo>
                  <a:lnTo>
                    <a:pt x="16136" y="8653"/>
                  </a:lnTo>
                  <a:cubicBezTo>
                    <a:pt x="17921" y="11323"/>
                    <a:pt x="20158" y="13768"/>
                    <a:pt x="22410" y="16036"/>
                  </a:cubicBezTo>
                  <a:cubicBezTo>
                    <a:pt x="22459" y="16086"/>
                    <a:pt x="22527" y="16107"/>
                    <a:pt x="22592" y="16107"/>
                  </a:cubicBezTo>
                  <a:cubicBezTo>
                    <a:pt x="22612" y="16107"/>
                    <a:pt x="22632" y="16105"/>
                    <a:pt x="22651" y="16101"/>
                  </a:cubicBezTo>
                  <a:cubicBezTo>
                    <a:pt x="22731" y="17034"/>
                    <a:pt x="22828" y="17983"/>
                    <a:pt x="22941" y="18916"/>
                  </a:cubicBezTo>
                  <a:cubicBezTo>
                    <a:pt x="22008" y="17613"/>
                    <a:pt x="20817" y="16439"/>
                    <a:pt x="19755" y="15232"/>
                  </a:cubicBezTo>
                  <a:cubicBezTo>
                    <a:pt x="18661" y="13977"/>
                    <a:pt x="17568" y="12739"/>
                    <a:pt x="16441" y="11516"/>
                  </a:cubicBezTo>
                  <a:cubicBezTo>
                    <a:pt x="16361" y="10551"/>
                    <a:pt x="16248" y="9602"/>
                    <a:pt x="16136" y="8653"/>
                  </a:cubicBezTo>
                  <a:close/>
                  <a:moveTo>
                    <a:pt x="37155" y="0"/>
                  </a:moveTo>
                  <a:cubicBezTo>
                    <a:pt x="37076" y="0"/>
                    <a:pt x="36998" y="37"/>
                    <a:pt x="36952" y="110"/>
                  </a:cubicBezTo>
                  <a:cubicBezTo>
                    <a:pt x="35472" y="3038"/>
                    <a:pt x="33976" y="5950"/>
                    <a:pt x="32560" y="8894"/>
                  </a:cubicBezTo>
                  <a:cubicBezTo>
                    <a:pt x="30807" y="6513"/>
                    <a:pt x="28828" y="4277"/>
                    <a:pt x="26962" y="1960"/>
                  </a:cubicBezTo>
                  <a:cubicBezTo>
                    <a:pt x="26915" y="1913"/>
                    <a:pt x="26854" y="1892"/>
                    <a:pt x="26793" y="1892"/>
                  </a:cubicBezTo>
                  <a:cubicBezTo>
                    <a:pt x="26708" y="1892"/>
                    <a:pt x="26623" y="1934"/>
                    <a:pt x="26576" y="2009"/>
                  </a:cubicBezTo>
                  <a:cubicBezTo>
                    <a:pt x="25128" y="4695"/>
                    <a:pt x="23841" y="7591"/>
                    <a:pt x="22152" y="10133"/>
                  </a:cubicBezTo>
                  <a:cubicBezTo>
                    <a:pt x="20592" y="7736"/>
                    <a:pt x="18726" y="5580"/>
                    <a:pt x="16586" y="3698"/>
                  </a:cubicBezTo>
                  <a:cubicBezTo>
                    <a:pt x="16537" y="3649"/>
                    <a:pt x="16475" y="3624"/>
                    <a:pt x="16415" y="3624"/>
                  </a:cubicBezTo>
                  <a:cubicBezTo>
                    <a:pt x="16337" y="3624"/>
                    <a:pt x="16262" y="3665"/>
                    <a:pt x="16216" y="3746"/>
                  </a:cubicBezTo>
                  <a:cubicBezTo>
                    <a:pt x="14463" y="6577"/>
                    <a:pt x="12565" y="9296"/>
                    <a:pt x="10505" y="11918"/>
                  </a:cubicBezTo>
                  <a:cubicBezTo>
                    <a:pt x="8575" y="9553"/>
                    <a:pt x="6500" y="7285"/>
                    <a:pt x="4312" y="5130"/>
                  </a:cubicBezTo>
                  <a:cubicBezTo>
                    <a:pt x="4266" y="5083"/>
                    <a:pt x="4207" y="5062"/>
                    <a:pt x="4148" y="5062"/>
                  </a:cubicBezTo>
                  <a:cubicBezTo>
                    <a:pt x="4044" y="5062"/>
                    <a:pt x="3941" y="5129"/>
                    <a:pt x="3910" y="5242"/>
                  </a:cubicBezTo>
                  <a:cubicBezTo>
                    <a:pt x="2768" y="8283"/>
                    <a:pt x="1384" y="11242"/>
                    <a:pt x="113" y="14235"/>
                  </a:cubicBezTo>
                  <a:lnTo>
                    <a:pt x="113" y="14251"/>
                  </a:lnTo>
                  <a:cubicBezTo>
                    <a:pt x="1" y="14315"/>
                    <a:pt x="1" y="14476"/>
                    <a:pt x="97" y="14556"/>
                  </a:cubicBezTo>
                  <a:lnTo>
                    <a:pt x="113" y="14556"/>
                  </a:lnTo>
                  <a:cubicBezTo>
                    <a:pt x="113" y="14572"/>
                    <a:pt x="97" y="14572"/>
                    <a:pt x="97" y="14589"/>
                  </a:cubicBezTo>
                  <a:cubicBezTo>
                    <a:pt x="33" y="14991"/>
                    <a:pt x="162" y="15393"/>
                    <a:pt x="242" y="15795"/>
                  </a:cubicBezTo>
                  <a:cubicBezTo>
                    <a:pt x="306" y="16149"/>
                    <a:pt x="339" y="16567"/>
                    <a:pt x="564" y="16857"/>
                  </a:cubicBezTo>
                  <a:cubicBezTo>
                    <a:pt x="805" y="17130"/>
                    <a:pt x="1239" y="17259"/>
                    <a:pt x="1577" y="17388"/>
                  </a:cubicBezTo>
                  <a:cubicBezTo>
                    <a:pt x="1996" y="17565"/>
                    <a:pt x="2430" y="17790"/>
                    <a:pt x="2880" y="17838"/>
                  </a:cubicBezTo>
                  <a:cubicBezTo>
                    <a:pt x="2905" y="17850"/>
                    <a:pt x="2933" y="17856"/>
                    <a:pt x="2960" y="17856"/>
                  </a:cubicBezTo>
                  <a:cubicBezTo>
                    <a:pt x="3040" y="17856"/>
                    <a:pt x="3118" y="17805"/>
                    <a:pt x="3106" y="17709"/>
                  </a:cubicBezTo>
                  <a:lnTo>
                    <a:pt x="3106" y="17693"/>
                  </a:lnTo>
                  <a:cubicBezTo>
                    <a:pt x="3134" y="17722"/>
                    <a:pt x="3176" y="17738"/>
                    <a:pt x="3218" y="17738"/>
                  </a:cubicBezTo>
                  <a:cubicBezTo>
                    <a:pt x="3269" y="17738"/>
                    <a:pt x="3320" y="17714"/>
                    <a:pt x="3347" y="17661"/>
                  </a:cubicBezTo>
                  <a:cubicBezTo>
                    <a:pt x="4119" y="16390"/>
                    <a:pt x="4875" y="15103"/>
                    <a:pt x="5599" y="13800"/>
                  </a:cubicBezTo>
                  <a:cubicBezTo>
                    <a:pt x="7417" y="15554"/>
                    <a:pt x="9090" y="17468"/>
                    <a:pt x="10924" y="19189"/>
                  </a:cubicBezTo>
                  <a:cubicBezTo>
                    <a:pt x="10956" y="19232"/>
                    <a:pt x="11002" y="19254"/>
                    <a:pt x="11049" y="19254"/>
                  </a:cubicBezTo>
                  <a:cubicBezTo>
                    <a:pt x="11072" y="19254"/>
                    <a:pt x="11095" y="19248"/>
                    <a:pt x="11117" y="19238"/>
                  </a:cubicBezTo>
                  <a:cubicBezTo>
                    <a:pt x="11130" y="19239"/>
                    <a:pt x="11143" y="19239"/>
                    <a:pt x="11155" y="19239"/>
                  </a:cubicBezTo>
                  <a:cubicBezTo>
                    <a:pt x="11336" y="19239"/>
                    <a:pt x="11417" y="19131"/>
                    <a:pt x="11567" y="18980"/>
                  </a:cubicBezTo>
                  <a:cubicBezTo>
                    <a:pt x="12195" y="18305"/>
                    <a:pt x="12661" y="17275"/>
                    <a:pt x="13144" y="16503"/>
                  </a:cubicBezTo>
                  <a:cubicBezTo>
                    <a:pt x="14157" y="14926"/>
                    <a:pt x="15235" y="13350"/>
                    <a:pt x="16120" y="11709"/>
                  </a:cubicBezTo>
                  <a:cubicBezTo>
                    <a:pt x="16168" y="11757"/>
                    <a:pt x="16216" y="11789"/>
                    <a:pt x="16281" y="11806"/>
                  </a:cubicBezTo>
                  <a:cubicBezTo>
                    <a:pt x="17294" y="13012"/>
                    <a:pt x="18324" y="14186"/>
                    <a:pt x="19353" y="15377"/>
                  </a:cubicBezTo>
                  <a:cubicBezTo>
                    <a:pt x="20463" y="16632"/>
                    <a:pt x="21509" y="18047"/>
                    <a:pt x="22748" y="19189"/>
                  </a:cubicBezTo>
                  <a:cubicBezTo>
                    <a:pt x="22781" y="19216"/>
                    <a:pt x="22823" y="19229"/>
                    <a:pt x="22865" y="19229"/>
                  </a:cubicBezTo>
                  <a:cubicBezTo>
                    <a:pt x="22924" y="19229"/>
                    <a:pt x="22984" y="19204"/>
                    <a:pt x="23021" y="19157"/>
                  </a:cubicBezTo>
                  <a:cubicBezTo>
                    <a:pt x="23050" y="19196"/>
                    <a:pt x="23103" y="19217"/>
                    <a:pt x="23158" y="19217"/>
                  </a:cubicBezTo>
                  <a:cubicBezTo>
                    <a:pt x="23194" y="19217"/>
                    <a:pt x="23231" y="19208"/>
                    <a:pt x="23262" y="19189"/>
                  </a:cubicBezTo>
                  <a:cubicBezTo>
                    <a:pt x="23284" y="19205"/>
                    <a:pt x="23307" y="19213"/>
                    <a:pt x="23330" y="19213"/>
                  </a:cubicBezTo>
                  <a:cubicBezTo>
                    <a:pt x="23377" y="19213"/>
                    <a:pt x="23423" y="19184"/>
                    <a:pt x="23455" y="19141"/>
                  </a:cubicBezTo>
                  <a:cubicBezTo>
                    <a:pt x="24163" y="17742"/>
                    <a:pt x="24807" y="16310"/>
                    <a:pt x="25547" y="14910"/>
                  </a:cubicBezTo>
                  <a:cubicBezTo>
                    <a:pt x="26254" y="13559"/>
                    <a:pt x="27059" y="12256"/>
                    <a:pt x="27783" y="10921"/>
                  </a:cubicBezTo>
                  <a:cubicBezTo>
                    <a:pt x="28153" y="11950"/>
                    <a:pt x="28877" y="12787"/>
                    <a:pt x="29552" y="13656"/>
                  </a:cubicBezTo>
                  <a:cubicBezTo>
                    <a:pt x="30501" y="14846"/>
                    <a:pt x="31402" y="16085"/>
                    <a:pt x="32400" y="17227"/>
                  </a:cubicBezTo>
                  <a:cubicBezTo>
                    <a:pt x="32432" y="17259"/>
                    <a:pt x="32476" y="17275"/>
                    <a:pt x="32520" y="17275"/>
                  </a:cubicBezTo>
                  <a:cubicBezTo>
                    <a:pt x="32564" y="17275"/>
                    <a:pt x="32609" y="17259"/>
                    <a:pt x="32641" y="17227"/>
                  </a:cubicBezTo>
                  <a:cubicBezTo>
                    <a:pt x="32689" y="17211"/>
                    <a:pt x="32721" y="17179"/>
                    <a:pt x="32721" y="17130"/>
                  </a:cubicBezTo>
                  <a:cubicBezTo>
                    <a:pt x="32721" y="17130"/>
                    <a:pt x="32721" y="17114"/>
                    <a:pt x="32721" y="17114"/>
                  </a:cubicBezTo>
                  <a:cubicBezTo>
                    <a:pt x="32743" y="17123"/>
                    <a:pt x="32766" y="17127"/>
                    <a:pt x="32788" y="17127"/>
                  </a:cubicBezTo>
                  <a:cubicBezTo>
                    <a:pt x="32849" y="17127"/>
                    <a:pt x="32907" y="17097"/>
                    <a:pt x="32930" y="17050"/>
                  </a:cubicBezTo>
                  <a:cubicBezTo>
                    <a:pt x="34652" y="14202"/>
                    <a:pt x="36518" y="11259"/>
                    <a:pt x="37869" y="8202"/>
                  </a:cubicBezTo>
                  <a:cubicBezTo>
                    <a:pt x="39124" y="9795"/>
                    <a:pt x="40604" y="11210"/>
                    <a:pt x="42100" y="12546"/>
                  </a:cubicBezTo>
                  <a:cubicBezTo>
                    <a:pt x="42137" y="12574"/>
                    <a:pt x="42186" y="12591"/>
                    <a:pt x="42235" y="12591"/>
                  </a:cubicBezTo>
                  <a:cubicBezTo>
                    <a:pt x="42271" y="12591"/>
                    <a:pt x="42308" y="12582"/>
                    <a:pt x="42341" y="12562"/>
                  </a:cubicBezTo>
                  <a:cubicBezTo>
                    <a:pt x="42363" y="12598"/>
                    <a:pt x="42398" y="12614"/>
                    <a:pt x="42434" y="12614"/>
                  </a:cubicBezTo>
                  <a:cubicBezTo>
                    <a:pt x="42478" y="12614"/>
                    <a:pt x="42524" y="12590"/>
                    <a:pt x="42550" y="12546"/>
                  </a:cubicBezTo>
                  <a:cubicBezTo>
                    <a:pt x="43113" y="11516"/>
                    <a:pt x="43564" y="10422"/>
                    <a:pt x="43902" y="9296"/>
                  </a:cubicBezTo>
                  <a:cubicBezTo>
                    <a:pt x="43982" y="9280"/>
                    <a:pt x="44030" y="9216"/>
                    <a:pt x="44030" y="9135"/>
                  </a:cubicBezTo>
                  <a:cubicBezTo>
                    <a:pt x="44030" y="8347"/>
                    <a:pt x="44030" y="7559"/>
                    <a:pt x="43982" y="6770"/>
                  </a:cubicBezTo>
                  <a:cubicBezTo>
                    <a:pt x="43966" y="6738"/>
                    <a:pt x="43966" y="6706"/>
                    <a:pt x="43934" y="6690"/>
                  </a:cubicBezTo>
                  <a:cubicBezTo>
                    <a:pt x="43853" y="6336"/>
                    <a:pt x="43500" y="6127"/>
                    <a:pt x="43226" y="5886"/>
                  </a:cubicBezTo>
                  <a:cubicBezTo>
                    <a:pt x="42518" y="5258"/>
                    <a:pt x="41826" y="4615"/>
                    <a:pt x="41151" y="3971"/>
                  </a:cubicBezTo>
                  <a:cubicBezTo>
                    <a:pt x="39832" y="2700"/>
                    <a:pt x="38561" y="1413"/>
                    <a:pt x="37322" y="62"/>
                  </a:cubicBezTo>
                  <a:cubicBezTo>
                    <a:pt x="37274" y="21"/>
                    <a:pt x="37214" y="0"/>
                    <a:pt x="37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38"/>
          <p:cNvGrpSpPr/>
          <p:nvPr/>
        </p:nvGrpSpPr>
        <p:grpSpPr>
          <a:xfrm rot="-5400000" flipH="1">
            <a:off x="8307057" y="97404"/>
            <a:ext cx="639973" cy="1843364"/>
            <a:chOff x="3217925" y="402700"/>
            <a:chExt cx="326450" cy="940300"/>
          </a:xfrm>
        </p:grpSpPr>
        <p:sp>
          <p:nvSpPr>
            <p:cNvPr id="758" name="Google Shape;758;p38"/>
            <p:cNvSpPr/>
            <p:nvPr/>
          </p:nvSpPr>
          <p:spPr>
            <a:xfrm>
              <a:off x="3217925" y="402700"/>
              <a:ext cx="269425" cy="925950"/>
            </a:xfrm>
            <a:custGeom>
              <a:avLst/>
              <a:gdLst/>
              <a:ahLst/>
              <a:cxnLst/>
              <a:rect l="l" t="t" r="r" b="b"/>
              <a:pathLst>
                <a:path w="10777" h="37038" extrusionOk="0">
                  <a:moveTo>
                    <a:pt x="6027" y="8507"/>
                  </a:moveTo>
                  <a:lnTo>
                    <a:pt x="6027" y="8507"/>
                  </a:lnTo>
                  <a:cubicBezTo>
                    <a:pt x="6655" y="8821"/>
                    <a:pt x="7324" y="9093"/>
                    <a:pt x="7847" y="9511"/>
                  </a:cubicBezTo>
                  <a:cubicBezTo>
                    <a:pt x="7345" y="9218"/>
                    <a:pt x="6801" y="8988"/>
                    <a:pt x="6341" y="8737"/>
                  </a:cubicBezTo>
                  <a:lnTo>
                    <a:pt x="6027" y="8507"/>
                  </a:lnTo>
                  <a:close/>
                  <a:moveTo>
                    <a:pt x="7847" y="24953"/>
                  </a:moveTo>
                  <a:lnTo>
                    <a:pt x="7847" y="24953"/>
                  </a:lnTo>
                  <a:cubicBezTo>
                    <a:pt x="7973" y="25099"/>
                    <a:pt x="8119" y="25225"/>
                    <a:pt x="8224" y="25371"/>
                  </a:cubicBezTo>
                  <a:cubicBezTo>
                    <a:pt x="8182" y="25350"/>
                    <a:pt x="8161" y="25329"/>
                    <a:pt x="8119" y="25308"/>
                  </a:cubicBezTo>
                  <a:cubicBezTo>
                    <a:pt x="8057" y="25267"/>
                    <a:pt x="8036" y="25246"/>
                    <a:pt x="7973" y="25225"/>
                  </a:cubicBezTo>
                  <a:cubicBezTo>
                    <a:pt x="7931" y="25141"/>
                    <a:pt x="7910" y="25036"/>
                    <a:pt x="7847" y="24953"/>
                  </a:cubicBezTo>
                  <a:close/>
                  <a:moveTo>
                    <a:pt x="3684" y="32945"/>
                  </a:moveTo>
                  <a:lnTo>
                    <a:pt x="3684" y="32945"/>
                  </a:lnTo>
                  <a:cubicBezTo>
                    <a:pt x="3663" y="33092"/>
                    <a:pt x="3642" y="33217"/>
                    <a:pt x="3621" y="33385"/>
                  </a:cubicBezTo>
                  <a:lnTo>
                    <a:pt x="3579" y="33385"/>
                  </a:lnTo>
                  <a:lnTo>
                    <a:pt x="3579" y="33343"/>
                  </a:lnTo>
                  <a:cubicBezTo>
                    <a:pt x="3621" y="33217"/>
                    <a:pt x="3642" y="33071"/>
                    <a:pt x="3684" y="32945"/>
                  </a:cubicBezTo>
                  <a:close/>
                  <a:moveTo>
                    <a:pt x="4397" y="0"/>
                  </a:moveTo>
                  <a:cubicBezTo>
                    <a:pt x="4320" y="0"/>
                    <a:pt x="4242" y="11"/>
                    <a:pt x="4165" y="33"/>
                  </a:cubicBezTo>
                  <a:cubicBezTo>
                    <a:pt x="1382" y="849"/>
                    <a:pt x="1" y="4448"/>
                    <a:pt x="1466" y="6937"/>
                  </a:cubicBezTo>
                  <a:cubicBezTo>
                    <a:pt x="2177" y="8172"/>
                    <a:pt x="3474" y="8862"/>
                    <a:pt x="4625" y="9637"/>
                  </a:cubicBezTo>
                  <a:cubicBezTo>
                    <a:pt x="5713" y="10327"/>
                    <a:pt x="6989" y="11290"/>
                    <a:pt x="6383" y="12733"/>
                  </a:cubicBezTo>
                  <a:cubicBezTo>
                    <a:pt x="5734" y="14365"/>
                    <a:pt x="3956" y="15223"/>
                    <a:pt x="2930" y="16562"/>
                  </a:cubicBezTo>
                  <a:cubicBezTo>
                    <a:pt x="1759" y="18090"/>
                    <a:pt x="1549" y="20098"/>
                    <a:pt x="2533" y="21772"/>
                  </a:cubicBezTo>
                  <a:cubicBezTo>
                    <a:pt x="3453" y="23279"/>
                    <a:pt x="5127" y="24011"/>
                    <a:pt x="6173" y="25392"/>
                  </a:cubicBezTo>
                  <a:cubicBezTo>
                    <a:pt x="7199" y="26731"/>
                    <a:pt x="6717" y="27861"/>
                    <a:pt x="5567" y="28886"/>
                  </a:cubicBezTo>
                  <a:cubicBezTo>
                    <a:pt x="4520" y="29765"/>
                    <a:pt x="3307" y="30476"/>
                    <a:pt x="2533" y="31669"/>
                  </a:cubicBezTo>
                  <a:cubicBezTo>
                    <a:pt x="2156" y="32339"/>
                    <a:pt x="1968" y="33113"/>
                    <a:pt x="2052" y="33908"/>
                  </a:cubicBezTo>
                  <a:cubicBezTo>
                    <a:pt x="2198" y="35059"/>
                    <a:pt x="2888" y="35833"/>
                    <a:pt x="3579" y="36670"/>
                  </a:cubicBezTo>
                  <a:cubicBezTo>
                    <a:pt x="3642" y="36733"/>
                    <a:pt x="3663" y="36754"/>
                    <a:pt x="3725" y="36775"/>
                  </a:cubicBezTo>
                  <a:cubicBezTo>
                    <a:pt x="3844" y="36937"/>
                    <a:pt x="4025" y="37037"/>
                    <a:pt x="4240" y="37037"/>
                  </a:cubicBezTo>
                  <a:cubicBezTo>
                    <a:pt x="4328" y="37037"/>
                    <a:pt x="4423" y="37020"/>
                    <a:pt x="4520" y="36984"/>
                  </a:cubicBezTo>
                  <a:cubicBezTo>
                    <a:pt x="5316" y="36691"/>
                    <a:pt x="5964" y="36230"/>
                    <a:pt x="6550" y="35624"/>
                  </a:cubicBezTo>
                  <a:cubicBezTo>
                    <a:pt x="6864" y="35289"/>
                    <a:pt x="6655" y="34808"/>
                    <a:pt x="6299" y="34682"/>
                  </a:cubicBezTo>
                  <a:cubicBezTo>
                    <a:pt x="5818" y="33343"/>
                    <a:pt x="7282" y="31857"/>
                    <a:pt x="8140" y="31021"/>
                  </a:cubicBezTo>
                  <a:cubicBezTo>
                    <a:pt x="9186" y="30037"/>
                    <a:pt x="10316" y="28928"/>
                    <a:pt x="10484" y="27422"/>
                  </a:cubicBezTo>
                  <a:cubicBezTo>
                    <a:pt x="10693" y="25790"/>
                    <a:pt x="9793" y="24430"/>
                    <a:pt x="8642" y="23383"/>
                  </a:cubicBezTo>
                  <a:cubicBezTo>
                    <a:pt x="7513" y="22358"/>
                    <a:pt x="6027" y="21626"/>
                    <a:pt x="5211" y="20308"/>
                  </a:cubicBezTo>
                  <a:cubicBezTo>
                    <a:pt x="3788" y="18006"/>
                    <a:pt x="6822" y="16500"/>
                    <a:pt x="8266" y="15307"/>
                  </a:cubicBezTo>
                  <a:cubicBezTo>
                    <a:pt x="9166" y="14575"/>
                    <a:pt x="9961" y="13717"/>
                    <a:pt x="10337" y="12587"/>
                  </a:cubicBezTo>
                  <a:cubicBezTo>
                    <a:pt x="10777" y="11122"/>
                    <a:pt x="10316" y="9469"/>
                    <a:pt x="9186" y="8423"/>
                  </a:cubicBezTo>
                  <a:cubicBezTo>
                    <a:pt x="8015" y="7356"/>
                    <a:pt x="6173" y="7147"/>
                    <a:pt x="5127" y="5933"/>
                  </a:cubicBezTo>
                  <a:cubicBezTo>
                    <a:pt x="4248" y="4950"/>
                    <a:pt x="4374" y="3150"/>
                    <a:pt x="5420" y="2313"/>
                  </a:cubicBezTo>
                  <a:cubicBezTo>
                    <a:pt x="6027" y="1832"/>
                    <a:pt x="5734" y="974"/>
                    <a:pt x="5211" y="744"/>
                  </a:cubicBezTo>
                  <a:cubicBezTo>
                    <a:pt x="5190" y="681"/>
                    <a:pt x="5148" y="639"/>
                    <a:pt x="5148" y="577"/>
                  </a:cubicBezTo>
                  <a:cubicBezTo>
                    <a:pt x="5096" y="231"/>
                    <a:pt x="4760" y="0"/>
                    <a:pt x="4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3226300" y="403625"/>
              <a:ext cx="318075" cy="939375"/>
            </a:xfrm>
            <a:custGeom>
              <a:avLst/>
              <a:gdLst/>
              <a:ahLst/>
              <a:cxnLst/>
              <a:rect l="l" t="t" r="r" b="b"/>
              <a:pathLst>
                <a:path w="12723" h="37575" extrusionOk="0">
                  <a:moveTo>
                    <a:pt x="4709" y="268"/>
                  </a:moveTo>
                  <a:lnTo>
                    <a:pt x="4813" y="309"/>
                  </a:lnTo>
                  <a:cubicBezTo>
                    <a:pt x="5294" y="540"/>
                    <a:pt x="5734" y="728"/>
                    <a:pt x="6152" y="833"/>
                  </a:cubicBezTo>
                  <a:lnTo>
                    <a:pt x="6173" y="833"/>
                  </a:lnTo>
                  <a:lnTo>
                    <a:pt x="6173" y="854"/>
                  </a:lnTo>
                  <a:lnTo>
                    <a:pt x="6173" y="895"/>
                  </a:lnTo>
                  <a:cubicBezTo>
                    <a:pt x="6278" y="1628"/>
                    <a:pt x="6403" y="2423"/>
                    <a:pt x="6571" y="3218"/>
                  </a:cubicBezTo>
                  <a:lnTo>
                    <a:pt x="6592" y="3302"/>
                  </a:lnTo>
                  <a:lnTo>
                    <a:pt x="6592" y="3302"/>
                  </a:lnTo>
                  <a:lnTo>
                    <a:pt x="6529" y="3239"/>
                  </a:lnTo>
                  <a:cubicBezTo>
                    <a:pt x="6173" y="3009"/>
                    <a:pt x="5797" y="2778"/>
                    <a:pt x="5420" y="2527"/>
                  </a:cubicBezTo>
                  <a:lnTo>
                    <a:pt x="5399" y="2527"/>
                  </a:lnTo>
                  <a:lnTo>
                    <a:pt x="5399" y="2506"/>
                  </a:lnTo>
                  <a:cubicBezTo>
                    <a:pt x="5336" y="2109"/>
                    <a:pt x="5232" y="1690"/>
                    <a:pt x="5106" y="1251"/>
                  </a:cubicBezTo>
                  <a:cubicBezTo>
                    <a:pt x="5085" y="1209"/>
                    <a:pt x="5085" y="1167"/>
                    <a:pt x="5043" y="1126"/>
                  </a:cubicBezTo>
                  <a:cubicBezTo>
                    <a:pt x="4981" y="854"/>
                    <a:pt x="4897" y="602"/>
                    <a:pt x="4771" y="372"/>
                  </a:cubicBezTo>
                  <a:lnTo>
                    <a:pt x="4709" y="268"/>
                  </a:lnTo>
                  <a:close/>
                  <a:moveTo>
                    <a:pt x="5294" y="2799"/>
                  </a:moveTo>
                  <a:cubicBezTo>
                    <a:pt x="5734" y="3092"/>
                    <a:pt x="6173" y="3343"/>
                    <a:pt x="6634" y="3615"/>
                  </a:cubicBezTo>
                  <a:lnTo>
                    <a:pt x="6654" y="3636"/>
                  </a:lnTo>
                  <a:lnTo>
                    <a:pt x="6634" y="3657"/>
                  </a:lnTo>
                  <a:cubicBezTo>
                    <a:pt x="6424" y="3887"/>
                    <a:pt x="6320" y="4201"/>
                    <a:pt x="6362" y="4515"/>
                  </a:cubicBezTo>
                  <a:cubicBezTo>
                    <a:pt x="6424" y="4975"/>
                    <a:pt x="6738" y="5415"/>
                    <a:pt x="7157" y="5666"/>
                  </a:cubicBezTo>
                  <a:cubicBezTo>
                    <a:pt x="7491" y="5875"/>
                    <a:pt x="7889" y="5980"/>
                    <a:pt x="8245" y="6126"/>
                  </a:cubicBezTo>
                  <a:cubicBezTo>
                    <a:pt x="8517" y="6189"/>
                    <a:pt x="8768" y="6273"/>
                    <a:pt x="8998" y="6377"/>
                  </a:cubicBezTo>
                  <a:cubicBezTo>
                    <a:pt x="9709" y="6670"/>
                    <a:pt x="10316" y="7172"/>
                    <a:pt x="10776" y="7821"/>
                  </a:cubicBezTo>
                  <a:cubicBezTo>
                    <a:pt x="11718" y="9056"/>
                    <a:pt x="12032" y="10562"/>
                    <a:pt x="11760" y="12152"/>
                  </a:cubicBezTo>
                  <a:cubicBezTo>
                    <a:pt x="11488" y="13596"/>
                    <a:pt x="10714" y="15019"/>
                    <a:pt x="9584" y="16128"/>
                  </a:cubicBezTo>
                  <a:cubicBezTo>
                    <a:pt x="9249" y="16483"/>
                    <a:pt x="8831" y="16797"/>
                    <a:pt x="8433" y="17069"/>
                  </a:cubicBezTo>
                  <a:cubicBezTo>
                    <a:pt x="7826" y="17530"/>
                    <a:pt x="7198" y="17990"/>
                    <a:pt x="6780" y="18597"/>
                  </a:cubicBezTo>
                  <a:cubicBezTo>
                    <a:pt x="6173" y="19476"/>
                    <a:pt x="6362" y="20564"/>
                    <a:pt x="7261" y="21338"/>
                  </a:cubicBezTo>
                  <a:cubicBezTo>
                    <a:pt x="7638" y="21652"/>
                    <a:pt x="8098" y="21882"/>
                    <a:pt x="8538" y="22133"/>
                  </a:cubicBezTo>
                  <a:cubicBezTo>
                    <a:pt x="8726" y="22196"/>
                    <a:pt x="8893" y="22300"/>
                    <a:pt x="9061" y="22384"/>
                  </a:cubicBezTo>
                  <a:cubicBezTo>
                    <a:pt x="9814" y="22802"/>
                    <a:pt x="10463" y="23346"/>
                    <a:pt x="10965" y="24037"/>
                  </a:cubicBezTo>
                  <a:cubicBezTo>
                    <a:pt x="11927" y="25313"/>
                    <a:pt x="12325" y="26903"/>
                    <a:pt x="12095" y="28431"/>
                  </a:cubicBezTo>
                  <a:cubicBezTo>
                    <a:pt x="11969" y="29289"/>
                    <a:pt x="11613" y="30126"/>
                    <a:pt x="11132" y="30879"/>
                  </a:cubicBezTo>
                  <a:cubicBezTo>
                    <a:pt x="10672" y="31569"/>
                    <a:pt x="10086" y="32009"/>
                    <a:pt x="9479" y="32511"/>
                  </a:cubicBezTo>
                  <a:cubicBezTo>
                    <a:pt x="9312" y="32616"/>
                    <a:pt x="9186" y="32741"/>
                    <a:pt x="9040" y="32846"/>
                  </a:cubicBezTo>
                  <a:cubicBezTo>
                    <a:pt x="8579" y="33118"/>
                    <a:pt x="8035" y="33787"/>
                    <a:pt x="8015" y="34478"/>
                  </a:cubicBezTo>
                  <a:cubicBezTo>
                    <a:pt x="7994" y="34833"/>
                    <a:pt x="8119" y="35147"/>
                    <a:pt x="8370" y="35419"/>
                  </a:cubicBezTo>
                  <a:lnTo>
                    <a:pt x="8433" y="35461"/>
                  </a:lnTo>
                  <a:lnTo>
                    <a:pt x="8349" y="35461"/>
                  </a:lnTo>
                  <a:cubicBezTo>
                    <a:pt x="7889" y="35440"/>
                    <a:pt x="7408" y="35377"/>
                    <a:pt x="6968" y="35336"/>
                  </a:cubicBezTo>
                  <a:cubicBezTo>
                    <a:pt x="6759" y="35315"/>
                    <a:pt x="6529" y="35273"/>
                    <a:pt x="6278" y="35252"/>
                  </a:cubicBezTo>
                  <a:cubicBezTo>
                    <a:pt x="5608" y="34729"/>
                    <a:pt x="5378" y="33850"/>
                    <a:pt x="5692" y="33118"/>
                  </a:cubicBezTo>
                  <a:cubicBezTo>
                    <a:pt x="5922" y="32595"/>
                    <a:pt x="6445" y="32281"/>
                    <a:pt x="6906" y="31967"/>
                  </a:cubicBezTo>
                  <a:cubicBezTo>
                    <a:pt x="7073" y="31862"/>
                    <a:pt x="7198" y="31779"/>
                    <a:pt x="7324" y="31695"/>
                  </a:cubicBezTo>
                  <a:cubicBezTo>
                    <a:pt x="8307" y="31025"/>
                    <a:pt x="9040" y="30105"/>
                    <a:pt x="9479" y="29059"/>
                  </a:cubicBezTo>
                  <a:cubicBezTo>
                    <a:pt x="9772" y="28368"/>
                    <a:pt x="10191" y="27071"/>
                    <a:pt x="9835" y="25753"/>
                  </a:cubicBezTo>
                  <a:cubicBezTo>
                    <a:pt x="9563" y="24685"/>
                    <a:pt x="8663" y="23974"/>
                    <a:pt x="7805" y="23325"/>
                  </a:cubicBezTo>
                  <a:cubicBezTo>
                    <a:pt x="7638" y="23200"/>
                    <a:pt x="7471" y="23074"/>
                    <a:pt x="7303" y="22928"/>
                  </a:cubicBezTo>
                  <a:cubicBezTo>
                    <a:pt x="7178" y="22823"/>
                    <a:pt x="7010" y="22698"/>
                    <a:pt x="6864" y="22572"/>
                  </a:cubicBezTo>
                  <a:cubicBezTo>
                    <a:pt x="5734" y="21714"/>
                    <a:pt x="4353" y="20605"/>
                    <a:pt x="4750" y="19057"/>
                  </a:cubicBezTo>
                  <a:cubicBezTo>
                    <a:pt x="5022" y="17906"/>
                    <a:pt x="5964" y="17216"/>
                    <a:pt x="6885" y="16525"/>
                  </a:cubicBezTo>
                  <a:cubicBezTo>
                    <a:pt x="7198" y="16295"/>
                    <a:pt x="7512" y="16065"/>
                    <a:pt x="7805" y="15814"/>
                  </a:cubicBezTo>
                  <a:cubicBezTo>
                    <a:pt x="9709" y="14140"/>
                    <a:pt x="10358" y="11525"/>
                    <a:pt x="9395" y="9474"/>
                  </a:cubicBezTo>
                  <a:cubicBezTo>
                    <a:pt x="8768" y="8135"/>
                    <a:pt x="7680" y="7507"/>
                    <a:pt x="6382" y="6880"/>
                  </a:cubicBezTo>
                  <a:cubicBezTo>
                    <a:pt x="5546" y="6461"/>
                    <a:pt x="4771" y="6022"/>
                    <a:pt x="4290" y="5289"/>
                  </a:cubicBezTo>
                  <a:cubicBezTo>
                    <a:pt x="3955" y="4766"/>
                    <a:pt x="3913" y="3992"/>
                    <a:pt x="4165" y="3469"/>
                  </a:cubicBezTo>
                  <a:cubicBezTo>
                    <a:pt x="4290" y="3197"/>
                    <a:pt x="4583" y="2841"/>
                    <a:pt x="5190" y="2799"/>
                  </a:cubicBezTo>
                  <a:close/>
                  <a:moveTo>
                    <a:pt x="6173" y="35482"/>
                  </a:moveTo>
                  <a:cubicBezTo>
                    <a:pt x="6822" y="35670"/>
                    <a:pt x="7596" y="35691"/>
                    <a:pt x="8161" y="35733"/>
                  </a:cubicBezTo>
                  <a:lnTo>
                    <a:pt x="8245" y="35733"/>
                  </a:lnTo>
                  <a:lnTo>
                    <a:pt x="8224" y="35754"/>
                  </a:lnTo>
                  <a:cubicBezTo>
                    <a:pt x="7617" y="36361"/>
                    <a:pt x="6947" y="36905"/>
                    <a:pt x="6131" y="37428"/>
                  </a:cubicBezTo>
                  <a:lnTo>
                    <a:pt x="6069" y="37428"/>
                  </a:lnTo>
                  <a:cubicBezTo>
                    <a:pt x="5818" y="37323"/>
                    <a:pt x="5546" y="37261"/>
                    <a:pt x="5253" y="37240"/>
                  </a:cubicBezTo>
                  <a:cubicBezTo>
                    <a:pt x="5190" y="37240"/>
                    <a:pt x="5106" y="37219"/>
                    <a:pt x="5022" y="37198"/>
                  </a:cubicBezTo>
                  <a:lnTo>
                    <a:pt x="4960" y="37198"/>
                  </a:lnTo>
                  <a:cubicBezTo>
                    <a:pt x="4709" y="37135"/>
                    <a:pt x="4499" y="37114"/>
                    <a:pt x="4269" y="37093"/>
                  </a:cubicBezTo>
                  <a:lnTo>
                    <a:pt x="4165" y="37093"/>
                  </a:lnTo>
                  <a:lnTo>
                    <a:pt x="4248" y="37030"/>
                  </a:lnTo>
                  <a:cubicBezTo>
                    <a:pt x="4458" y="36905"/>
                    <a:pt x="4667" y="36738"/>
                    <a:pt x="4876" y="36591"/>
                  </a:cubicBezTo>
                  <a:cubicBezTo>
                    <a:pt x="4939" y="36528"/>
                    <a:pt x="5002" y="36486"/>
                    <a:pt x="5085" y="36424"/>
                  </a:cubicBezTo>
                  <a:cubicBezTo>
                    <a:pt x="5127" y="36382"/>
                    <a:pt x="5211" y="36361"/>
                    <a:pt x="5253" y="36298"/>
                  </a:cubicBezTo>
                  <a:cubicBezTo>
                    <a:pt x="5566" y="36068"/>
                    <a:pt x="5880" y="35796"/>
                    <a:pt x="6131" y="35524"/>
                  </a:cubicBezTo>
                  <a:lnTo>
                    <a:pt x="6152" y="35482"/>
                  </a:lnTo>
                  <a:close/>
                  <a:moveTo>
                    <a:pt x="4777" y="1"/>
                  </a:moveTo>
                  <a:cubicBezTo>
                    <a:pt x="4761" y="1"/>
                    <a:pt x="4740" y="6"/>
                    <a:pt x="4709" y="17"/>
                  </a:cubicBezTo>
                  <a:lnTo>
                    <a:pt x="4646" y="100"/>
                  </a:lnTo>
                  <a:lnTo>
                    <a:pt x="4646" y="121"/>
                  </a:lnTo>
                  <a:lnTo>
                    <a:pt x="4604" y="100"/>
                  </a:lnTo>
                  <a:lnTo>
                    <a:pt x="4541" y="100"/>
                  </a:lnTo>
                  <a:cubicBezTo>
                    <a:pt x="4499" y="121"/>
                    <a:pt x="4478" y="142"/>
                    <a:pt x="4499" y="184"/>
                  </a:cubicBezTo>
                  <a:cubicBezTo>
                    <a:pt x="4541" y="435"/>
                    <a:pt x="4646" y="665"/>
                    <a:pt x="4709" y="916"/>
                  </a:cubicBezTo>
                  <a:cubicBezTo>
                    <a:pt x="4771" y="1021"/>
                    <a:pt x="4813" y="1146"/>
                    <a:pt x="4855" y="1272"/>
                  </a:cubicBezTo>
                  <a:cubicBezTo>
                    <a:pt x="4960" y="1586"/>
                    <a:pt x="5022" y="1900"/>
                    <a:pt x="5127" y="2193"/>
                  </a:cubicBezTo>
                  <a:lnTo>
                    <a:pt x="5190" y="2402"/>
                  </a:lnTo>
                  <a:lnTo>
                    <a:pt x="5169" y="2402"/>
                  </a:lnTo>
                  <a:cubicBezTo>
                    <a:pt x="4750" y="2444"/>
                    <a:pt x="4374" y="2653"/>
                    <a:pt x="4123" y="3009"/>
                  </a:cubicBezTo>
                  <a:cubicBezTo>
                    <a:pt x="3809" y="3385"/>
                    <a:pt x="3662" y="3887"/>
                    <a:pt x="3746" y="4390"/>
                  </a:cubicBezTo>
                  <a:cubicBezTo>
                    <a:pt x="3913" y="5645"/>
                    <a:pt x="5169" y="6419"/>
                    <a:pt x="6069" y="6900"/>
                  </a:cubicBezTo>
                  <a:cubicBezTo>
                    <a:pt x="7722" y="7737"/>
                    <a:pt x="8998" y="8512"/>
                    <a:pt x="9458" y="10269"/>
                  </a:cubicBezTo>
                  <a:cubicBezTo>
                    <a:pt x="9877" y="11901"/>
                    <a:pt x="9354" y="13680"/>
                    <a:pt x="8098" y="15040"/>
                  </a:cubicBezTo>
                  <a:cubicBezTo>
                    <a:pt x="7680" y="15479"/>
                    <a:pt x="7198" y="15835"/>
                    <a:pt x="6696" y="16211"/>
                  </a:cubicBezTo>
                  <a:cubicBezTo>
                    <a:pt x="6048" y="16714"/>
                    <a:pt x="5336" y="17237"/>
                    <a:pt x="4876" y="17969"/>
                  </a:cubicBezTo>
                  <a:cubicBezTo>
                    <a:pt x="4185" y="19036"/>
                    <a:pt x="4248" y="20208"/>
                    <a:pt x="5064" y="21212"/>
                  </a:cubicBezTo>
                  <a:cubicBezTo>
                    <a:pt x="5650" y="21945"/>
                    <a:pt x="6445" y="22530"/>
                    <a:pt x="7198" y="23116"/>
                  </a:cubicBezTo>
                  <a:cubicBezTo>
                    <a:pt x="7701" y="23514"/>
                    <a:pt x="8224" y="23890"/>
                    <a:pt x="8684" y="24351"/>
                  </a:cubicBezTo>
                  <a:cubicBezTo>
                    <a:pt x="10107" y="25669"/>
                    <a:pt x="9793" y="27719"/>
                    <a:pt x="9061" y="29205"/>
                  </a:cubicBezTo>
                  <a:cubicBezTo>
                    <a:pt x="8663" y="30021"/>
                    <a:pt x="8056" y="30732"/>
                    <a:pt x="7366" y="31256"/>
                  </a:cubicBezTo>
                  <a:cubicBezTo>
                    <a:pt x="7178" y="31381"/>
                    <a:pt x="6968" y="31507"/>
                    <a:pt x="6759" y="31632"/>
                  </a:cubicBezTo>
                  <a:cubicBezTo>
                    <a:pt x="6362" y="31904"/>
                    <a:pt x="5943" y="32155"/>
                    <a:pt x="5650" y="32532"/>
                  </a:cubicBezTo>
                  <a:cubicBezTo>
                    <a:pt x="5022" y="33348"/>
                    <a:pt x="5190" y="34499"/>
                    <a:pt x="5964" y="35168"/>
                  </a:cubicBezTo>
                  <a:lnTo>
                    <a:pt x="6006" y="35189"/>
                  </a:lnTo>
                  <a:lnTo>
                    <a:pt x="6006" y="35231"/>
                  </a:lnTo>
                  <a:lnTo>
                    <a:pt x="6006" y="35273"/>
                  </a:lnTo>
                  <a:lnTo>
                    <a:pt x="6006" y="35315"/>
                  </a:lnTo>
                  <a:lnTo>
                    <a:pt x="5964" y="35315"/>
                  </a:lnTo>
                  <a:cubicBezTo>
                    <a:pt x="5734" y="35461"/>
                    <a:pt x="5525" y="35649"/>
                    <a:pt x="5315" y="35859"/>
                  </a:cubicBezTo>
                  <a:cubicBezTo>
                    <a:pt x="5190" y="35984"/>
                    <a:pt x="5064" y="36089"/>
                    <a:pt x="4918" y="36193"/>
                  </a:cubicBezTo>
                  <a:cubicBezTo>
                    <a:pt x="4813" y="36277"/>
                    <a:pt x="4709" y="36382"/>
                    <a:pt x="4583" y="36465"/>
                  </a:cubicBezTo>
                  <a:cubicBezTo>
                    <a:pt x="4395" y="36591"/>
                    <a:pt x="4185" y="36738"/>
                    <a:pt x="4039" y="36926"/>
                  </a:cubicBezTo>
                  <a:lnTo>
                    <a:pt x="4018" y="36947"/>
                  </a:lnTo>
                  <a:lnTo>
                    <a:pt x="3976" y="36926"/>
                  </a:lnTo>
                  <a:cubicBezTo>
                    <a:pt x="2302" y="35796"/>
                    <a:pt x="1737" y="33766"/>
                    <a:pt x="2595" y="32092"/>
                  </a:cubicBezTo>
                  <a:cubicBezTo>
                    <a:pt x="3077" y="31193"/>
                    <a:pt x="3872" y="30670"/>
                    <a:pt x="4667" y="30147"/>
                  </a:cubicBezTo>
                  <a:cubicBezTo>
                    <a:pt x="5106" y="29833"/>
                    <a:pt x="5608" y="29561"/>
                    <a:pt x="6006" y="29163"/>
                  </a:cubicBezTo>
                  <a:cubicBezTo>
                    <a:pt x="6989" y="28222"/>
                    <a:pt x="7303" y="26862"/>
                    <a:pt x="6801" y="25711"/>
                  </a:cubicBezTo>
                  <a:cubicBezTo>
                    <a:pt x="6424" y="24769"/>
                    <a:pt x="5587" y="24121"/>
                    <a:pt x="4792" y="23493"/>
                  </a:cubicBezTo>
                  <a:cubicBezTo>
                    <a:pt x="4437" y="23200"/>
                    <a:pt x="4060" y="22907"/>
                    <a:pt x="3746" y="22614"/>
                  </a:cubicBezTo>
                  <a:cubicBezTo>
                    <a:pt x="2449" y="21338"/>
                    <a:pt x="1298" y="19245"/>
                    <a:pt x="2470" y="17467"/>
                  </a:cubicBezTo>
                  <a:cubicBezTo>
                    <a:pt x="2972" y="16735"/>
                    <a:pt x="3725" y="16274"/>
                    <a:pt x="4458" y="15814"/>
                  </a:cubicBezTo>
                  <a:cubicBezTo>
                    <a:pt x="4876" y="15563"/>
                    <a:pt x="5315" y="15291"/>
                    <a:pt x="5692" y="14977"/>
                  </a:cubicBezTo>
                  <a:cubicBezTo>
                    <a:pt x="6738" y="14119"/>
                    <a:pt x="7157" y="12926"/>
                    <a:pt x="6906" y="11608"/>
                  </a:cubicBezTo>
                  <a:cubicBezTo>
                    <a:pt x="6675" y="10374"/>
                    <a:pt x="5901" y="9265"/>
                    <a:pt x="4562" y="8281"/>
                  </a:cubicBezTo>
                  <a:cubicBezTo>
                    <a:pt x="4185" y="8030"/>
                    <a:pt x="3767" y="7800"/>
                    <a:pt x="3307" y="7549"/>
                  </a:cubicBezTo>
                  <a:cubicBezTo>
                    <a:pt x="2072" y="6900"/>
                    <a:pt x="691" y="6147"/>
                    <a:pt x="524" y="4703"/>
                  </a:cubicBezTo>
                  <a:cubicBezTo>
                    <a:pt x="398" y="3427"/>
                    <a:pt x="1089" y="2465"/>
                    <a:pt x="1654" y="1858"/>
                  </a:cubicBezTo>
                  <a:cubicBezTo>
                    <a:pt x="2386" y="1105"/>
                    <a:pt x="3349" y="540"/>
                    <a:pt x="4353" y="289"/>
                  </a:cubicBezTo>
                  <a:cubicBezTo>
                    <a:pt x="4395" y="268"/>
                    <a:pt x="4437" y="205"/>
                    <a:pt x="4437" y="163"/>
                  </a:cubicBezTo>
                  <a:cubicBezTo>
                    <a:pt x="4437" y="111"/>
                    <a:pt x="4394" y="74"/>
                    <a:pt x="4356" y="74"/>
                  </a:cubicBezTo>
                  <a:cubicBezTo>
                    <a:pt x="4347" y="74"/>
                    <a:pt x="4339" y="76"/>
                    <a:pt x="4332" y="79"/>
                  </a:cubicBezTo>
                  <a:cubicBezTo>
                    <a:pt x="2721" y="289"/>
                    <a:pt x="1026" y="1732"/>
                    <a:pt x="419" y="3343"/>
                  </a:cubicBezTo>
                  <a:cubicBezTo>
                    <a:pt x="147" y="4139"/>
                    <a:pt x="1" y="5289"/>
                    <a:pt x="984" y="6335"/>
                  </a:cubicBezTo>
                  <a:cubicBezTo>
                    <a:pt x="1570" y="6984"/>
                    <a:pt x="2386" y="7424"/>
                    <a:pt x="3139" y="7842"/>
                  </a:cubicBezTo>
                  <a:cubicBezTo>
                    <a:pt x="3830" y="8219"/>
                    <a:pt x="4499" y="8595"/>
                    <a:pt x="5085" y="9118"/>
                  </a:cubicBezTo>
                  <a:cubicBezTo>
                    <a:pt x="6027" y="9997"/>
                    <a:pt x="6654" y="11211"/>
                    <a:pt x="6675" y="12299"/>
                  </a:cubicBezTo>
                  <a:cubicBezTo>
                    <a:pt x="6696" y="13094"/>
                    <a:pt x="6424" y="13868"/>
                    <a:pt x="5859" y="14454"/>
                  </a:cubicBezTo>
                  <a:cubicBezTo>
                    <a:pt x="5399" y="14956"/>
                    <a:pt x="4792" y="15333"/>
                    <a:pt x="4227" y="15688"/>
                  </a:cubicBezTo>
                  <a:cubicBezTo>
                    <a:pt x="3600" y="16086"/>
                    <a:pt x="2909" y="16483"/>
                    <a:pt x="2449" y="17069"/>
                  </a:cubicBezTo>
                  <a:cubicBezTo>
                    <a:pt x="1612" y="18095"/>
                    <a:pt x="1465" y="19559"/>
                    <a:pt x="2093" y="20940"/>
                  </a:cubicBezTo>
                  <a:cubicBezTo>
                    <a:pt x="2658" y="22154"/>
                    <a:pt x="3600" y="22907"/>
                    <a:pt x="4562" y="23723"/>
                  </a:cubicBezTo>
                  <a:cubicBezTo>
                    <a:pt x="4876" y="23974"/>
                    <a:pt x="5190" y="24246"/>
                    <a:pt x="5483" y="24497"/>
                  </a:cubicBezTo>
                  <a:cubicBezTo>
                    <a:pt x="6424" y="25376"/>
                    <a:pt x="6843" y="26276"/>
                    <a:pt x="6696" y="27280"/>
                  </a:cubicBezTo>
                  <a:cubicBezTo>
                    <a:pt x="6550" y="28410"/>
                    <a:pt x="5713" y="29142"/>
                    <a:pt x="5002" y="29623"/>
                  </a:cubicBezTo>
                  <a:cubicBezTo>
                    <a:pt x="4897" y="29686"/>
                    <a:pt x="4813" y="29770"/>
                    <a:pt x="4709" y="29812"/>
                  </a:cubicBezTo>
                  <a:cubicBezTo>
                    <a:pt x="3411" y="30732"/>
                    <a:pt x="2156" y="31590"/>
                    <a:pt x="1947" y="33285"/>
                  </a:cubicBezTo>
                  <a:cubicBezTo>
                    <a:pt x="1737" y="34833"/>
                    <a:pt x="2512" y="36361"/>
                    <a:pt x="3872" y="37093"/>
                  </a:cubicBezTo>
                  <a:lnTo>
                    <a:pt x="3913" y="37114"/>
                  </a:lnTo>
                  <a:lnTo>
                    <a:pt x="3872" y="37156"/>
                  </a:lnTo>
                  <a:lnTo>
                    <a:pt x="3872" y="37198"/>
                  </a:lnTo>
                  <a:lnTo>
                    <a:pt x="3913" y="37198"/>
                  </a:lnTo>
                  <a:cubicBezTo>
                    <a:pt x="3955" y="37198"/>
                    <a:pt x="3976" y="37156"/>
                    <a:pt x="4039" y="37135"/>
                  </a:cubicBezTo>
                  <a:cubicBezTo>
                    <a:pt x="4332" y="37240"/>
                    <a:pt x="4646" y="37323"/>
                    <a:pt x="4960" y="37407"/>
                  </a:cubicBezTo>
                  <a:lnTo>
                    <a:pt x="4981" y="37407"/>
                  </a:lnTo>
                  <a:cubicBezTo>
                    <a:pt x="5064" y="37428"/>
                    <a:pt x="5127" y="37428"/>
                    <a:pt x="5211" y="37449"/>
                  </a:cubicBezTo>
                  <a:cubicBezTo>
                    <a:pt x="5483" y="37512"/>
                    <a:pt x="5755" y="37574"/>
                    <a:pt x="6027" y="37574"/>
                  </a:cubicBezTo>
                  <a:lnTo>
                    <a:pt x="6069" y="37574"/>
                  </a:lnTo>
                  <a:cubicBezTo>
                    <a:pt x="6989" y="37114"/>
                    <a:pt x="7805" y="36486"/>
                    <a:pt x="8579" y="35670"/>
                  </a:cubicBezTo>
                  <a:cubicBezTo>
                    <a:pt x="8621" y="35649"/>
                    <a:pt x="8621" y="35629"/>
                    <a:pt x="8621" y="35587"/>
                  </a:cubicBezTo>
                  <a:cubicBezTo>
                    <a:pt x="8621" y="35566"/>
                    <a:pt x="8579" y="35545"/>
                    <a:pt x="8559" y="35524"/>
                  </a:cubicBezTo>
                  <a:lnTo>
                    <a:pt x="8538" y="35482"/>
                  </a:lnTo>
                  <a:lnTo>
                    <a:pt x="8538" y="35461"/>
                  </a:lnTo>
                  <a:cubicBezTo>
                    <a:pt x="8538" y="35440"/>
                    <a:pt x="8559" y="35419"/>
                    <a:pt x="8517" y="35357"/>
                  </a:cubicBezTo>
                  <a:cubicBezTo>
                    <a:pt x="8224" y="35064"/>
                    <a:pt x="8098" y="34750"/>
                    <a:pt x="8119" y="34436"/>
                  </a:cubicBezTo>
                  <a:cubicBezTo>
                    <a:pt x="8245" y="33662"/>
                    <a:pt x="9207" y="32908"/>
                    <a:pt x="10002" y="32302"/>
                  </a:cubicBezTo>
                  <a:cubicBezTo>
                    <a:pt x="10337" y="32009"/>
                    <a:pt x="10672" y="31779"/>
                    <a:pt x="10881" y="31548"/>
                  </a:cubicBezTo>
                  <a:cubicBezTo>
                    <a:pt x="11697" y="30628"/>
                    <a:pt x="12220" y="29477"/>
                    <a:pt x="12388" y="28263"/>
                  </a:cubicBezTo>
                  <a:cubicBezTo>
                    <a:pt x="12722" y="25941"/>
                    <a:pt x="11592" y="23535"/>
                    <a:pt x="9584" y="22258"/>
                  </a:cubicBezTo>
                  <a:cubicBezTo>
                    <a:pt x="9375" y="22133"/>
                    <a:pt x="9103" y="21986"/>
                    <a:pt x="8851" y="21840"/>
                  </a:cubicBezTo>
                  <a:cubicBezTo>
                    <a:pt x="7994" y="21400"/>
                    <a:pt x="6947" y="20815"/>
                    <a:pt x="6696" y="19978"/>
                  </a:cubicBezTo>
                  <a:cubicBezTo>
                    <a:pt x="6592" y="19580"/>
                    <a:pt x="6675" y="19183"/>
                    <a:pt x="6906" y="18743"/>
                  </a:cubicBezTo>
                  <a:cubicBezTo>
                    <a:pt x="7303" y="18074"/>
                    <a:pt x="8015" y="17551"/>
                    <a:pt x="8663" y="17069"/>
                  </a:cubicBezTo>
                  <a:cubicBezTo>
                    <a:pt x="9082" y="16797"/>
                    <a:pt x="9500" y="16483"/>
                    <a:pt x="9835" y="16107"/>
                  </a:cubicBezTo>
                  <a:cubicBezTo>
                    <a:pt x="11718" y="14203"/>
                    <a:pt x="12513" y="11776"/>
                    <a:pt x="11969" y="9579"/>
                  </a:cubicBezTo>
                  <a:cubicBezTo>
                    <a:pt x="11655" y="8323"/>
                    <a:pt x="10944" y="7235"/>
                    <a:pt x="10002" y="6524"/>
                  </a:cubicBezTo>
                  <a:cubicBezTo>
                    <a:pt x="9584" y="6231"/>
                    <a:pt x="9103" y="5980"/>
                    <a:pt x="8454" y="5771"/>
                  </a:cubicBezTo>
                  <a:cubicBezTo>
                    <a:pt x="8056" y="5645"/>
                    <a:pt x="6738" y="5185"/>
                    <a:pt x="6550" y="4473"/>
                  </a:cubicBezTo>
                  <a:cubicBezTo>
                    <a:pt x="6487" y="4201"/>
                    <a:pt x="6571" y="3950"/>
                    <a:pt x="6864" y="3678"/>
                  </a:cubicBezTo>
                  <a:cubicBezTo>
                    <a:pt x="6906" y="3636"/>
                    <a:pt x="6885" y="3553"/>
                    <a:pt x="6885" y="3532"/>
                  </a:cubicBezTo>
                  <a:cubicBezTo>
                    <a:pt x="6885" y="3490"/>
                    <a:pt x="6864" y="3469"/>
                    <a:pt x="6843" y="3448"/>
                  </a:cubicBezTo>
                  <a:lnTo>
                    <a:pt x="6780" y="3427"/>
                  </a:lnTo>
                  <a:lnTo>
                    <a:pt x="6780" y="3385"/>
                  </a:lnTo>
                  <a:cubicBezTo>
                    <a:pt x="6654" y="2444"/>
                    <a:pt x="6550" y="1607"/>
                    <a:pt x="6424" y="854"/>
                  </a:cubicBezTo>
                  <a:lnTo>
                    <a:pt x="6424" y="833"/>
                  </a:lnTo>
                  <a:cubicBezTo>
                    <a:pt x="6424" y="812"/>
                    <a:pt x="6445" y="812"/>
                    <a:pt x="6445" y="770"/>
                  </a:cubicBezTo>
                  <a:cubicBezTo>
                    <a:pt x="6445" y="770"/>
                    <a:pt x="6445" y="749"/>
                    <a:pt x="6424" y="749"/>
                  </a:cubicBezTo>
                  <a:cubicBezTo>
                    <a:pt x="5901" y="540"/>
                    <a:pt x="5336" y="309"/>
                    <a:pt x="4813" y="17"/>
                  </a:cubicBezTo>
                  <a:cubicBezTo>
                    <a:pt x="4803" y="6"/>
                    <a:pt x="4792" y="1"/>
                    <a:pt x="47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38"/>
          <p:cNvGrpSpPr/>
          <p:nvPr/>
        </p:nvGrpSpPr>
        <p:grpSpPr>
          <a:xfrm rot="1800079" flipH="1">
            <a:off x="1286888" y="545389"/>
            <a:ext cx="566162" cy="560462"/>
            <a:chOff x="6907281" y="1838619"/>
            <a:chExt cx="394389" cy="390408"/>
          </a:xfrm>
        </p:grpSpPr>
        <p:sp>
          <p:nvSpPr>
            <p:cNvPr id="761" name="Google Shape;761;p38"/>
            <p:cNvSpPr/>
            <p:nvPr/>
          </p:nvSpPr>
          <p:spPr>
            <a:xfrm rot="1441807">
              <a:off x="6953198" y="1885138"/>
              <a:ext cx="241781" cy="276976"/>
            </a:xfrm>
            <a:custGeom>
              <a:avLst/>
              <a:gdLst/>
              <a:ahLst/>
              <a:cxnLst/>
              <a:rect l="l" t="t" r="r" b="b"/>
              <a:pathLst>
                <a:path w="7701" h="8822" extrusionOk="0">
                  <a:moveTo>
                    <a:pt x="1737" y="204"/>
                  </a:moveTo>
                  <a:cubicBezTo>
                    <a:pt x="899" y="204"/>
                    <a:pt x="385" y="1160"/>
                    <a:pt x="565" y="1904"/>
                  </a:cubicBezTo>
                  <a:cubicBezTo>
                    <a:pt x="649" y="2281"/>
                    <a:pt x="712" y="2657"/>
                    <a:pt x="775" y="3034"/>
                  </a:cubicBezTo>
                  <a:cubicBezTo>
                    <a:pt x="754" y="3285"/>
                    <a:pt x="712" y="3557"/>
                    <a:pt x="691" y="3787"/>
                  </a:cubicBezTo>
                  <a:cubicBezTo>
                    <a:pt x="545" y="4917"/>
                    <a:pt x="482" y="6089"/>
                    <a:pt x="168" y="7156"/>
                  </a:cubicBezTo>
                  <a:cubicBezTo>
                    <a:pt x="1" y="7763"/>
                    <a:pt x="377" y="8558"/>
                    <a:pt x="1047" y="8662"/>
                  </a:cubicBezTo>
                  <a:cubicBezTo>
                    <a:pt x="1659" y="8770"/>
                    <a:pt x="2274" y="8822"/>
                    <a:pt x="2887" y="8822"/>
                  </a:cubicBezTo>
                  <a:cubicBezTo>
                    <a:pt x="4180" y="8822"/>
                    <a:pt x="5468" y="8593"/>
                    <a:pt x="6717" y="8181"/>
                  </a:cubicBezTo>
                  <a:cubicBezTo>
                    <a:pt x="7428" y="7951"/>
                    <a:pt x="7700" y="7323"/>
                    <a:pt x="7596" y="6591"/>
                  </a:cubicBezTo>
                  <a:cubicBezTo>
                    <a:pt x="7449" y="5587"/>
                    <a:pt x="7324" y="4603"/>
                    <a:pt x="7156" y="3599"/>
                  </a:cubicBezTo>
                  <a:cubicBezTo>
                    <a:pt x="7052" y="2867"/>
                    <a:pt x="7073" y="1925"/>
                    <a:pt x="6633" y="1276"/>
                  </a:cubicBezTo>
                  <a:cubicBezTo>
                    <a:pt x="5775" y="0"/>
                    <a:pt x="3202" y="314"/>
                    <a:pt x="1842" y="209"/>
                  </a:cubicBezTo>
                  <a:cubicBezTo>
                    <a:pt x="1806" y="206"/>
                    <a:pt x="1771" y="204"/>
                    <a:pt x="1737" y="20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rot="1441807">
              <a:off x="6959774" y="1885712"/>
              <a:ext cx="294338" cy="296222"/>
            </a:xfrm>
            <a:custGeom>
              <a:avLst/>
              <a:gdLst/>
              <a:ahLst/>
              <a:cxnLst/>
              <a:rect l="l" t="t" r="r" b="b"/>
              <a:pathLst>
                <a:path w="9375" h="9435" extrusionOk="0">
                  <a:moveTo>
                    <a:pt x="4058" y="1"/>
                  </a:moveTo>
                  <a:cubicBezTo>
                    <a:pt x="3799" y="1"/>
                    <a:pt x="3547" y="15"/>
                    <a:pt x="3307" y="59"/>
                  </a:cubicBezTo>
                  <a:cubicBezTo>
                    <a:pt x="2490" y="227"/>
                    <a:pt x="1737" y="1315"/>
                    <a:pt x="1172" y="2131"/>
                  </a:cubicBezTo>
                  <a:cubicBezTo>
                    <a:pt x="1047" y="2340"/>
                    <a:pt x="921" y="2528"/>
                    <a:pt x="796" y="2675"/>
                  </a:cubicBezTo>
                  <a:lnTo>
                    <a:pt x="817" y="2759"/>
                  </a:lnTo>
                  <a:lnTo>
                    <a:pt x="1005" y="2570"/>
                  </a:lnTo>
                  <a:cubicBezTo>
                    <a:pt x="1382" y="2194"/>
                    <a:pt x="1779" y="1775"/>
                    <a:pt x="2156" y="1357"/>
                  </a:cubicBezTo>
                  <a:lnTo>
                    <a:pt x="2281" y="1189"/>
                  </a:lnTo>
                  <a:cubicBezTo>
                    <a:pt x="2907" y="504"/>
                    <a:pt x="3442" y="350"/>
                    <a:pt x="4330" y="350"/>
                  </a:cubicBezTo>
                  <a:cubicBezTo>
                    <a:pt x="4392" y="350"/>
                    <a:pt x="4455" y="351"/>
                    <a:pt x="4520" y="352"/>
                  </a:cubicBezTo>
                  <a:cubicBezTo>
                    <a:pt x="4918" y="352"/>
                    <a:pt x="5294" y="373"/>
                    <a:pt x="5671" y="373"/>
                  </a:cubicBezTo>
                  <a:lnTo>
                    <a:pt x="5713" y="373"/>
                  </a:lnTo>
                  <a:cubicBezTo>
                    <a:pt x="6206" y="396"/>
                    <a:pt x="6712" y="413"/>
                    <a:pt x="7221" y="413"/>
                  </a:cubicBezTo>
                  <a:cubicBezTo>
                    <a:pt x="7639" y="413"/>
                    <a:pt x="8059" y="402"/>
                    <a:pt x="8475" y="373"/>
                  </a:cubicBezTo>
                  <a:lnTo>
                    <a:pt x="8851" y="352"/>
                  </a:lnTo>
                  <a:lnTo>
                    <a:pt x="8600" y="645"/>
                  </a:lnTo>
                  <a:cubicBezTo>
                    <a:pt x="7910" y="1566"/>
                    <a:pt x="7094" y="2256"/>
                    <a:pt x="6152" y="2821"/>
                  </a:cubicBezTo>
                  <a:lnTo>
                    <a:pt x="6068" y="2884"/>
                  </a:lnTo>
                  <a:lnTo>
                    <a:pt x="5985" y="2863"/>
                  </a:lnTo>
                  <a:cubicBezTo>
                    <a:pt x="5828" y="2800"/>
                    <a:pt x="5629" y="2780"/>
                    <a:pt x="5412" y="2780"/>
                  </a:cubicBezTo>
                  <a:cubicBezTo>
                    <a:pt x="5195" y="2780"/>
                    <a:pt x="4959" y="2800"/>
                    <a:pt x="4729" y="2821"/>
                  </a:cubicBezTo>
                  <a:cubicBezTo>
                    <a:pt x="4562" y="2821"/>
                    <a:pt x="4374" y="2842"/>
                    <a:pt x="4248" y="2842"/>
                  </a:cubicBezTo>
                  <a:cubicBezTo>
                    <a:pt x="3327" y="2842"/>
                    <a:pt x="2218" y="2842"/>
                    <a:pt x="1151" y="2863"/>
                  </a:cubicBezTo>
                  <a:lnTo>
                    <a:pt x="796" y="2863"/>
                  </a:lnTo>
                  <a:lnTo>
                    <a:pt x="754" y="2884"/>
                  </a:lnTo>
                  <a:cubicBezTo>
                    <a:pt x="733" y="2926"/>
                    <a:pt x="712" y="2947"/>
                    <a:pt x="712" y="2989"/>
                  </a:cubicBezTo>
                  <a:cubicBezTo>
                    <a:pt x="712" y="3052"/>
                    <a:pt x="712" y="3093"/>
                    <a:pt x="733" y="3135"/>
                  </a:cubicBezTo>
                  <a:lnTo>
                    <a:pt x="754" y="3156"/>
                  </a:lnTo>
                  <a:lnTo>
                    <a:pt x="796" y="3093"/>
                  </a:lnTo>
                  <a:lnTo>
                    <a:pt x="796" y="3177"/>
                  </a:lnTo>
                  <a:lnTo>
                    <a:pt x="4729" y="3177"/>
                  </a:lnTo>
                  <a:cubicBezTo>
                    <a:pt x="4792" y="3177"/>
                    <a:pt x="4876" y="3177"/>
                    <a:pt x="4980" y="3156"/>
                  </a:cubicBezTo>
                  <a:cubicBezTo>
                    <a:pt x="5158" y="3146"/>
                    <a:pt x="5320" y="3130"/>
                    <a:pt x="5456" y="3130"/>
                  </a:cubicBezTo>
                  <a:cubicBezTo>
                    <a:pt x="5592" y="3130"/>
                    <a:pt x="5702" y="3146"/>
                    <a:pt x="5776" y="3198"/>
                  </a:cubicBezTo>
                  <a:cubicBezTo>
                    <a:pt x="6152" y="3407"/>
                    <a:pt x="6152" y="3616"/>
                    <a:pt x="6173" y="3826"/>
                  </a:cubicBezTo>
                  <a:cubicBezTo>
                    <a:pt x="6173" y="3909"/>
                    <a:pt x="6173" y="3972"/>
                    <a:pt x="6194" y="4035"/>
                  </a:cubicBezTo>
                  <a:cubicBezTo>
                    <a:pt x="6278" y="4558"/>
                    <a:pt x="6257" y="5165"/>
                    <a:pt x="6236" y="5709"/>
                  </a:cubicBezTo>
                  <a:cubicBezTo>
                    <a:pt x="6236" y="5897"/>
                    <a:pt x="6194" y="6085"/>
                    <a:pt x="6194" y="6274"/>
                  </a:cubicBezTo>
                  <a:lnTo>
                    <a:pt x="6194" y="6797"/>
                  </a:lnTo>
                  <a:cubicBezTo>
                    <a:pt x="6194" y="7278"/>
                    <a:pt x="6236" y="7843"/>
                    <a:pt x="6089" y="8261"/>
                  </a:cubicBezTo>
                  <a:cubicBezTo>
                    <a:pt x="5858" y="9026"/>
                    <a:pt x="5326" y="9126"/>
                    <a:pt x="4722" y="9126"/>
                  </a:cubicBezTo>
                  <a:cubicBezTo>
                    <a:pt x="4614" y="9126"/>
                    <a:pt x="4505" y="9123"/>
                    <a:pt x="4395" y="9119"/>
                  </a:cubicBezTo>
                  <a:lnTo>
                    <a:pt x="4164" y="9119"/>
                  </a:lnTo>
                  <a:cubicBezTo>
                    <a:pt x="2930" y="9098"/>
                    <a:pt x="1716" y="9057"/>
                    <a:pt x="503" y="9036"/>
                  </a:cubicBezTo>
                  <a:lnTo>
                    <a:pt x="314" y="9036"/>
                  </a:lnTo>
                  <a:lnTo>
                    <a:pt x="335" y="8847"/>
                  </a:lnTo>
                  <a:cubicBezTo>
                    <a:pt x="398" y="8429"/>
                    <a:pt x="440" y="7989"/>
                    <a:pt x="503" y="7550"/>
                  </a:cubicBezTo>
                  <a:cubicBezTo>
                    <a:pt x="670" y="6169"/>
                    <a:pt x="879" y="4746"/>
                    <a:pt x="733" y="3449"/>
                  </a:cubicBezTo>
                  <a:lnTo>
                    <a:pt x="733" y="3449"/>
                  </a:lnTo>
                  <a:cubicBezTo>
                    <a:pt x="335" y="4704"/>
                    <a:pt x="231" y="6127"/>
                    <a:pt x="126" y="7529"/>
                  </a:cubicBezTo>
                  <a:cubicBezTo>
                    <a:pt x="105" y="8094"/>
                    <a:pt x="42" y="8617"/>
                    <a:pt x="1" y="9140"/>
                  </a:cubicBezTo>
                  <a:cubicBezTo>
                    <a:pt x="1" y="9161"/>
                    <a:pt x="1" y="9203"/>
                    <a:pt x="22" y="9203"/>
                  </a:cubicBezTo>
                  <a:cubicBezTo>
                    <a:pt x="42" y="9224"/>
                    <a:pt x="105" y="9245"/>
                    <a:pt x="147" y="9245"/>
                  </a:cubicBezTo>
                  <a:lnTo>
                    <a:pt x="3453" y="9329"/>
                  </a:lnTo>
                  <a:cubicBezTo>
                    <a:pt x="3683" y="9329"/>
                    <a:pt x="3955" y="9350"/>
                    <a:pt x="4227" y="9370"/>
                  </a:cubicBezTo>
                  <a:cubicBezTo>
                    <a:pt x="4555" y="9406"/>
                    <a:pt x="4877" y="9434"/>
                    <a:pt x="5180" y="9434"/>
                  </a:cubicBezTo>
                  <a:cubicBezTo>
                    <a:pt x="5419" y="9434"/>
                    <a:pt x="5647" y="9416"/>
                    <a:pt x="5859" y="9370"/>
                  </a:cubicBezTo>
                  <a:cubicBezTo>
                    <a:pt x="5964" y="9350"/>
                    <a:pt x="6068" y="9308"/>
                    <a:pt x="6152" y="9224"/>
                  </a:cubicBezTo>
                  <a:lnTo>
                    <a:pt x="6215" y="9140"/>
                  </a:lnTo>
                  <a:lnTo>
                    <a:pt x="6320" y="9203"/>
                  </a:lnTo>
                  <a:lnTo>
                    <a:pt x="6382" y="9203"/>
                  </a:lnTo>
                  <a:cubicBezTo>
                    <a:pt x="7638" y="8408"/>
                    <a:pt x="8663" y="7278"/>
                    <a:pt x="9186" y="6023"/>
                  </a:cubicBezTo>
                  <a:cubicBezTo>
                    <a:pt x="9186" y="6002"/>
                    <a:pt x="9186" y="6002"/>
                    <a:pt x="9165" y="5960"/>
                  </a:cubicBezTo>
                  <a:lnTo>
                    <a:pt x="9102" y="5897"/>
                  </a:lnTo>
                  <a:lnTo>
                    <a:pt x="9102" y="5813"/>
                  </a:lnTo>
                  <a:cubicBezTo>
                    <a:pt x="9374" y="4014"/>
                    <a:pt x="9270" y="2089"/>
                    <a:pt x="9186" y="373"/>
                  </a:cubicBezTo>
                  <a:lnTo>
                    <a:pt x="9186" y="373"/>
                  </a:lnTo>
                  <a:lnTo>
                    <a:pt x="9165" y="813"/>
                  </a:lnTo>
                  <a:cubicBezTo>
                    <a:pt x="9123" y="1378"/>
                    <a:pt x="9102" y="1922"/>
                    <a:pt x="9061" y="2466"/>
                  </a:cubicBezTo>
                  <a:lnTo>
                    <a:pt x="9061" y="2507"/>
                  </a:lnTo>
                  <a:cubicBezTo>
                    <a:pt x="8977" y="3616"/>
                    <a:pt x="8914" y="4746"/>
                    <a:pt x="8914" y="5876"/>
                  </a:cubicBezTo>
                  <a:lnTo>
                    <a:pt x="8956" y="5960"/>
                  </a:lnTo>
                  <a:lnTo>
                    <a:pt x="8914" y="6002"/>
                  </a:lnTo>
                  <a:cubicBezTo>
                    <a:pt x="8328" y="7153"/>
                    <a:pt x="7596" y="8052"/>
                    <a:pt x="6696" y="8722"/>
                  </a:cubicBezTo>
                  <a:lnTo>
                    <a:pt x="6361" y="8973"/>
                  </a:lnTo>
                  <a:lnTo>
                    <a:pt x="6361" y="8973"/>
                  </a:lnTo>
                  <a:lnTo>
                    <a:pt x="6445" y="8554"/>
                  </a:lnTo>
                  <a:cubicBezTo>
                    <a:pt x="6550" y="8094"/>
                    <a:pt x="6508" y="7508"/>
                    <a:pt x="6487" y="7027"/>
                  </a:cubicBezTo>
                  <a:cubicBezTo>
                    <a:pt x="6487" y="6797"/>
                    <a:pt x="6466" y="6567"/>
                    <a:pt x="6466" y="6399"/>
                  </a:cubicBezTo>
                  <a:cubicBezTo>
                    <a:pt x="6466" y="6169"/>
                    <a:pt x="6487" y="5960"/>
                    <a:pt x="6487" y="5709"/>
                  </a:cubicBezTo>
                  <a:cubicBezTo>
                    <a:pt x="6550" y="4976"/>
                    <a:pt x="6571" y="4202"/>
                    <a:pt x="6466" y="3512"/>
                  </a:cubicBezTo>
                  <a:cubicBezTo>
                    <a:pt x="6403" y="3261"/>
                    <a:pt x="6382" y="3135"/>
                    <a:pt x="6299" y="3031"/>
                  </a:cubicBezTo>
                  <a:lnTo>
                    <a:pt x="6173" y="2863"/>
                  </a:lnTo>
                  <a:lnTo>
                    <a:pt x="6361" y="2759"/>
                  </a:lnTo>
                  <a:cubicBezTo>
                    <a:pt x="7387" y="2256"/>
                    <a:pt x="8224" y="1566"/>
                    <a:pt x="8872" y="687"/>
                  </a:cubicBezTo>
                  <a:lnTo>
                    <a:pt x="9102" y="373"/>
                  </a:lnTo>
                  <a:lnTo>
                    <a:pt x="8977" y="269"/>
                  </a:lnTo>
                  <a:lnTo>
                    <a:pt x="8977" y="227"/>
                  </a:lnTo>
                  <a:cubicBezTo>
                    <a:pt x="8977" y="164"/>
                    <a:pt x="8914" y="143"/>
                    <a:pt x="8872" y="143"/>
                  </a:cubicBezTo>
                  <a:cubicBezTo>
                    <a:pt x="8161" y="59"/>
                    <a:pt x="7449" y="59"/>
                    <a:pt x="6759" y="59"/>
                  </a:cubicBezTo>
                  <a:lnTo>
                    <a:pt x="5985" y="59"/>
                  </a:lnTo>
                  <a:cubicBezTo>
                    <a:pt x="5713" y="59"/>
                    <a:pt x="5420" y="39"/>
                    <a:pt x="5127" y="39"/>
                  </a:cubicBezTo>
                  <a:cubicBezTo>
                    <a:pt x="4766" y="26"/>
                    <a:pt x="4406" y="1"/>
                    <a:pt x="40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38"/>
          <p:cNvGrpSpPr/>
          <p:nvPr/>
        </p:nvGrpSpPr>
        <p:grpSpPr>
          <a:xfrm rot="-1794200">
            <a:off x="5240924" y="3288911"/>
            <a:ext cx="280885" cy="725047"/>
            <a:chOff x="-3700272" y="2182046"/>
            <a:chExt cx="357864" cy="923853"/>
          </a:xfrm>
        </p:grpSpPr>
        <p:sp>
          <p:nvSpPr>
            <p:cNvPr id="764" name="Google Shape;764;p38"/>
            <p:cNvSpPr/>
            <p:nvPr/>
          </p:nvSpPr>
          <p:spPr>
            <a:xfrm>
              <a:off x="-3694097" y="2192873"/>
              <a:ext cx="256728" cy="483701"/>
            </a:xfrm>
            <a:custGeom>
              <a:avLst/>
              <a:gdLst/>
              <a:ahLst/>
              <a:cxnLst/>
              <a:rect l="l" t="t" r="r" b="b"/>
              <a:pathLst>
                <a:path w="3201" h="6031" extrusionOk="0">
                  <a:moveTo>
                    <a:pt x="1742" y="0"/>
                  </a:moveTo>
                  <a:cubicBezTo>
                    <a:pt x="1564" y="0"/>
                    <a:pt x="1373" y="126"/>
                    <a:pt x="1364" y="336"/>
                  </a:cubicBezTo>
                  <a:cubicBezTo>
                    <a:pt x="1347" y="1321"/>
                    <a:pt x="1107" y="2264"/>
                    <a:pt x="801" y="3191"/>
                  </a:cubicBezTo>
                  <a:cubicBezTo>
                    <a:pt x="520" y="4043"/>
                    <a:pt x="106" y="4937"/>
                    <a:pt x="15" y="5831"/>
                  </a:cubicBezTo>
                  <a:cubicBezTo>
                    <a:pt x="0" y="5963"/>
                    <a:pt x="104" y="6031"/>
                    <a:pt x="211" y="6031"/>
                  </a:cubicBezTo>
                  <a:cubicBezTo>
                    <a:pt x="286" y="6031"/>
                    <a:pt x="363" y="5998"/>
                    <a:pt x="404" y="5930"/>
                  </a:cubicBezTo>
                  <a:lnTo>
                    <a:pt x="429" y="5897"/>
                  </a:lnTo>
                  <a:cubicBezTo>
                    <a:pt x="462" y="5905"/>
                    <a:pt x="495" y="5909"/>
                    <a:pt x="527" y="5909"/>
                  </a:cubicBezTo>
                  <a:cubicBezTo>
                    <a:pt x="559" y="5909"/>
                    <a:pt x="590" y="5905"/>
                    <a:pt x="619" y="5897"/>
                  </a:cubicBezTo>
                  <a:cubicBezTo>
                    <a:pt x="1008" y="5806"/>
                    <a:pt x="1297" y="5483"/>
                    <a:pt x="1637" y="5285"/>
                  </a:cubicBezTo>
                  <a:cubicBezTo>
                    <a:pt x="2026" y="5061"/>
                    <a:pt x="2431" y="4896"/>
                    <a:pt x="2861" y="4788"/>
                  </a:cubicBezTo>
                  <a:cubicBezTo>
                    <a:pt x="3077" y="4722"/>
                    <a:pt x="3201" y="4498"/>
                    <a:pt x="3143" y="4291"/>
                  </a:cubicBezTo>
                  <a:cubicBezTo>
                    <a:pt x="2688" y="2967"/>
                    <a:pt x="2315" y="1619"/>
                    <a:pt x="2042" y="245"/>
                  </a:cubicBezTo>
                  <a:cubicBezTo>
                    <a:pt x="2010" y="75"/>
                    <a:pt x="1880" y="0"/>
                    <a:pt x="17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3700272" y="2182046"/>
              <a:ext cx="357864" cy="923853"/>
            </a:xfrm>
            <a:custGeom>
              <a:avLst/>
              <a:gdLst/>
              <a:ahLst/>
              <a:cxnLst/>
              <a:rect l="l" t="t" r="r" b="b"/>
              <a:pathLst>
                <a:path w="4462" h="11519" extrusionOk="0">
                  <a:moveTo>
                    <a:pt x="1962" y="405"/>
                  </a:moveTo>
                  <a:lnTo>
                    <a:pt x="1962" y="405"/>
                  </a:lnTo>
                  <a:cubicBezTo>
                    <a:pt x="2351" y="1017"/>
                    <a:pt x="3096" y="2622"/>
                    <a:pt x="3178" y="2813"/>
                  </a:cubicBezTo>
                  <a:cubicBezTo>
                    <a:pt x="3534" y="3640"/>
                    <a:pt x="3783" y="4518"/>
                    <a:pt x="4147" y="5337"/>
                  </a:cubicBezTo>
                  <a:cubicBezTo>
                    <a:pt x="3783" y="5039"/>
                    <a:pt x="3435" y="4716"/>
                    <a:pt x="3112" y="4369"/>
                  </a:cubicBezTo>
                  <a:lnTo>
                    <a:pt x="3137" y="4352"/>
                  </a:lnTo>
                  <a:cubicBezTo>
                    <a:pt x="3174" y="4322"/>
                    <a:pt x="3145" y="4267"/>
                    <a:pt x="3103" y="4267"/>
                  </a:cubicBezTo>
                  <a:cubicBezTo>
                    <a:pt x="3098" y="4267"/>
                    <a:pt x="3093" y="4267"/>
                    <a:pt x="3087" y="4269"/>
                  </a:cubicBezTo>
                  <a:cubicBezTo>
                    <a:pt x="3087" y="4261"/>
                    <a:pt x="3087" y="4261"/>
                    <a:pt x="3087" y="4253"/>
                  </a:cubicBezTo>
                  <a:cubicBezTo>
                    <a:pt x="3112" y="4228"/>
                    <a:pt x="3112" y="4187"/>
                    <a:pt x="3104" y="4162"/>
                  </a:cubicBezTo>
                  <a:cubicBezTo>
                    <a:pt x="2790" y="2887"/>
                    <a:pt x="2409" y="1629"/>
                    <a:pt x="1962" y="405"/>
                  </a:cubicBezTo>
                  <a:close/>
                  <a:moveTo>
                    <a:pt x="1763" y="454"/>
                  </a:moveTo>
                  <a:cubicBezTo>
                    <a:pt x="2144" y="1712"/>
                    <a:pt x="2541" y="2962"/>
                    <a:pt x="2864" y="4228"/>
                  </a:cubicBezTo>
                  <a:cubicBezTo>
                    <a:pt x="2872" y="4244"/>
                    <a:pt x="2881" y="4261"/>
                    <a:pt x="2889" y="4278"/>
                  </a:cubicBezTo>
                  <a:cubicBezTo>
                    <a:pt x="2872" y="4302"/>
                    <a:pt x="2872" y="4327"/>
                    <a:pt x="2889" y="4352"/>
                  </a:cubicBezTo>
                  <a:cubicBezTo>
                    <a:pt x="2897" y="4352"/>
                    <a:pt x="2897" y="4360"/>
                    <a:pt x="2905" y="4360"/>
                  </a:cubicBezTo>
                  <a:cubicBezTo>
                    <a:pt x="2012" y="4782"/>
                    <a:pt x="1192" y="5395"/>
                    <a:pt x="439" y="6040"/>
                  </a:cubicBezTo>
                  <a:cubicBezTo>
                    <a:pt x="1101" y="4228"/>
                    <a:pt x="1449" y="2341"/>
                    <a:pt x="1763" y="454"/>
                  </a:cubicBezTo>
                  <a:close/>
                  <a:moveTo>
                    <a:pt x="2856" y="4559"/>
                  </a:moveTo>
                  <a:lnTo>
                    <a:pt x="2856" y="4559"/>
                  </a:lnTo>
                  <a:cubicBezTo>
                    <a:pt x="2343" y="6628"/>
                    <a:pt x="2012" y="8771"/>
                    <a:pt x="1664" y="10873"/>
                  </a:cubicBezTo>
                  <a:lnTo>
                    <a:pt x="1664" y="10881"/>
                  </a:lnTo>
                  <a:cubicBezTo>
                    <a:pt x="1465" y="10137"/>
                    <a:pt x="1209" y="9400"/>
                    <a:pt x="985" y="8664"/>
                  </a:cubicBezTo>
                  <a:cubicBezTo>
                    <a:pt x="779" y="7977"/>
                    <a:pt x="630" y="7141"/>
                    <a:pt x="274" y="6495"/>
                  </a:cubicBezTo>
                  <a:cubicBezTo>
                    <a:pt x="1093" y="5784"/>
                    <a:pt x="1979" y="5188"/>
                    <a:pt x="2856" y="4559"/>
                  </a:cubicBezTo>
                  <a:close/>
                  <a:moveTo>
                    <a:pt x="3046" y="4542"/>
                  </a:moveTo>
                  <a:cubicBezTo>
                    <a:pt x="3394" y="4981"/>
                    <a:pt x="3799" y="5378"/>
                    <a:pt x="4254" y="5709"/>
                  </a:cubicBezTo>
                  <a:cubicBezTo>
                    <a:pt x="3832" y="6537"/>
                    <a:pt x="3609" y="7488"/>
                    <a:pt x="3286" y="8349"/>
                  </a:cubicBezTo>
                  <a:cubicBezTo>
                    <a:pt x="2930" y="9276"/>
                    <a:pt x="2566" y="10393"/>
                    <a:pt x="1871" y="11138"/>
                  </a:cubicBezTo>
                  <a:cubicBezTo>
                    <a:pt x="2285" y="8953"/>
                    <a:pt x="2765" y="6752"/>
                    <a:pt x="3046" y="4542"/>
                  </a:cubicBezTo>
                  <a:close/>
                  <a:moveTo>
                    <a:pt x="1725" y="1"/>
                  </a:moveTo>
                  <a:cubicBezTo>
                    <a:pt x="1695" y="1"/>
                    <a:pt x="1666" y="8"/>
                    <a:pt x="1639" y="24"/>
                  </a:cubicBezTo>
                  <a:cubicBezTo>
                    <a:pt x="1623" y="32"/>
                    <a:pt x="1606" y="49"/>
                    <a:pt x="1598" y="65"/>
                  </a:cubicBezTo>
                  <a:cubicBezTo>
                    <a:pt x="1581" y="82"/>
                    <a:pt x="1573" y="98"/>
                    <a:pt x="1573" y="123"/>
                  </a:cubicBezTo>
                  <a:cubicBezTo>
                    <a:pt x="1217" y="2258"/>
                    <a:pt x="845" y="4393"/>
                    <a:pt x="34" y="6413"/>
                  </a:cubicBezTo>
                  <a:cubicBezTo>
                    <a:pt x="1" y="6479"/>
                    <a:pt x="50" y="6562"/>
                    <a:pt x="125" y="6562"/>
                  </a:cubicBezTo>
                  <a:cubicBezTo>
                    <a:pt x="199" y="7282"/>
                    <a:pt x="539" y="8051"/>
                    <a:pt x="745" y="8730"/>
                  </a:cubicBezTo>
                  <a:cubicBezTo>
                    <a:pt x="1002" y="9566"/>
                    <a:pt x="1225" y="10426"/>
                    <a:pt x="1532" y="11245"/>
                  </a:cubicBezTo>
                  <a:cubicBezTo>
                    <a:pt x="1540" y="11270"/>
                    <a:pt x="1565" y="11295"/>
                    <a:pt x="1590" y="11312"/>
                  </a:cubicBezTo>
                  <a:lnTo>
                    <a:pt x="1581" y="11361"/>
                  </a:lnTo>
                  <a:cubicBezTo>
                    <a:pt x="1570" y="11444"/>
                    <a:pt x="1647" y="11519"/>
                    <a:pt x="1717" y="11519"/>
                  </a:cubicBezTo>
                  <a:cubicBezTo>
                    <a:pt x="1752" y="11519"/>
                    <a:pt x="1785" y="11500"/>
                    <a:pt x="1805" y="11452"/>
                  </a:cubicBezTo>
                  <a:cubicBezTo>
                    <a:pt x="1813" y="11444"/>
                    <a:pt x="1821" y="11427"/>
                    <a:pt x="1821" y="11411"/>
                  </a:cubicBezTo>
                  <a:cubicBezTo>
                    <a:pt x="1846" y="11411"/>
                    <a:pt x="1871" y="11403"/>
                    <a:pt x="1887" y="11386"/>
                  </a:cubicBezTo>
                  <a:cubicBezTo>
                    <a:pt x="2616" y="10765"/>
                    <a:pt x="2996" y="9731"/>
                    <a:pt x="3344" y="8862"/>
                  </a:cubicBezTo>
                  <a:cubicBezTo>
                    <a:pt x="3551" y="8357"/>
                    <a:pt x="3733" y="7844"/>
                    <a:pt x="3923" y="7323"/>
                  </a:cubicBezTo>
                  <a:cubicBezTo>
                    <a:pt x="4105" y="6810"/>
                    <a:pt x="4354" y="6280"/>
                    <a:pt x="4461" y="5742"/>
                  </a:cubicBezTo>
                  <a:cubicBezTo>
                    <a:pt x="4461" y="5693"/>
                    <a:pt x="4453" y="5635"/>
                    <a:pt x="4436" y="5577"/>
                  </a:cubicBezTo>
                  <a:lnTo>
                    <a:pt x="4428" y="5577"/>
                  </a:lnTo>
                  <a:cubicBezTo>
                    <a:pt x="4436" y="5552"/>
                    <a:pt x="4445" y="5527"/>
                    <a:pt x="4436" y="5502"/>
                  </a:cubicBezTo>
                  <a:cubicBezTo>
                    <a:pt x="4285" y="4889"/>
                    <a:pt x="2494" y="1"/>
                    <a:pt x="1725" y="1"/>
                  </a:cubicBezTo>
                  <a:close/>
                </a:path>
              </a:pathLst>
            </a:custGeom>
            <a:solidFill>
              <a:srgbClr val="151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7_1">
    <p:bg>
      <p:bgPr>
        <a:blipFill>
          <a:blip r:embed="rId2">
            <a:alphaModFix/>
          </a:blip>
          <a:stretch>
            <a:fillRect/>
          </a:stretch>
        </a:blipFill>
        <a:effectLst/>
      </p:bgPr>
    </p:bg>
    <p:spTree>
      <p:nvGrpSpPr>
        <p:cNvPr id="1" name="Shape 766"/>
        <p:cNvGrpSpPr/>
        <p:nvPr/>
      </p:nvGrpSpPr>
      <p:grpSpPr>
        <a:xfrm>
          <a:off x="0" y="0"/>
          <a:ext cx="0" cy="0"/>
          <a:chOff x="0" y="0"/>
          <a:chExt cx="0" cy="0"/>
        </a:xfrm>
      </p:grpSpPr>
      <p:grpSp>
        <p:nvGrpSpPr>
          <p:cNvPr id="767" name="Google Shape;767;p39"/>
          <p:cNvGrpSpPr/>
          <p:nvPr/>
        </p:nvGrpSpPr>
        <p:grpSpPr>
          <a:xfrm>
            <a:off x="558561" y="4037112"/>
            <a:ext cx="476401" cy="1350171"/>
            <a:chOff x="2667125" y="535325"/>
            <a:chExt cx="237500" cy="673100"/>
          </a:xfrm>
        </p:grpSpPr>
        <p:sp>
          <p:nvSpPr>
            <p:cNvPr id="768" name="Google Shape;768;p39"/>
            <p:cNvSpPr/>
            <p:nvPr/>
          </p:nvSpPr>
          <p:spPr>
            <a:xfrm>
              <a:off x="2712100" y="595875"/>
              <a:ext cx="191475" cy="612550"/>
            </a:xfrm>
            <a:custGeom>
              <a:avLst/>
              <a:gdLst/>
              <a:ahLst/>
              <a:cxnLst/>
              <a:rect l="l" t="t" r="r" b="b"/>
              <a:pathLst>
                <a:path w="7659" h="24502" extrusionOk="0">
                  <a:moveTo>
                    <a:pt x="4855" y="21766"/>
                  </a:moveTo>
                  <a:lnTo>
                    <a:pt x="4855" y="21913"/>
                  </a:lnTo>
                  <a:lnTo>
                    <a:pt x="4604" y="21913"/>
                  </a:lnTo>
                  <a:cubicBezTo>
                    <a:pt x="4625" y="21892"/>
                    <a:pt x="4667" y="21871"/>
                    <a:pt x="4688" y="21829"/>
                  </a:cubicBezTo>
                  <a:lnTo>
                    <a:pt x="4855" y="21766"/>
                  </a:lnTo>
                  <a:close/>
                  <a:moveTo>
                    <a:pt x="4922" y="1"/>
                  </a:moveTo>
                  <a:cubicBezTo>
                    <a:pt x="4119" y="1"/>
                    <a:pt x="3320" y="72"/>
                    <a:pt x="2512" y="173"/>
                  </a:cubicBezTo>
                  <a:cubicBezTo>
                    <a:pt x="2030" y="236"/>
                    <a:pt x="1738" y="466"/>
                    <a:pt x="1612" y="780"/>
                  </a:cubicBezTo>
                  <a:cubicBezTo>
                    <a:pt x="1507" y="884"/>
                    <a:pt x="1403" y="1010"/>
                    <a:pt x="1382" y="1198"/>
                  </a:cubicBezTo>
                  <a:cubicBezTo>
                    <a:pt x="545" y="5801"/>
                    <a:pt x="252" y="10530"/>
                    <a:pt x="126" y="15196"/>
                  </a:cubicBezTo>
                  <a:cubicBezTo>
                    <a:pt x="43" y="17414"/>
                    <a:pt x="1" y="19611"/>
                    <a:pt x="22" y="21829"/>
                  </a:cubicBezTo>
                  <a:cubicBezTo>
                    <a:pt x="43" y="22666"/>
                    <a:pt x="64" y="23503"/>
                    <a:pt x="796" y="24026"/>
                  </a:cubicBezTo>
                  <a:cubicBezTo>
                    <a:pt x="1329" y="24407"/>
                    <a:pt x="2085" y="24444"/>
                    <a:pt x="2796" y="24444"/>
                  </a:cubicBezTo>
                  <a:cubicBezTo>
                    <a:pt x="2966" y="24444"/>
                    <a:pt x="3134" y="24442"/>
                    <a:pt x="3295" y="24442"/>
                  </a:cubicBezTo>
                  <a:cubicBezTo>
                    <a:pt x="3385" y="24442"/>
                    <a:pt x="3473" y="24442"/>
                    <a:pt x="3558" y="24444"/>
                  </a:cubicBezTo>
                  <a:cubicBezTo>
                    <a:pt x="4010" y="24466"/>
                    <a:pt x="4488" y="24502"/>
                    <a:pt x="4951" y="24502"/>
                  </a:cubicBezTo>
                  <a:cubicBezTo>
                    <a:pt x="6269" y="24502"/>
                    <a:pt x="7461" y="24211"/>
                    <a:pt x="7554" y="22477"/>
                  </a:cubicBezTo>
                  <a:cubicBezTo>
                    <a:pt x="7659" y="20301"/>
                    <a:pt x="7366" y="17958"/>
                    <a:pt x="7324" y="15719"/>
                  </a:cubicBezTo>
                  <a:cubicBezTo>
                    <a:pt x="7220" y="10949"/>
                    <a:pt x="7240" y="6199"/>
                    <a:pt x="7387" y="1428"/>
                  </a:cubicBezTo>
                  <a:cubicBezTo>
                    <a:pt x="7429" y="612"/>
                    <a:pt x="6738" y="89"/>
                    <a:pt x="6006" y="47"/>
                  </a:cubicBezTo>
                  <a:cubicBezTo>
                    <a:pt x="5643" y="15"/>
                    <a:pt x="5282" y="1"/>
                    <a:pt x="4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9"/>
            <p:cNvSpPr/>
            <p:nvPr/>
          </p:nvSpPr>
          <p:spPr>
            <a:xfrm>
              <a:off x="2667125" y="535325"/>
              <a:ext cx="237500" cy="671300"/>
            </a:xfrm>
            <a:custGeom>
              <a:avLst/>
              <a:gdLst/>
              <a:ahLst/>
              <a:cxnLst/>
              <a:rect l="l" t="t" r="r" b="b"/>
              <a:pathLst>
                <a:path w="9500" h="26852" extrusionOk="0">
                  <a:moveTo>
                    <a:pt x="796" y="168"/>
                  </a:moveTo>
                  <a:lnTo>
                    <a:pt x="1005" y="210"/>
                  </a:lnTo>
                  <a:cubicBezTo>
                    <a:pt x="2115" y="387"/>
                    <a:pt x="3179" y="477"/>
                    <a:pt x="4189" y="477"/>
                  </a:cubicBezTo>
                  <a:cubicBezTo>
                    <a:pt x="4967" y="477"/>
                    <a:pt x="5713" y="424"/>
                    <a:pt x="6424" y="314"/>
                  </a:cubicBezTo>
                  <a:lnTo>
                    <a:pt x="6508" y="314"/>
                  </a:lnTo>
                  <a:lnTo>
                    <a:pt x="6550" y="398"/>
                  </a:lnTo>
                  <a:cubicBezTo>
                    <a:pt x="6926" y="921"/>
                    <a:pt x="7303" y="1360"/>
                    <a:pt x="7721" y="1821"/>
                  </a:cubicBezTo>
                  <a:lnTo>
                    <a:pt x="7868" y="1946"/>
                  </a:lnTo>
                  <a:cubicBezTo>
                    <a:pt x="8182" y="2260"/>
                    <a:pt x="8516" y="2616"/>
                    <a:pt x="8851" y="2888"/>
                  </a:cubicBezTo>
                  <a:lnTo>
                    <a:pt x="9060" y="3055"/>
                  </a:lnTo>
                  <a:lnTo>
                    <a:pt x="8809" y="3118"/>
                  </a:lnTo>
                  <a:cubicBezTo>
                    <a:pt x="8767" y="3118"/>
                    <a:pt x="8747" y="3160"/>
                    <a:pt x="8726" y="3181"/>
                  </a:cubicBezTo>
                  <a:lnTo>
                    <a:pt x="8705" y="3223"/>
                  </a:lnTo>
                  <a:lnTo>
                    <a:pt x="8642" y="3223"/>
                  </a:lnTo>
                  <a:cubicBezTo>
                    <a:pt x="6968" y="3264"/>
                    <a:pt x="5315" y="3411"/>
                    <a:pt x="3788" y="3725"/>
                  </a:cubicBezTo>
                  <a:lnTo>
                    <a:pt x="3725" y="3725"/>
                  </a:lnTo>
                  <a:lnTo>
                    <a:pt x="3683" y="3662"/>
                  </a:lnTo>
                  <a:cubicBezTo>
                    <a:pt x="2574" y="2762"/>
                    <a:pt x="1653" y="1653"/>
                    <a:pt x="921" y="398"/>
                  </a:cubicBezTo>
                  <a:lnTo>
                    <a:pt x="796" y="168"/>
                  </a:lnTo>
                  <a:close/>
                  <a:moveTo>
                    <a:pt x="3450" y="26540"/>
                  </a:moveTo>
                  <a:lnTo>
                    <a:pt x="3411" y="26636"/>
                  </a:lnTo>
                  <a:lnTo>
                    <a:pt x="3620" y="26615"/>
                  </a:lnTo>
                  <a:cubicBezTo>
                    <a:pt x="3624" y="26615"/>
                    <a:pt x="3628" y="26614"/>
                    <a:pt x="3631" y="26614"/>
                  </a:cubicBezTo>
                  <a:lnTo>
                    <a:pt x="3631" y="26614"/>
                  </a:lnTo>
                  <a:cubicBezTo>
                    <a:pt x="3570" y="26591"/>
                    <a:pt x="3509" y="26567"/>
                    <a:pt x="3450" y="26540"/>
                  </a:cubicBezTo>
                  <a:close/>
                  <a:moveTo>
                    <a:pt x="670" y="0"/>
                  </a:moveTo>
                  <a:lnTo>
                    <a:pt x="628" y="42"/>
                  </a:lnTo>
                  <a:lnTo>
                    <a:pt x="607" y="42"/>
                  </a:lnTo>
                  <a:cubicBezTo>
                    <a:pt x="586" y="42"/>
                    <a:pt x="565" y="84"/>
                    <a:pt x="565" y="126"/>
                  </a:cubicBezTo>
                  <a:lnTo>
                    <a:pt x="565" y="147"/>
                  </a:lnTo>
                  <a:lnTo>
                    <a:pt x="524" y="168"/>
                  </a:lnTo>
                  <a:lnTo>
                    <a:pt x="524" y="231"/>
                  </a:lnTo>
                  <a:cubicBezTo>
                    <a:pt x="524" y="1821"/>
                    <a:pt x="586" y="3432"/>
                    <a:pt x="607" y="5001"/>
                  </a:cubicBezTo>
                  <a:cubicBezTo>
                    <a:pt x="670" y="6989"/>
                    <a:pt x="712" y="9039"/>
                    <a:pt x="691" y="11048"/>
                  </a:cubicBezTo>
                  <a:cubicBezTo>
                    <a:pt x="691" y="12785"/>
                    <a:pt x="628" y="14500"/>
                    <a:pt x="586" y="16237"/>
                  </a:cubicBezTo>
                  <a:cubicBezTo>
                    <a:pt x="565" y="17179"/>
                    <a:pt x="503" y="18120"/>
                    <a:pt x="461" y="19083"/>
                  </a:cubicBezTo>
                  <a:cubicBezTo>
                    <a:pt x="461" y="19187"/>
                    <a:pt x="419" y="19334"/>
                    <a:pt x="398" y="19585"/>
                  </a:cubicBezTo>
                  <a:cubicBezTo>
                    <a:pt x="314" y="20213"/>
                    <a:pt x="189" y="21405"/>
                    <a:pt x="356" y="21740"/>
                  </a:cubicBezTo>
                  <a:lnTo>
                    <a:pt x="440" y="21928"/>
                  </a:lnTo>
                  <a:lnTo>
                    <a:pt x="210" y="21928"/>
                  </a:lnTo>
                  <a:cubicBezTo>
                    <a:pt x="168" y="21928"/>
                    <a:pt x="147" y="21949"/>
                    <a:pt x="126" y="21991"/>
                  </a:cubicBezTo>
                  <a:lnTo>
                    <a:pt x="42" y="22054"/>
                  </a:lnTo>
                  <a:cubicBezTo>
                    <a:pt x="0" y="22096"/>
                    <a:pt x="42" y="22158"/>
                    <a:pt x="63" y="22200"/>
                  </a:cubicBezTo>
                  <a:lnTo>
                    <a:pt x="84" y="22221"/>
                  </a:lnTo>
                  <a:lnTo>
                    <a:pt x="84" y="22242"/>
                  </a:lnTo>
                  <a:cubicBezTo>
                    <a:pt x="544" y="23665"/>
                    <a:pt x="1507" y="25088"/>
                    <a:pt x="2804" y="26322"/>
                  </a:cubicBezTo>
                  <a:lnTo>
                    <a:pt x="2867" y="26385"/>
                  </a:lnTo>
                  <a:lnTo>
                    <a:pt x="2825" y="26448"/>
                  </a:lnTo>
                  <a:cubicBezTo>
                    <a:pt x="2825" y="26490"/>
                    <a:pt x="2825" y="26532"/>
                    <a:pt x="2867" y="26552"/>
                  </a:cubicBezTo>
                  <a:cubicBezTo>
                    <a:pt x="2888" y="26594"/>
                    <a:pt x="2909" y="26615"/>
                    <a:pt x="2972" y="26615"/>
                  </a:cubicBezTo>
                  <a:lnTo>
                    <a:pt x="3202" y="26636"/>
                  </a:lnTo>
                  <a:cubicBezTo>
                    <a:pt x="3223" y="26636"/>
                    <a:pt x="3285" y="26615"/>
                    <a:pt x="3306" y="26594"/>
                  </a:cubicBezTo>
                  <a:lnTo>
                    <a:pt x="3348" y="26511"/>
                  </a:lnTo>
                  <a:lnTo>
                    <a:pt x="3432" y="26532"/>
                  </a:lnTo>
                  <a:cubicBezTo>
                    <a:pt x="3438" y="26534"/>
                    <a:pt x="3444" y="26537"/>
                    <a:pt x="3450" y="26540"/>
                  </a:cubicBezTo>
                  <a:lnTo>
                    <a:pt x="3450" y="26540"/>
                  </a:lnTo>
                  <a:lnTo>
                    <a:pt x="3495" y="26427"/>
                  </a:lnTo>
                  <a:cubicBezTo>
                    <a:pt x="3599" y="26113"/>
                    <a:pt x="3599" y="25778"/>
                    <a:pt x="3578" y="25402"/>
                  </a:cubicBezTo>
                  <a:lnTo>
                    <a:pt x="3578" y="25088"/>
                  </a:lnTo>
                  <a:cubicBezTo>
                    <a:pt x="3578" y="24083"/>
                    <a:pt x="3537" y="23058"/>
                    <a:pt x="3537" y="22012"/>
                  </a:cubicBezTo>
                  <a:cubicBezTo>
                    <a:pt x="3537" y="19962"/>
                    <a:pt x="3537" y="17911"/>
                    <a:pt x="3578" y="15860"/>
                  </a:cubicBezTo>
                  <a:cubicBezTo>
                    <a:pt x="3599" y="13831"/>
                    <a:pt x="3620" y="11759"/>
                    <a:pt x="3662" y="9709"/>
                  </a:cubicBezTo>
                  <a:cubicBezTo>
                    <a:pt x="3662" y="9186"/>
                    <a:pt x="3704" y="8663"/>
                    <a:pt x="3725" y="8182"/>
                  </a:cubicBezTo>
                  <a:cubicBezTo>
                    <a:pt x="3767" y="6821"/>
                    <a:pt x="3850" y="5399"/>
                    <a:pt x="3662" y="4101"/>
                  </a:cubicBezTo>
                  <a:lnTo>
                    <a:pt x="3662" y="4143"/>
                  </a:lnTo>
                  <a:cubicBezTo>
                    <a:pt x="3411" y="5399"/>
                    <a:pt x="3411" y="6759"/>
                    <a:pt x="3411" y="8035"/>
                  </a:cubicBezTo>
                  <a:cubicBezTo>
                    <a:pt x="3411" y="8433"/>
                    <a:pt x="3411" y="8830"/>
                    <a:pt x="3390" y="9228"/>
                  </a:cubicBezTo>
                  <a:cubicBezTo>
                    <a:pt x="3327" y="11069"/>
                    <a:pt x="3306" y="12994"/>
                    <a:pt x="3285" y="14835"/>
                  </a:cubicBezTo>
                  <a:cubicBezTo>
                    <a:pt x="3244" y="16697"/>
                    <a:pt x="3244" y="18601"/>
                    <a:pt x="3244" y="20464"/>
                  </a:cubicBezTo>
                  <a:cubicBezTo>
                    <a:pt x="3244" y="20589"/>
                    <a:pt x="3244" y="20882"/>
                    <a:pt x="3285" y="21259"/>
                  </a:cubicBezTo>
                  <a:cubicBezTo>
                    <a:pt x="3327" y="22682"/>
                    <a:pt x="3453" y="25381"/>
                    <a:pt x="3223" y="26218"/>
                  </a:cubicBezTo>
                  <a:lnTo>
                    <a:pt x="3139" y="26448"/>
                  </a:lnTo>
                  <a:lnTo>
                    <a:pt x="2993" y="26280"/>
                  </a:lnTo>
                  <a:cubicBezTo>
                    <a:pt x="1988" y="25130"/>
                    <a:pt x="1298" y="23937"/>
                    <a:pt x="524" y="22472"/>
                  </a:cubicBezTo>
                  <a:lnTo>
                    <a:pt x="482" y="22410"/>
                  </a:lnTo>
                  <a:lnTo>
                    <a:pt x="524" y="22326"/>
                  </a:lnTo>
                  <a:cubicBezTo>
                    <a:pt x="670" y="22158"/>
                    <a:pt x="670" y="21949"/>
                    <a:pt x="691" y="21698"/>
                  </a:cubicBezTo>
                  <a:lnTo>
                    <a:pt x="691" y="21489"/>
                  </a:lnTo>
                  <a:cubicBezTo>
                    <a:pt x="733" y="20568"/>
                    <a:pt x="796" y="19585"/>
                    <a:pt x="858" y="18392"/>
                  </a:cubicBezTo>
                  <a:cubicBezTo>
                    <a:pt x="921" y="16446"/>
                    <a:pt x="1005" y="14459"/>
                    <a:pt x="1026" y="12471"/>
                  </a:cubicBezTo>
                  <a:cubicBezTo>
                    <a:pt x="1088" y="8642"/>
                    <a:pt x="1088" y="4897"/>
                    <a:pt x="775" y="1172"/>
                  </a:cubicBezTo>
                  <a:lnTo>
                    <a:pt x="712" y="586"/>
                  </a:lnTo>
                  <a:lnTo>
                    <a:pt x="1005" y="1109"/>
                  </a:lnTo>
                  <a:cubicBezTo>
                    <a:pt x="1632" y="2176"/>
                    <a:pt x="2448" y="3118"/>
                    <a:pt x="3411" y="3934"/>
                  </a:cubicBezTo>
                  <a:cubicBezTo>
                    <a:pt x="3425" y="3948"/>
                    <a:pt x="3460" y="3973"/>
                    <a:pt x="3487" y="3973"/>
                  </a:cubicBezTo>
                  <a:cubicBezTo>
                    <a:pt x="3499" y="3973"/>
                    <a:pt x="3509" y="3968"/>
                    <a:pt x="3516" y="3955"/>
                  </a:cubicBezTo>
                  <a:lnTo>
                    <a:pt x="3704" y="3934"/>
                  </a:lnTo>
                  <a:lnTo>
                    <a:pt x="3788" y="3934"/>
                  </a:lnTo>
                  <a:cubicBezTo>
                    <a:pt x="5629" y="3725"/>
                    <a:pt x="7345" y="3599"/>
                    <a:pt x="8977" y="3578"/>
                  </a:cubicBezTo>
                  <a:lnTo>
                    <a:pt x="9039" y="3578"/>
                  </a:lnTo>
                  <a:lnTo>
                    <a:pt x="9207" y="3516"/>
                  </a:lnTo>
                  <a:lnTo>
                    <a:pt x="9186" y="3641"/>
                  </a:lnTo>
                  <a:cubicBezTo>
                    <a:pt x="8872" y="9751"/>
                    <a:pt x="8851" y="15986"/>
                    <a:pt x="8830" y="22033"/>
                  </a:cubicBezTo>
                  <a:cubicBezTo>
                    <a:pt x="8830" y="23477"/>
                    <a:pt x="8830" y="24920"/>
                    <a:pt x="8809" y="26343"/>
                  </a:cubicBezTo>
                  <a:lnTo>
                    <a:pt x="8809" y="26385"/>
                  </a:lnTo>
                  <a:lnTo>
                    <a:pt x="8851" y="26532"/>
                  </a:lnTo>
                  <a:lnTo>
                    <a:pt x="8705" y="26552"/>
                  </a:lnTo>
                  <a:cubicBezTo>
                    <a:pt x="8412" y="26594"/>
                    <a:pt x="8119" y="26594"/>
                    <a:pt x="7826" y="26615"/>
                  </a:cubicBezTo>
                  <a:cubicBezTo>
                    <a:pt x="7282" y="26636"/>
                    <a:pt x="6675" y="26699"/>
                    <a:pt x="6110" y="26699"/>
                  </a:cubicBezTo>
                  <a:lnTo>
                    <a:pt x="5901" y="26699"/>
                  </a:lnTo>
                  <a:cubicBezTo>
                    <a:pt x="5608" y="26699"/>
                    <a:pt x="5294" y="26657"/>
                    <a:pt x="5001" y="26636"/>
                  </a:cubicBezTo>
                  <a:cubicBezTo>
                    <a:pt x="4710" y="26610"/>
                    <a:pt x="4411" y="26583"/>
                    <a:pt x="4119" y="26583"/>
                  </a:cubicBezTo>
                  <a:cubicBezTo>
                    <a:pt x="3953" y="26583"/>
                    <a:pt x="3789" y="26592"/>
                    <a:pt x="3631" y="26614"/>
                  </a:cubicBezTo>
                  <a:lnTo>
                    <a:pt x="3631" y="26614"/>
                  </a:lnTo>
                  <a:cubicBezTo>
                    <a:pt x="4216" y="26825"/>
                    <a:pt x="4889" y="26827"/>
                    <a:pt x="5545" y="26845"/>
                  </a:cubicBezTo>
                  <a:lnTo>
                    <a:pt x="5859" y="26845"/>
                  </a:lnTo>
                  <a:cubicBezTo>
                    <a:pt x="6024" y="26849"/>
                    <a:pt x="6198" y="26852"/>
                    <a:pt x="6378" y="26852"/>
                  </a:cubicBezTo>
                  <a:cubicBezTo>
                    <a:pt x="7155" y="26852"/>
                    <a:pt x="8055" y="26806"/>
                    <a:pt x="8956" y="26636"/>
                  </a:cubicBezTo>
                  <a:cubicBezTo>
                    <a:pt x="8977" y="26636"/>
                    <a:pt x="8998" y="26615"/>
                    <a:pt x="8998" y="26594"/>
                  </a:cubicBezTo>
                  <a:cubicBezTo>
                    <a:pt x="9039" y="26552"/>
                    <a:pt x="9039" y="26490"/>
                    <a:pt x="8998" y="26448"/>
                  </a:cubicBezTo>
                  <a:lnTo>
                    <a:pt x="8956" y="26385"/>
                  </a:lnTo>
                  <a:lnTo>
                    <a:pt x="9039" y="26301"/>
                  </a:lnTo>
                  <a:cubicBezTo>
                    <a:pt x="9060" y="26280"/>
                    <a:pt x="9060" y="26239"/>
                    <a:pt x="9081" y="26197"/>
                  </a:cubicBezTo>
                  <a:cubicBezTo>
                    <a:pt x="9102" y="24732"/>
                    <a:pt x="9144" y="23288"/>
                    <a:pt x="9186" y="21824"/>
                  </a:cubicBezTo>
                  <a:cubicBezTo>
                    <a:pt x="9353" y="15860"/>
                    <a:pt x="9500" y="9562"/>
                    <a:pt x="9332" y="3390"/>
                  </a:cubicBezTo>
                  <a:cubicBezTo>
                    <a:pt x="9332" y="3348"/>
                    <a:pt x="9332" y="3348"/>
                    <a:pt x="9291" y="3327"/>
                  </a:cubicBezTo>
                  <a:lnTo>
                    <a:pt x="9144" y="3202"/>
                  </a:lnTo>
                  <a:lnTo>
                    <a:pt x="9332" y="3118"/>
                  </a:lnTo>
                  <a:cubicBezTo>
                    <a:pt x="9353" y="3097"/>
                    <a:pt x="9374" y="3076"/>
                    <a:pt x="9374" y="3055"/>
                  </a:cubicBezTo>
                  <a:cubicBezTo>
                    <a:pt x="9374" y="3013"/>
                    <a:pt x="9374" y="2972"/>
                    <a:pt x="9353" y="2951"/>
                  </a:cubicBezTo>
                  <a:cubicBezTo>
                    <a:pt x="9081" y="2658"/>
                    <a:pt x="8767" y="2365"/>
                    <a:pt x="8454" y="2135"/>
                  </a:cubicBezTo>
                  <a:cubicBezTo>
                    <a:pt x="8244" y="1967"/>
                    <a:pt x="8035" y="1779"/>
                    <a:pt x="7847" y="1612"/>
                  </a:cubicBezTo>
                  <a:cubicBezTo>
                    <a:pt x="7428" y="1193"/>
                    <a:pt x="7010" y="775"/>
                    <a:pt x="6633" y="356"/>
                  </a:cubicBezTo>
                  <a:lnTo>
                    <a:pt x="6570" y="293"/>
                  </a:lnTo>
                  <a:lnTo>
                    <a:pt x="6612" y="210"/>
                  </a:lnTo>
                  <a:cubicBezTo>
                    <a:pt x="6612" y="189"/>
                    <a:pt x="6612" y="147"/>
                    <a:pt x="6570" y="84"/>
                  </a:cubicBezTo>
                  <a:cubicBezTo>
                    <a:pt x="6550" y="63"/>
                    <a:pt x="6529" y="63"/>
                    <a:pt x="6529" y="63"/>
                  </a:cubicBezTo>
                  <a:lnTo>
                    <a:pt x="6319" y="63"/>
                  </a:lnTo>
                  <a:cubicBezTo>
                    <a:pt x="5357" y="84"/>
                    <a:pt x="4421" y="110"/>
                    <a:pt x="3489" y="110"/>
                  </a:cubicBezTo>
                  <a:cubicBezTo>
                    <a:pt x="2558" y="110"/>
                    <a:pt x="1632" y="84"/>
                    <a:pt x="6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39"/>
          <p:cNvGrpSpPr/>
          <p:nvPr/>
        </p:nvGrpSpPr>
        <p:grpSpPr>
          <a:xfrm rot="1222195" flipH="1">
            <a:off x="7357427" y="-438690"/>
            <a:ext cx="576315" cy="1660005"/>
            <a:chOff x="3217925" y="402700"/>
            <a:chExt cx="326450" cy="940300"/>
          </a:xfrm>
        </p:grpSpPr>
        <p:sp>
          <p:nvSpPr>
            <p:cNvPr id="771" name="Google Shape;771;p39"/>
            <p:cNvSpPr/>
            <p:nvPr/>
          </p:nvSpPr>
          <p:spPr>
            <a:xfrm>
              <a:off x="3217925" y="402700"/>
              <a:ext cx="269425" cy="925950"/>
            </a:xfrm>
            <a:custGeom>
              <a:avLst/>
              <a:gdLst/>
              <a:ahLst/>
              <a:cxnLst/>
              <a:rect l="l" t="t" r="r" b="b"/>
              <a:pathLst>
                <a:path w="10777" h="37038" extrusionOk="0">
                  <a:moveTo>
                    <a:pt x="6027" y="8507"/>
                  </a:moveTo>
                  <a:lnTo>
                    <a:pt x="6027" y="8507"/>
                  </a:lnTo>
                  <a:cubicBezTo>
                    <a:pt x="6655" y="8821"/>
                    <a:pt x="7324" y="9093"/>
                    <a:pt x="7847" y="9511"/>
                  </a:cubicBezTo>
                  <a:cubicBezTo>
                    <a:pt x="7345" y="9218"/>
                    <a:pt x="6801" y="8988"/>
                    <a:pt x="6341" y="8737"/>
                  </a:cubicBezTo>
                  <a:lnTo>
                    <a:pt x="6027" y="8507"/>
                  </a:lnTo>
                  <a:close/>
                  <a:moveTo>
                    <a:pt x="7847" y="24953"/>
                  </a:moveTo>
                  <a:lnTo>
                    <a:pt x="7847" y="24953"/>
                  </a:lnTo>
                  <a:cubicBezTo>
                    <a:pt x="7973" y="25099"/>
                    <a:pt x="8119" y="25225"/>
                    <a:pt x="8224" y="25371"/>
                  </a:cubicBezTo>
                  <a:cubicBezTo>
                    <a:pt x="8182" y="25350"/>
                    <a:pt x="8161" y="25329"/>
                    <a:pt x="8119" y="25308"/>
                  </a:cubicBezTo>
                  <a:cubicBezTo>
                    <a:pt x="8057" y="25267"/>
                    <a:pt x="8036" y="25246"/>
                    <a:pt x="7973" y="25225"/>
                  </a:cubicBezTo>
                  <a:cubicBezTo>
                    <a:pt x="7931" y="25141"/>
                    <a:pt x="7910" y="25036"/>
                    <a:pt x="7847" y="24953"/>
                  </a:cubicBezTo>
                  <a:close/>
                  <a:moveTo>
                    <a:pt x="3684" y="32945"/>
                  </a:moveTo>
                  <a:lnTo>
                    <a:pt x="3684" y="32945"/>
                  </a:lnTo>
                  <a:cubicBezTo>
                    <a:pt x="3663" y="33092"/>
                    <a:pt x="3642" y="33217"/>
                    <a:pt x="3621" y="33385"/>
                  </a:cubicBezTo>
                  <a:lnTo>
                    <a:pt x="3579" y="33385"/>
                  </a:lnTo>
                  <a:lnTo>
                    <a:pt x="3579" y="33343"/>
                  </a:lnTo>
                  <a:cubicBezTo>
                    <a:pt x="3621" y="33217"/>
                    <a:pt x="3642" y="33071"/>
                    <a:pt x="3684" y="32945"/>
                  </a:cubicBezTo>
                  <a:close/>
                  <a:moveTo>
                    <a:pt x="4397" y="0"/>
                  </a:moveTo>
                  <a:cubicBezTo>
                    <a:pt x="4320" y="0"/>
                    <a:pt x="4242" y="11"/>
                    <a:pt x="4165" y="33"/>
                  </a:cubicBezTo>
                  <a:cubicBezTo>
                    <a:pt x="1382" y="849"/>
                    <a:pt x="1" y="4448"/>
                    <a:pt x="1466" y="6937"/>
                  </a:cubicBezTo>
                  <a:cubicBezTo>
                    <a:pt x="2177" y="8172"/>
                    <a:pt x="3474" y="8862"/>
                    <a:pt x="4625" y="9637"/>
                  </a:cubicBezTo>
                  <a:cubicBezTo>
                    <a:pt x="5713" y="10327"/>
                    <a:pt x="6989" y="11290"/>
                    <a:pt x="6383" y="12733"/>
                  </a:cubicBezTo>
                  <a:cubicBezTo>
                    <a:pt x="5734" y="14365"/>
                    <a:pt x="3956" y="15223"/>
                    <a:pt x="2930" y="16562"/>
                  </a:cubicBezTo>
                  <a:cubicBezTo>
                    <a:pt x="1759" y="18090"/>
                    <a:pt x="1549" y="20098"/>
                    <a:pt x="2533" y="21772"/>
                  </a:cubicBezTo>
                  <a:cubicBezTo>
                    <a:pt x="3453" y="23279"/>
                    <a:pt x="5127" y="24011"/>
                    <a:pt x="6173" y="25392"/>
                  </a:cubicBezTo>
                  <a:cubicBezTo>
                    <a:pt x="7199" y="26731"/>
                    <a:pt x="6717" y="27861"/>
                    <a:pt x="5567" y="28886"/>
                  </a:cubicBezTo>
                  <a:cubicBezTo>
                    <a:pt x="4520" y="29765"/>
                    <a:pt x="3307" y="30476"/>
                    <a:pt x="2533" y="31669"/>
                  </a:cubicBezTo>
                  <a:cubicBezTo>
                    <a:pt x="2156" y="32339"/>
                    <a:pt x="1968" y="33113"/>
                    <a:pt x="2052" y="33908"/>
                  </a:cubicBezTo>
                  <a:cubicBezTo>
                    <a:pt x="2198" y="35059"/>
                    <a:pt x="2888" y="35833"/>
                    <a:pt x="3579" y="36670"/>
                  </a:cubicBezTo>
                  <a:cubicBezTo>
                    <a:pt x="3642" y="36733"/>
                    <a:pt x="3663" y="36754"/>
                    <a:pt x="3725" y="36775"/>
                  </a:cubicBezTo>
                  <a:cubicBezTo>
                    <a:pt x="3844" y="36937"/>
                    <a:pt x="4025" y="37037"/>
                    <a:pt x="4240" y="37037"/>
                  </a:cubicBezTo>
                  <a:cubicBezTo>
                    <a:pt x="4328" y="37037"/>
                    <a:pt x="4423" y="37020"/>
                    <a:pt x="4520" y="36984"/>
                  </a:cubicBezTo>
                  <a:cubicBezTo>
                    <a:pt x="5316" y="36691"/>
                    <a:pt x="5964" y="36230"/>
                    <a:pt x="6550" y="35624"/>
                  </a:cubicBezTo>
                  <a:cubicBezTo>
                    <a:pt x="6864" y="35289"/>
                    <a:pt x="6655" y="34808"/>
                    <a:pt x="6299" y="34682"/>
                  </a:cubicBezTo>
                  <a:cubicBezTo>
                    <a:pt x="5818" y="33343"/>
                    <a:pt x="7282" y="31857"/>
                    <a:pt x="8140" y="31021"/>
                  </a:cubicBezTo>
                  <a:cubicBezTo>
                    <a:pt x="9186" y="30037"/>
                    <a:pt x="10316" y="28928"/>
                    <a:pt x="10484" y="27422"/>
                  </a:cubicBezTo>
                  <a:cubicBezTo>
                    <a:pt x="10693" y="25790"/>
                    <a:pt x="9793" y="24430"/>
                    <a:pt x="8642" y="23383"/>
                  </a:cubicBezTo>
                  <a:cubicBezTo>
                    <a:pt x="7513" y="22358"/>
                    <a:pt x="6027" y="21626"/>
                    <a:pt x="5211" y="20308"/>
                  </a:cubicBezTo>
                  <a:cubicBezTo>
                    <a:pt x="3788" y="18006"/>
                    <a:pt x="6822" y="16500"/>
                    <a:pt x="8266" y="15307"/>
                  </a:cubicBezTo>
                  <a:cubicBezTo>
                    <a:pt x="9166" y="14575"/>
                    <a:pt x="9961" y="13717"/>
                    <a:pt x="10337" y="12587"/>
                  </a:cubicBezTo>
                  <a:cubicBezTo>
                    <a:pt x="10777" y="11122"/>
                    <a:pt x="10316" y="9469"/>
                    <a:pt x="9186" y="8423"/>
                  </a:cubicBezTo>
                  <a:cubicBezTo>
                    <a:pt x="8015" y="7356"/>
                    <a:pt x="6173" y="7147"/>
                    <a:pt x="5127" y="5933"/>
                  </a:cubicBezTo>
                  <a:cubicBezTo>
                    <a:pt x="4248" y="4950"/>
                    <a:pt x="4374" y="3150"/>
                    <a:pt x="5420" y="2313"/>
                  </a:cubicBezTo>
                  <a:cubicBezTo>
                    <a:pt x="6027" y="1832"/>
                    <a:pt x="5734" y="974"/>
                    <a:pt x="5211" y="744"/>
                  </a:cubicBezTo>
                  <a:cubicBezTo>
                    <a:pt x="5190" y="681"/>
                    <a:pt x="5148" y="639"/>
                    <a:pt x="5148" y="577"/>
                  </a:cubicBezTo>
                  <a:cubicBezTo>
                    <a:pt x="5096" y="231"/>
                    <a:pt x="4760" y="0"/>
                    <a:pt x="43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9"/>
            <p:cNvSpPr/>
            <p:nvPr/>
          </p:nvSpPr>
          <p:spPr>
            <a:xfrm>
              <a:off x="3226300" y="403625"/>
              <a:ext cx="318075" cy="939375"/>
            </a:xfrm>
            <a:custGeom>
              <a:avLst/>
              <a:gdLst/>
              <a:ahLst/>
              <a:cxnLst/>
              <a:rect l="l" t="t" r="r" b="b"/>
              <a:pathLst>
                <a:path w="12723" h="37575" extrusionOk="0">
                  <a:moveTo>
                    <a:pt x="4709" y="268"/>
                  </a:moveTo>
                  <a:lnTo>
                    <a:pt x="4813" y="309"/>
                  </a:lnTo>
                  <a:cubicBezTo>
                    <a:pt x="5294" y="540"/>
                    <a:pt x="5734" y="728"/>
                    <a:pt x="6152" y="833"/>
                  </a:cubicBezTo>
                  <a:lnTo>
                    <a:pt x="6173" y="833"/>
                  </a:lnTo>
                  <a:lnTo>
                    <a:pt x="6173" y="854"/>
                  </a:lnTo>
                  <a:lnTo>
                    <a:pt x="6173" y="895"/>
                  </a:lnTo>
                  <a:cubicBezTo>
                    <a:pt x="6278" y="1628"/>
                    <a:pt x="6403" y="2423"/>
                    <a:pt x="6571" y="3218"/>
                  </a:cubicBezTo>
                  <a:lnTo>
                    <a:pt x="6592" y="3302"/>
                  </a:lnTo>
                  <a:lnTo>
                    <a:pt x="6592" y="3302"/>
                  </a:lnTo>
                  <a:lnTo>
                    <a:pt x="6529" y="3239"/>
                  </a:lnTo>
                  <a:cubicBezTo>
                    <a:pt x="6173" y="3009"/>
                    <a:pt x="5797" y="2778"/>
                    <a:pt x="5420" y="2527"/>
                  </a:cubicBezTo>
                  <a:lnTo>
                    <a:pt x="5399" y="2527"/>
                  </a:lnTo>
                  <a:lnTo>
                    <a:pt x="5399" y="2506"/>
                  </a:lnTo>
                  <a:cubicBezTo>
                    <a:pt x="5336" y="2109"/>
                    <a:pt x="5232" y="1690"/>
                    <a:pt x="5106" y="1251"/>
                  </a:cubicBezTo>
                  <a:cubicBezTo>
                    <a:pt x="5085" y="1209"/>
                    <a:pt x="5085" y="1167"/>
                    <a:pt x="5043" y="1126"/>
                  </a:cubicBezTo>
                  <a:cubicBezTo>
                    <a:pt x="4981" y="854"/>
                    <a:pt x="4897" y="602"/>
                    <a:pt x="4771" y="372"/>
                  </a:cubicBezTo>
                  <a:lnTo>
                    <a:pt x="4709" y="268"/>
                  </a:lnTo>
                  <a:close/>
                  <a:moveTo>
                    <a:pt x="5294" y="2799"/>
                  </a:moveTo>
                  <a:cubicBezTo>
                    <a:pt x="5734" y="3092"/>
                    <a:pt x="6173" y="3343"/>
                    <a:pt x="6634" y="3615"/>
                  </a:cubicBezTo>
                  <a:lnTo>
                    <a:pt x="6654" y="3636"/>
                  </a:lnTo>
                  <a:lnTo>
                    <a:pt x="6634" y="3657"/>
                  </a:lnTo>
                  <a:cubicBezTo>
                    <a:pt x="6424" y="3887"/>
                    <a:pt x="6320" y="4201"/>
                    <a:pt x="6362" y="4515"/>
                  </a:cubicBezTo>
                  <a:cubicBezTo>
                    <a:pt x="6424" y="4975"/>
                    <a:pt x="6738" y="5415"/>
                    <a:pt x="7157" y="5666"/>
                  </a:cubicBezTo>
                  <a:cubicBezTo>
                    <a:pt x="7491" y="5875"/>
                    <a:pt x="7889" y="5980"/>
                    <a:pt x="8245" y="6126"/>
                  </a:cubicBezTo>
                  <a:cubicBezTo>
                    <a:pt x="8517" y="6189"/>
                    <a:pt x="8768" y="6273"/>
                    <a:pt x="8998" y="6377"/>
                  </a:cubicBezTo>
                  <a:cubicBezTo>
                    <a:pt x="9709" y="6670"/>
                    <a:pt x="10316" y="7172"/>
                    <a:pt x="10776" y="7821"/>
                  </a:cubicBezTo>
                  <a:cubicBezTo>
                    <a:pt x="11718" y="9056"/>
                    <a:pt x="12032" y="10562"/>
                    <a:pt x="11760" y="12152"/>
                  </a:cubicBezTo>
                  <a:cubicBezTo>
                    <a:pt x="11488" y="13596"/>
                    <a:pt x="10714" y="15019"/>
                    <a:pt x="9584" y="16128"/>
                  </a:cubicBezTo>
                  <a:cubicBezTo>
                    <a:pt x="9249" y="16483"/>
                    <a:pt x="8831" y="16797"/>
                    <a:pt x="8433" y="17069"/>
                  </a:cubicBezTo>
                  <a:cubicBezTo>
                    <a:pt x="7826" y="17530"/>
                    <a:pt x="7198" y="17990"/>
                    <a:pt x="6780" y="18597"/>
                  </a:cubicBezTo>
                  <a:cubicBezTo>
                    <a:pt x="6173" y="19476"/>
                    <a:pt x="6362" y="20564"/>
                    <a:pt x="7261" y="21338"/>
                  </a:cubicBezTo>
                  <a:cubicBezTo>
                    <a:pt x="7638" y="21652"/>
                    <a:pt x="8098" y="21882"/>
                    <a:pt x="8538" y="22133"/>
                  </a:cubicBezTo>
                  <a:cubicBezTo>
                    <a:pt x="8726" y="22196"/>
                    <a:pt x="8893" y="22300"/>
                    <a:pt x="9061" y="22384"/>
                  </a:cubicBezTo>
                  <a:cubicBezTo>
                    <a:pt x="9814" y="22802"/>
                    <a:pt x="10463" y="23346"/>
                    <a:pt x="10965" y="24037"/>
                  </a:cubicBezTo>
                  <a:cubicBezTo>
                    <a:pt x="11927" y="25313"/>
                    <a:pt x="12325" y="26903"/>
                    <a:pt x="12095" y="28431"/>
                  </a:cubicBezTo>
                  <a:cubicBezTo>
                    <a:pt x="11969" y="29289"/>
                    <a:pt x="11613" y="30126"/>
                    <a:pt x="11132" y="30879"/>
                  </a:cubicBezTo>
                  <a:cubicBezTo>
                    <a:pt x="10672" y="31569"/>
                    <a:pt x="10086" y="32009"/>
                    <a:pt x="9479" y="32511"/>
                  </a:cubicBezTo>
                  <a:cubicBezTo>
                    <a:pt x="9312" y="32616"/>
                    <a:pt x="9186" y="32741"/>
                    <a:pt x="9040" y="32846"/>
                  </a:cubicBezTo>
                  <a:cubicBezTo>
                    <a:pt x="8579" y="33118"/>
                    <a:pt x="8035" y="33787"/>
                    <a:pt x="8015" y="34478"/>
                  </a:cubicBezTo>
                  <a:cubicBezTo>
                    <a:pt x="7994" y="34833"/>
                    <a:pt x="8119" y="35147"/>
                    <a:pt x="8370" y="35419"/>
                  </a:cubicBezTo>
                  <a:lnTo>
                    <a:pt x="8433" y="35461"/>
                  </a:lnTo>
                  <a:lnTo>
                    <a:pt x="8349" y="35461"/>
                  </a:lnTo>
                  <a:cubicBezTo>
                    <a:pt x="7889" y="35440"/>
                    <a:pt x="7408" y="35377"/>
                    <a:pt x="6968" y="35336"/>
                  </a:cubicBezTo>
                  <a:cubicBezTo>
                    <a:pt x="6759" y="35315"/>
                    <a:pt x="6529" y="35273"/>
                    <a:pt x="6278" y="35252"/>
                  </a:cubicBezTo>
                  <a:cubicBezTo>
                    <a:pt x="5608" y="34729"/>
                    <a:pt x="5378" y="33850"/>
                    <a:pt x="5692" y="33118"/>
                  </a:cubicBezTo>
                  <a:cubicBezTo>
                    <a:pt x="5922" y="32595"/>
                    <a:pt x="6445" y="32281"/>
                    <a:pt x="6906" y="31967"/>
                  </a:cubicBezTo>
                  <a:cubicBezTo>
                    <a:pt x="7073" y="31862"/>
                    <a:pt x="7198" y="31779"/>
                    <a:pt x="7324" y="31695"/>
                  </a:cubicBezTo>
                  <a:cubicBezTo>
                    <a:pt x="8307" y="31025"/>
                    <a:pt x="9040" y="30105"/>
                    <a:pt x="9479" y="29059"/>
                  </a:cubicBezTo>
                  <a:cubicBezTo>
                    <a:pt x="9772" y="28368"/>
                    <a:pt x="10191" y="27071"/>
                    <a:pt x="9835" y="25753"/>
                  </a:cubicBezTo>
                  <a:cubicBezTo>
                    <a:pt x="9563" y="24685"/>
                    <a:pt x="8663" y="23974"/>
                    <a:pt x="7805" y="23325"/>
                  </a:cubicBezTo>
                  <a:cubicBezTo>
                    <a:pt x="7638" y="23200"/>
                    <a:pt x="7471" y="23074"/>
                    <a:pt x="7303" y="22928"/>
                  </a:cubicBezTo>
                  <a:cubicBezTo>
                    <a:pt x="7178" y="22823"/>
                    <a:pt x="7010" y="22698"/>
                    <a:pt x="6864" y="22572"/>
                  </a:cubicBezTo>
                  <a:cubicBezTo>
                    <a:pt x="5734" y="21714"/>
                    <a:pt x="4353" y="20605"/>
                    <a:pt x="4750" y="19057"/>
                  </a:cubicBezTo>
                  <a:cubicBezTo>
                    <a:pt x="5022" y="17906"/>
                    <a:pt x="5964" y="17216"/>
                    <a:pt x="6885" y="16525"/>
                  </a:cubicBezTo>
                  <a:cubicBezTo>
                    <a:pt x="7198" y="16295"/>
                    <a:pt x="7512" y="16065"/>
                    <a:pt x="7805" y="15814"/>
                  </a:cubicBezTo>
                  <a:cubicBezTo>
                    <a:pt x="9709" y="14140"/>
                    <a:pt x="10358" y="11525"/>
                    <a:pt x="9395" y="9474"/>
                  </a:cubicBezTo>
                  <a:cubicBezTo>
                    <a:pt x="8768" y="8135"/>
                    <a:pt x="7680" y="7507"/>
                    <a:pt x="6382" y="6880"/>
                  </a:cubicBezTo>
                  <a:cubicBezTo>
                    <a:pt x="5546" y="6461"/>
                    <a:pt x="4771" y="6022"/>
                    <a:pt x="4290" y="5289"/>
                  </a:cubicBezTo>
                  <a:cubicBezTo>
                    <a:pt x="3955" y="4766"/>
                    <a:pt x="3913" y="3992"/>
                    <a:pt x="4165" y="3469"/>
                  </a:cubicBezTo>
                  <a:cubicBezTo>
                    <a:pt x="4290" y="3197"/>
                    <a:pt x="4583" y="2841"/>
                    <a:pt x="5190" y="2799"/>
                  </a:cubicBezTo>
                  <a:close/>
                  <a:moveTo>
                    <a:pt x="6173" y="35482"/>
                  </a:moveTo>
                  <a:cubicBezTo>
                    <a:pt x="6822" y="35670"/>
                    <a:pt x="7596" y="35691"/>
                    <a:pt x="8161" y="35733"/>
                  </a:cubicBezTo>
                  <a:lnTo>
                    <a:pt x="8245" y="35733"/>
                  </a:lnTo>
                  <a:lnTo>
                    <a:pt x="8224" y="35754"/>
                  </a:lnTo>
                  <a:cubicBezTo>
                    <a:pt x="7617" y="36361"/>
                    <a:pt x="6947" y="36905"/>
                    <a:pt x="6131" y="37428"/>
                  </a:cubicBezTo>
                  <a:lnTo>
                    <a:pt x="6069" y="37428"/>
                  </a:lnTo>
                  <a:cubicBezTo>
                    <a:pt x="5818" y="37323"/>
                    <a:pt x="5546" y="37261"/>
                    <a:pt x="5253" y="37240"/>
                  </a:cubicBezTo>
                  <a:cubicBezTo>
                    <a:pt x="5190" y="37240"/>
                    <a:pt x="5106" y="37219"/>
                    <a:pt x="5022" y="37198"/>
                  </a:cubicBezTo>
                  <a:lnTo>
                    <a:pt x="4960" y="37198"/>
                  </a:lnTo>
                  <a:cubicBezTo>
                    <a:pt x="4709" y="37135"/>
                    <a:pt x="4499" y="37114"/>
                    <a:pt x="4269" y="37093"/>
                  </a:cubicBezTo>
                  <a:lnTo>
                    <a:pt x="4165" y="37093"/>
                  </a:lnTo>
                  <a:lnTo>
                    <a:pt x="4248" y="37030"/>
                  </a:lnTo>
                  <a:cubicBezTo>
                    <a:pt x="4458" y="36905"/>
                    <a:pt x="4667" y="36738"/>
                    <a:pt x="4876" y="36591"/>
                  </a:cubicBezTo>
                  <a:cubicBezTo>
                    <a:pt x="4939" y="36528"/>
                    <a:pt x="5002" y="36486"/>
                    <a:pt x="5085" y="36424"/>
                  </a:cubicBezTo>
                  <a:cubicBezTo>
                    <a:pt x="5127" y="36382"/>
                    <a:pt x="5211" y="36361"/>
                    <a:pt x="5253" y="36298"/>
                  </a:cubicBezTo>
                  <a:cubicBezTo>
                    <a:pt x="5566" y="36068"/>
                    <a:pt x="5880" y="35796"/>
                    <a:pt x="6131" y="35524"/>
                  </a:cubicBezTo>
                  <a:lnTo>
                    <a:pt x="6152" y="35482"/>
                  </a:lnTo>
                  <a:close/>
                  <a:moveTo>
                    <a:pt x="4777" y="1"/>
                  </a:moveTo>
                  <a:cubicBezTo>
                    <a:pt x="4761" y="1"/>
                    <a:pt x="4740" y="6"/>
                    <a:pt x="4709" y="17"/>
                  </a:cubicBezTo>
                  <a:lnTo>
                    <a:pt x="4646" y="100"/>
                  </a:lnTo>
                  <a:lnTo>
                    <a:pt x="4646" y="121"/>
                  </a:lnTo>
                  <a:lnTo>
                    <a:pt x="4604" y="100"/>
                  </a:lnTo>
                  <a:lnTo>
                    <a:pt x="4541" y="100"/>
                  </a:lnTo>
                  <a:cubicBezTo>
                    <a:pt x="4499" y="121"/>
                    <a:pt x="4478" y="142"/>
                    <a:pt x="4499" y="184"/>
                  </a:cubicBezTo>
                  <a:cubicBezTo>
                    <a:pt x="4541" y="435"/>
                    <a:pt x="4646" y="665"/>
                    <a:pt x="4709" y="916"/>
                  </a:cubicBezTo>
                  <a:cubicBezTo>
                    <a:pt x="4771" y="1021"/>
                    <a:pt x="4813" y="1146"/>
                    <a:pt x="4855" y="1272"/>
                  </a:cubicBezTo>
                  <a:cubicBezTo>
                    <a:pt x="4960" y="1586"/>
                    <a:pt x="5022" y="1900"/>
                    <a:pt x="5127" y="2193"/>
                  </a:cubicBezTo>
                  <a:lnTo>
                    <a:pt x="5190" y="2402"/>
                  </a:lnTo>
                  <a:lnTo>
                    <a:pt x="5169" y="2402"/>
                  </a:lnTo>
                  <a:cubicBezTo>
                    <a:pt x="4750" y="2444"/>
                    <a:pt x="4374" y="2653"/>
                    <a:pt x="4123" y="3009"/>
                  </a:cubicBezTo>
                  <a:cubicBezTo>
                    <a:pt x="3809" y="3385"/>
                    <a:pt x="3662" y="3887"/>
                    <a:pt x="3746" y="4390"/>
                  </a:cubicBezTo>
                  <a:cubicBezTo>
                    <a:pt x="3913" y="5645"/>
                    <a:pt x="5169" y="6419"/>
                    <a:pt x="6069" y="6900"/>
                  </a:cubicBezTo>
                  <a:cubicBezTo>
                    <a:pt x="7722" y="7737"/>
                    <a:pt x="8998" y="8512"/>
                    <a:pt x="9458" y="10269"/>
                  </a:cubicBezTo>
                  <a:cubicBezTo>
                    <a:pt x="9877" y="11901"/>
                    <a:pt x="9354" y="13680"/>
                    <a:pt x="8098" y="15040"/>
                  </a:cubicBezTo>
                  <a:cubicBezTo>
                    <a:pt x="7680" y="15479"/>
                    <a:pt x="7198" y="15835"/>
                    <a:pt x="6696" y="16211"/>
                  </a:cubicBezTo>
                  <a:cubicBezTo>
                    <a:pt x="6048" y="16714"/>
                    <a:pt x="5336" y="17237"/>
                    <a:pt x="4876" y="17969"/>
                  </a:cubicBezTo>
                  <a:cubicBezTo>
                    <a:pt x="4185" y="19036"/>
                    <a:pt x="4248" y="20208"/>
                    <a:pt x="5064" y="21212"/>
                  </a:cubicBezTo>
                  <a:cubicBezTo>
                    <a:pt x="5650" y="21945"/>
                    <a:pt x="6445" y="22530"/>
                    <a:pt x="7198" y="23116"/>
                  </a:cubicBezTo>
                  <a:cubicBezTo>
                    <a:pt x="7701" y="23514"/>
                    <a:pt x="8224" y="23890"/>
                    <a:pt x="8684" y="24351"/>
                  </a:cubicBezTo>
                  <a:cubicBezTo>
                    <a:pt x="10107" y="25669"/>
                    <a:pt x="9793" y="27719"/>
                    <a:pt x="9061" y="29205"/>
                  </a:cubicBezTo>
                  <a:cubicBezTo>
                    <a:pt x="8663" y="30021"/>
                    <a:pt x="8056" y="30732"/>
                    <a:pt x="7366" y="31256"/>
                  </a:cubicBezTo>
                  <a:cubicBezTo>
                    <a:pt x="7178" y="31381"/>
                    <a:pt x="6968" y="31507"/>
                    <a:pt x="6759" y="31632"/>
                  </a:cubicBezTo>
                  <a:cubicBezTo>
                    <a:pt x="6362" y="31904"/>
                    <a:pt x="5943" y="32155"/>
                    <a:pt x="5650" y="32532"/>
                  </a:cubicBezTo>
                  <a:cubicBezTo>
                    <a:pt x="5022" y="33348"/>
                    <a:pt x="5190" y="34499"/>
                    <a:pt x="5964" y="35168"/>
                  </a:cubicBezTo>
                  <a:lnTo>
                    <a:pt x="6006" y="35189"/>
                  </a:lnTo>
                  <a:lnTo>
                    <a:pt x="6006" y="35231"/>
                  </a:lnTo>
                  <a:lnTo>
                    <a:pt x="6006" y="35273"/>
                  </a:lnTo>
                  <a:lnTo>
                    <a:pt x="6006" y="35315"/>
                  </a:lnTo>
                  <a:lnTo>
                    <a:pt x="5964" y="35315"/>
                  </a:lnTo>
                  <a:cubicBezTo>
                    <a:pt x="5734" y="35461"/>
                    <a:pt x="5525" y="35649"/>
                    <a:pt x="5315" y="35859"/>
                  </a:cubicBezTo>
                  <a:cubicBezTo>
                    <a:pt x="5190" y="35984"/>
                    <a:pt x="5064" y="36089"/>
                    <a:pt x="4918" y="36193"/>
                  </a:cubicBezTo>
                  <a:cubicBezTo>
                    <a:pt x="4813" y="36277"/>
                    <a:pt x="4709" y="36382"/>
                    <a:pt x="4583" y="36465"/>
                  </a:cubicBezTo>
                  <a:cubicBezTo>
                    <a:pt x="4395" y="36591"/>
                    <a:pt x="4185" y="36738"/>
                    <a:pt x="4039" y="36926"/>
                  </a:cubicBezTo>
                  <a:lnTo>
                    <a:pt x="4018" y="36947"/>
                  </a:lnTo>
                  <a:lnTo>
                    <a:pt x="3976" y="36926"/>
                  </a:lnTo>
                  <a:cubicBezTo>
                    <a:pt x="2302" y="35796"/>
                    <a:pt x="1737" y="33766"/>
                    <a:pt x="2595" y="32092"/>
                  </a:cubicBezTo>
                  <a:cubicBezTo>
                    <a:pt x="3077" y="31193"/>
                    <a:pt x="3872" y="30670"/>
                    <a:pt x="4667" y="30147"/>
                  </a:cubicBezTo>
                  <a:cubicBezTo>
                    <a:pt x="5106" y="29833"/>
                    <a:pt x="5608" y="29561"/>
                    <a:pt x="6006" y="29163"/>
                  </a:cubicBezTo>
                  <a:cubicBezTo>
                    <a:pt x="6989" y="28222"/>
                    <a:pt x="7303" y="26862"/>
                    <a:pt x="6801" y="25711"/>
                  </a:cubicBezTo>
                  <a:cubicBezTo>
                    <a:pt x="6424" y="24769"/>
                    <a:pt x="5587" y="24121"/>
                    <a:pt x="4792" y="23493"/>
                  </a:cubicBezTo>
                  <a:cubicBezTo>
                    <a:pt x="4437" y="23200"/>
                    <a:pt x="4060" y="22907"/>
                    <a:pt x="3746" y="22614"/>
                  </a:cubicBezTo>
                  <a:cubicBezTo>
                    <a:pt x="2449" y="21338"/>
                    <a:pt x="1298" y="19245"/>
                    <a:pt x="2470" y="17467"/>
                  </a:cubicBezTo>
                  <a:cubicBezTo>
                    <a:pt x="2972" y="16735"/>
                    <a:pt x="3725" y="16274"/>
                    <a:pt x="4458" y="15814"/>
                  </a:cubicBezTo>
                  <a:cubicBezTo>
                    <a:pt x="4876" y="15563"/>
                    <a:pt x="5315" y="15291"/>
                    <a:pt x="5692" y="14977"/>
                  </a:cubicBezTo>
                  <a:cubicBezTo>
                    <a:pt x="6738" y="14119"/>
                    <a:pt x="7157" y="12926"/>
                    <a:pt x="6906" y="11608"/>
                  </a:cubicBezTo>
                  <a:cubicBezTo>
                    <a:pt x="6675" y="10374"/>
                    <a:pt x="5901" y="9265"/>
                    <a:pt x="4562" y="8281"/>
                  </a:cubicBezTo>
                  <a:cubicBezTo>
                    <a:pt x="4185" y="8030"/>
                    <a:pt x="3767" y="7800"/>
                    <a:pt x="3307" y="7549"/>
                  </a:cubicBezTo>
                  <a:cubicBezTo>
                    <a:pt x="2072" y="6900"/>
                    <a:pt x="691" y="6147"/>
                    <a:pt x="524" y="4703"/>
                  </a:cubicBezTo>
                  <a:cubicBezTo>
                    <a:pt x="398" y="3427"/>
                    <a:pt x="1089" y="2465"/>
                    <a:pt x="1654" y="1858"/>
                  </a:cubicBezTo>
                  <a:cubicBezTo>
                    <a:pt x="2386" y="1105"/>
                    <a:pt x="3349" y="540"/>
                    <a:pt x="4353" y="289"/>
                  </a:cubicBezTo>
                  <a:cubicBezTo>
                    <a:pt x="4395" y="268"/>
                    <a:pt x="4437" y="205"/>
                    <a:pt x="4437" y="163"/>
                  </a:cubicBezTo>
                  <a:cubicBezTo>
                    <a:pt x="4437" y="111"/>
                    <a:pt x="4394" y="74"/>
                    <a:pt x="4356" y="74"/>
                  </a:cubicBezTo>
                  <a:cubicBezTo>
                    <a:pt x="4347" y="74"/>
                    <a:pt x="4339" y="76"/>
                    <a:pt x="4332" y="79"/>
                  </a:cubicBezTo>
                  <a:cubicBezTo>
                    <a:pt x="2721" y="289"/>
                    <a:pt x="1026" y="1732"/>
                    <a:pt x="419" y="3343"/>
                  </a:cubicBezTo>
                  <a:cubicBezTo>
                    <a:pt x="147" y="4139"/>
                    <a:pt x="1" y="5289"/>
                    <a:pt x="984" y="6335"/>
                  </a:cubicBezTo>
                  <a:cubicBezTo>
                    <a:pt x="1570" y="6984"/>
                    <a:pt x="2386" y="7424"/>
                    <a:pt x="3139" y="7842"/>
                  </a:cubicBezTo>
                  <a:cubicBezTo>
                    <a:pt x="3830" y="8219"/>
                    <a:pt x="4499" y="8595"/>
                    <a:pt x="5085" y="9118"/>
                  </a:cubicBezTo>
                  <a:cubicBezTo>
                    <a:pt x="6027" y="9997"/>
                    <a:pt x="6654" y="11211"/>
                    <a:pt x="6675" y="12299"/>
                  </a:cubicBezTo>
                  <a:cubicBezTo>
                    <a:pt x="6696" y="13094"/>
                    <a:pt x="6424" y="13868"/>
                    <a:pt x="5859" y="14454"/>
                  </a:cubicBezTo>
                  <a:cubicBezTo>
                    <a:pt x="5399" y="14956"/>
                    <a:pt x="4792" y="15333"/>
                    <a:pt x="4227" y="15688"/>
                  </a:cubicBezTo>
                  <a:cubicBezTo>
                    <a:pt x="3600" y="16086"/>
                    <a:pt x="2909" y="16483"/>
                    <a:pt x="2449" y="17069"/>
                  </a:cubicBezTo>
                  <a:cubicBezTo>
                    <a:pt x="1612" y="18095"/>
                    <a:pt x="1465" y="19559"/>
                    <a:pt x="2093" y="20940"/>
                  </a:cubicBezTo>
                  <a:cubicBezTo>
                    <a:pt x="2658" y="22154"/>
                    <a:pt x="3600" y="22907"/>
                    <a:pt x="4562" y="23723"/>
                  </a:cubicBezTo>
                  <a:cubicBezTo>
                    <a:pt x="4876" y="23974"/>
                    <a:pt x="5190" y="24246"/>
                    <a:pt x="5483" y="24497"/>
                  </a:cubicBezTo>
                  <a:cubicBezTo>
                    <a:pt x="6424" y="25376"/>
                    <a:pt x="6843" y="26276"/>
                    <a:pt x="6696" y="27280"/>
                  </a:cubicBezTo>
                  <a:cubicBezTo>
                    <a:pt x="6550" y="28410"/>
                    <a:pt x="5713" y="29142"/>
                    <a:pt x="5002" y="29623"/>
                  </a:cubicBezTo>
                  <a:cubicBezTo>
                    <a:pt x="4897" y="29686"/>
                    <a:pt x="4813" y="29770"/>
                    <a:pt x="4709" y="29812"/>
                  </a:cubicBezTo>
                  <a:cubicBezTo>
                    <a:pt x="3411" y="30732"/>
                    <a:pt x="2156" y="31590"/>
                    <a:pt x="1947" y="33285"/>
                  </a:cubicBezTo>
                  <a:cubicBezTo>
                    <a:pt x="1737" y="34833"/>
                    <a:pt x="2512" y="36361"/>
                    <a:pt x="3872" y="37093"/>
                  </a:cubicBezTo>
                  <a:lnTo>
                    <a:pt x="3913" y="37114"/>
                  </a:lnTo>
                  <a:lnTo>
                    <a:pt x="3872" y="37156"/>
                  </a:lnTo>
                  <a:lnTo>
                    <a:pt x="3872" y="37198"/>
                  </a:lnTo>
                  <a:lnTo>
                    <a:pt x="3913" y="37198"/>
                  </a:lnTo>
                  <a:cubicBezTo>
                    <a:pt x="3955" y="37198"/>
                    <a:pt x="3976" y="37156"/>
                    <a:pt x="4039" y="37135"/>
                  </a:cubicBezTo>
                  <a:cubicBezTo>
                    <a:pt x="4332" y="37240"/>
                    <a:pt x="4646" y="37323"/>
                    <a:pt x="4960" y="37407"/>
                  </a:cubicBezTo>
                  <a:lnTo>
                    <a:pt x="4981" y="37407"/>
                  </a:lnTo>
                  <a:cubicBezTo>
                    <a:pt x="5064" y="37428"/>
                    <a:pt x="5127" y="37428"/>
                    <a:pt x="5211" y="37449"/>
                  </a:cubicBezTo>
                  <a:cubicBezTo>
                    <a:pt x="5483" y="37512"/>
                    <a:pt x="5755" y="37574"/>
                    <a:pt x="6027" y="37574"/>
                  </a:cubicBezTo>
                  <a:lnTo>
                    <a:pt x="6069" y="37574"/>
                  </a:lnTo>
                  <a:cubicBezTo>
                    <a:pt x="6989" y="37114"/>
                    <a:pt x="7805" y="36486"/>
                    <a:pt x="8579" y="35670"/>
                  </a:cubicBezTo>
                  <a:cubicBezTo>
                    <a:pt x="8621" y="35649"/>
                    <a:pt x="8621" y="35629"/>
                    <a:pt x="8621" y="35587"/>
                  </a:cubicBezTo>
                  <a:cubicBezTo>
                    <a:pt x="8621" y="35566"/>
                    <a:pt x="8579" y="35545"/>
                    <a:pt x="8559" y="35524"/>
                  </a:cubicBezTo>
                  <a:lnTo>
                    <a:pt x="8538" y="35482"/>
                  </a:lnTo>
                  <a:lnTo>
                    <a:pt x="8538" y="35461"/>
                  </a:lnTo>
                  <a:cubicBezTo>
                    <a:pt x="8538" y="35440"/>
                    <a:pt x="8559" y="35419"/>
                    <a:pt x="8517" y="35357"/>
                  </a:cubicBezTo>
                  <a:cubicBezTo>
                    <a:pt x="8224" y="35064"/>
                    <a:pt x="8098" y="34750"/>
                    <a:pt x="8119" y="34436"/>
                  </a:cubicBezTo>
                  <a:cubicBezTo>
                    <a:pt x="8245" y="33662"/>
                    <a:pt x="9207" y="32908"/>
                    <a:pt x="10002" y="32302"/>
                  </a:cubicBezTo>
                  <a:cubicBezTo>
                    <a:pt x="10337" y="32009"/>
                    <a:pt x="10672" y="31779"/>
                    <a:pt x="10881" y="31548"/>
                  </a:cubicBezTo>
                  <a:cubicBezTo>
                    <a:pt x="11697" y="30628"/>
                    <a:pt x="12220" y="29477"/>
                    <a:pt x="12388" y="28263"/>
                  </a:cubicBezTo>
                  <a:cubicBezTo>
                    <a:pt x="12722" y="25941"/>
                    <a:pt x="11592" y="23535"/>
                    <a:pt x="9584" y="22258"/>
                  </a:cubicBezTo>
                  <a:cubicBezTo>
                    <a:pt x="9375" y="22133"/>
                    <a:pt x="9103" y="21986"/>
                    <a:pt x="8851" y="21840"/>
                  </a:cubicBezTo>
                  <a:cubicBezTo>
                    <a:pt x="7994" y="21400"/>
                    <a:pt x="6947" y="20815"/>
                    <a:pt x="6696" y="19978"/>
                  </a:cubicBezTo>
                  <a:cubicBezTo>
                    <a:pt x="6592" y="19580"/>
                    <a:pt x="6675" y="19183"/>
                    <a:pt x="6906" y="18743"/>
                  </a:cubicBezTo>
                  <a:cubicBezTo>
                    <a:pt x="7303" y="18074"/>
                    <a:pt x="8015" y="17551"/>
                    <a:pt x="8663" y="17069"/>
                  </a:cubicBezTo>
                  <a:cubicBezTo>
                    <a:pt x="9082" y="16797"/>
                    <a:pt x="9500" y="16483"/>
                    <a:pt x="9835" y="16107"/>
                  </a:cubicBezTo>
                  <a:cubicBezTo>
                    <a:pt x="11718" y="14203"/>
                    <a:pt x="12513" y="11776"/>
                    <a:pt x="11969" y="9579"/>
                  </a:cubicBezTo>
                  <a:cubicBezTo>
                    <a:pt x="11655" y="8323"/>
                    <a:pt x="10944" y="7235"/>
                    <a:pt x="10002" y="6524"/>
                  </a:cubicBezTo>
                  <a:cubicBezTo>
                    <a:pt x="9584" y="6231"/>
                    <a:pt x="9103" y="5980"/>
                    <a:pt x="8454" y="5771"/>
                  </a:cubicBezTo>
                  <a:cubicBezTo>
                    <a:pt x="8056" y="5645"/>
                    <a:pt x="6738" y="5185"/>
                    <a:pt x="6550" y="4473"/>
                  </a:cubicBezTo>
                  <a:cubicBezTo>
                    <a:pt x="6487" y="4201"/>
                    <a:pt x="6571" y="3950"/>
                    <a:pt x="6864" y="3678"/>
                  </a:cubicBezTo>
                  <a:cubicBezTo>
                    <a:pt x="6906" y="3636"/>
                    <a:pt x="6885" y="3553"/>
                    <a:pt x="6885" y="3532"/>
                  </a:cubicBezTo>
                  <a:cubicBezTo>
                    <a:pt x="6885" y="3490"/>
                    <a:pt x="6864" y="3469"/>
                    <a:pt x="6843" y="3448"/>
                  </a:cubicBezTo>
                  <a:lnTo>
                    <a:pt x="6780" y="3427"/>
                  </a:lnTo>
                  <a:lnTo>
                    <a:pt x="6780" y="3385"/>
                  </a:lnTo>
                  <a:cubicBezTo>
                    <a:pt x="6654" y="2444"/>
                    <a:pt x="6550" y="1607"/>
                    <a:pt x="6424" y="854"/>
                  </a:cubicBezTo>
                  <a:lnTo>
                    <a:pt x="6424" y="833"/>
                  </a:lnTo>
                  <a:cubicBezTo>
                    <a:pt x="6424" y="812"/>
                    <a:pt x="6445" y="812"/>
                    <a:pt x="6445" y="770"/>
                  </a:cubicBezTo>
                  <a:cubicBezTo>
                    <a:pt x="6445" y="770"/>
                    <a:pt x="6445" y="749"/>
                    <a:pt x="6424" y="749"/>
                  </a:cubicBezTo>
                  <a:cubicBezTo>
                    <a:pt x="5901" y="540"/>
                    <a:pt x="5336" y="309"/>
                    <a:pt x="4813" y="17"/>
                  </a:cubicBezTo>
                  <a:cubicBezTo>
                    <a:pt x="4803" y="6"/>
                    <a:pt x="4792" y="1"/>
                    <a:pt x="47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 name="Google Shape;773;p39"/>
          <p:cNvGrpSpPr/>
          <p:nvPr/>
        </p:nvGrpSpPr>
        <p:grpSpPr>
          <a:xfrm rot="-1356156">
            <a:off x="1934754" y="1098127"/>
            <a:ext cx="603892" cy="597760"/>
            <a:chOff x="6907281" y="1838619"/>
            <a:chExt cx="394389" cy="390408"/>
          </a:xfrm>
        </p:grpSpPr>
        <p:sp>
          <p:nvSpPr>
            <p:cNvPr id="774" name="Google Shape;774;p39"/>
            <p:cNvSpPr/>
            <p:nvPr/>
          </p:nvSpPr>
          <p:spPr>
            <a:xfrm rot="1441807">
              <a:off x="6953198" y="1885138"/>
              <a:ext cx="241781" cy="276976"/>
            </a:xfrm>
            <a:custGeom>
              <a:avLst/>
              <a:gdLst/>
              <a:ahLst/>
              <a:cxnLst/>
              <a:rect l="l" t="t" r="r" b="b"/>
              <a:pathLst>
                <a:path w="7701" h="8822" extrusionOk="0">
                  <a:moveTo>
                    <a:pt x="1737" y="204"/>
                  </a:moveTo>
                  <a:cubicBezTo>
                    <a:pt x="899" y="204"/>
                    <a:pt x="385" y="1160"/>
                    <a:pt x="565" y="1904"/>
                  </a:cubicBezTo>
                  <a:cubicBezTo>
                    <a:pt x="649" y="2281"/>
                    <a:pt x="712" y="2657"/>
                    <a:pt x="775" y="3034"/>
                  </a:cubicBezTo>
                  <a:cubicBezTo>
                    <a:pt x="754" y="3285"/>
                    <a:pt x="712" y="3557"/>
                    <a:pt x="691" y="3787"/>
                  </a:cubicBezTo>
                  <a:cubicBezTo>
                    <a:pt x="545" y="4917"/>
                    <a:pt x="482" y="6089"/>
                    <a:pt x="168" y="7156"/>
                  </a:cubicBezTo>
                  <a:cubicBezTo>
                    <a:pt x="1" y="7763"/>
                    <a:pt x="377" y="8558"/>
                    <a:pt x="1047" y="8662"/>
                  </a:cubicBezTo>
                  <a:cubicBezTo>
                    <a:pt x="1659" y="8770"/>
                    <a:pt x="2274" y="8822"/>
                    <a:pt x="2887" y="8822"/>
                  </a:cubicBezTo>
                  <a:cubicBezTo>
                    <a:pt x="4180" y="8822"/>
                    <a:pt x="5468" y="8593"/>
                    <a:pt x="6717" y="8181"/>
                  </a:cubicBezTo>
                  <a:cubicBezTo>
                    <a:pt x="7428" y="7951"/>
                    <a:pt x="7700" y="7323"/>
                    <a:pt x="7596" y="6591"/>
                  </a:cubicBezTo>
                  <a:cubicBezTo>
                    <a:pt x="7449" y="5587"/>
                    <a:pt x="7324" y="4603"/>
                    <a:pt x="7156" y="3599"/>
                  </a:cubicBezTo>
                  <a:cubicBezTo>
                    <a:pt x="7052" y="2867"/>
                    <a:pt x="7073" y="1925"/>
                    <a:pt x="6633" y="1276"/>
                  </a:cubicBezTo>
                  <a:cubicBezTo>
                    <a:pt x="5775" y="0"/>
                    <a:pt x="3202" y="314"/>
                    <a:pt x="1842" y="209"/>
                  </a:cubicBezTo>
                  <a:cubicBezTo>
                    <a:pt x="1806" y="206"/>
                    <a:pt x="1771" y="204"/>
                    <a:pt x="1737" y="20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9"/>
            <p:cNvSpPr/>
            <p:nvPr/>
          </p:nvSpPr>
          <p:spPr>
            <a:xfrm rot="1441807">
              <a:off x="6959774" y="1885712"/>
              <a:ext cx="294338" cy="296222"/>
            </a:xfrm>
            <a:custGeom>
              <a:avLst/>
              <a:gdLst/>
              <a:ahLst/>
              <a:cxnLst/>
              <a:rect l="l" t="t" r="r" b="b"/>
              <a:pathLst>
                <a:path w="9375" h="9435" extrusionOk="0">
                  <a:moveTo>
                    <a:pt x="4058" y="1"/>
                  </a:moveTo>
                  <a:cubicBezTo>
                    <a:pt x="3799" y="1"/>
                    <a:pt x="3547" y="15"/>
                    <a:pt x="3307" y="59"/>
                  </a:cubicBezTo>
                  <a:cubicBezTo>
                    <a:pt x="2490" y="227"/>
                    <a:pt x="1737" y="1315"/>
                    <a:pt x="1172" y="2131"/>
                  </a:cubicBezTo>
                  <a:cubicBezTo>
                    <a:pt x="1047" y="2340"/>
                    <a:pt x="921" y="2528"/>
                    <a:pt x="796" y="2675"/>
                  </a:cubicBezTo>
                  <a:lnTo>
                    <a:pt x="817" y="2759"/>
                  </a:lnTo>
                  <a:lnTo>
                    <a:pt x="1005" y="2570"/>
                  </a:lnTo>
                  <a:cubicBezTo>
                    <a:pt x="1382" y="2194"/>
                    <a:pt x="1779" y="1775"/>
                    <a:pt x="2156" y="1357"/>
                  </a:cubicBezTo>
                  <a:lnTo>
                    <a:pt x="2281" y="1189"/>
                  </a:lnTo>
                  <a:cubicBezTo>
                    <a:pt x="2907" y="504"/>
                    <a:pt x="3442" y="350"/>
                    <a:pt x="4330" y="350"/>
                  </a:cubicBezTo>
                  <a:cubicBezTo>
                    <a:pt x="4392" y="350"/>
                    <a:pt x="4455" y="351"/>
                    <a:pt x="4520" y="352"/>
                  </a:cubicBezTo>
                  <a:cubicBezTo>
                    <a:pt x="4918" y="352"/>
                    <a:pt x="5294" y="373"/>
                    <a:pt x="5671" y="373"/>
                  </a:cubicBezTo>
                  <a:lnTo>
                    <a:pt x="5713" y="373"/>
                  </a:lnTo>
                  <a:cubicBezTo>
                    <a:pt x="6206" y="396"/>
                    <a:pt x="6712" y="413"/>
                    <a:pt x="7221" y="413"/>
                  </a:cubicBezTo>
                  <a:cubicBezTo>
                    <a:pt x="7639" y="413"/>
                    <a:pt x="8059" y="402"/>
                    <a:pt x="8475" y="373"/>
                  </a:cubicBezTo>
                  <a:lnTo>
                    <a:pt x="8851" y="352"/>
                  </a:lnTo>
                  <a:lnTo>
                    <a:pt x="8600" y="645"/>
                  </a:lnTo>
                  <a:cubicBezTo>
                    <a:pt x="7910" y="1566"/>
                    <a:pt x="7094" y="2256"/>
                    <a:pt x="6152" y="2821"/>
                  </a:cubicBezTo>
                  <a:lnTo>
                    <a:pt x="6068" y="2884"/>
                  </a:lnTo>
                  <a:lnTo>
                    <a:pt x="5985" y="2863"/>
                  </a:lnTo>
                  <a:cubicBezTo>
                    <a:pt x="5828" y="2800"/>
                    <a:pt x="5629" y="2780"/>
                    <a:pt x="5412" y="2780"/>
                  </a:cubicBezTo>
                  <a:cubicBezTo>
                    <a:pt x="5195" y="2780"/>
                    <a:pt x="4959" y="2800"/>
                    <a:pt x="4729" y="2821"/>
                  </a:cubicBezTo>
                  <a:cubicBezTo>
                    <a:pt x="4562" y="2821"/>
                    <a:pt x="4374" y="2842"/>
                    <a:pt x="4248" y="2842"/>
                  </a:cubicBezTo>
                  <a:cubicBezTo>
                    <a:pt x="3327" y="2842"/>
                    <a:pt x="2218" y="2842"/>
                    <a:pt x="1151" y="2863"/>
                  </a:cubicBezTo>
                  <a:lnTo>
                    <a:pt x="796" y="2863"/>
                  </a:lnTo>
                  <a:lnTo>
                    <a:pt x="754" y="2884"/>
                  </a:lnTo>
                  <a:cubicBezTo>
                    <a:pt x="733" y="2926"/>
                    <a:pt x="712" y="2947"/>
                    <a:pt x="712" y="2989"/>
                  </a:cubicBezTo>
                  <a:cubicBezTo>
                    <a:pt x="712" y="3052"/>
                    <a:pt x="712" y="3093"/>
                    <a:pt x="733" y="3135"/>
                  </a:cubicBezTo>
                  <a:lnTo>
                    <a:pt x="754" y="3156"/>
                  </a:lnTo>
                  <a:lnTo>
                    <a:pt x="796" y="3093"/>
                  </a:lnTo>
                  <a:lnTo>
                    <a:pt x="796" y="3177"/>
                  </a:lnTo>
                  <a:lnTo>
                    <a:pt x="4729" y="3177"/>
                  </a:lnTo>
                  <a:cubicBezTo>
                    <a:pt x="4792" y="3177"/>
                    <a:pt x="4876" y="3177"/>
                    <a:pt x="4980" y="3156"/>
                  </a:cubicBezTo>
                  <a:cubicBezTo>
                    <a:pt x="5158" y="3146"/>
                    <a:pt x="5320" y="3130"/>
                    <a:pt x="5456" y="3130"/>
                  </a:cubicBezTo>
                  <a:cubicBezTo>
                    <a:pt x="5592" y="3130"/>
                    <a:pt x="5702" y="3146"/>
                    <a:pt x="5776" y="3198"/>
                  </a:cubicBezTo>
                  <a:cubicBezTo>
                    <a:pt x="6152" y="3407"/>
                    <a:pt x="6152" y="3616"/>
                    <a:pt x="6173" y="3826"/>
                  </a:cubicBezTo>
                  <a:cubicBezTo>
                    <a:pt x="6173" y="3909"/>
                    <a:pt x="6173" y="3972"/>
                    <a:pt x="6194" y="4035"/>
                  </a:cubicBezTo>
                  <a:cubicBezTo>
                    <a:pt x="6278" y="4558"/>
                    <a:pt x="6257" y="5165"/>
                    <a:pt x="6236" y="5709"/>
                  </a:cubicBezTo>
                  <a:cubicBezTo>
                    <a:pt x="6236" y="5897"/>
                    <a:pt x="6194" y="6085"/>
                    <a:pt x="6194" y="6274"/>
                  </a:cubicBezTo>
                  <a:lnTo>
                    <a:pt x="6194" y="6797"/>
                  </a:lnTo>
                  <a:cubicBezTo>
                    <a:pt x="6194" y="7278"/>
                    <a:pt x="6236" y="7843"/>
                    <a:pt x="6089" y="8261"/>
                  </a:cubicBezTo>
                  <a:cubicBezTo>
                    <a:pt x="5858" y="9026"/>
                    <a:pt x="5326" y="9126"/>
                    <a:pt x="4722" y="9126"/>
                  </a:cubicBezTo>
                  <a:cubicBezTo>
                    <a:pt x="4614" y="9126"/>
                    <a:pt x="4505" y="9123"/>
                    <a:pt x="4395" y="9119"/>
                  </a:cubicBezTo>
                  <a:lnTo>
                    <a:pt x="4164" y="9119"/>
                  </a:lnTo>
                  <a:cubicBezTo>
                    <a:pt x="2930" y="9098"/>
                    <a:pt x="1716" y="9057"/>
                    <a:pt x="503" y="9036"/>
                  </a:cubicBezTo>
                  <a:lnTo>
                    <a:pt x="314" y="9036"/>
                  </a:lnTo>
                  <a:lnTo>
                    <a:pt x="335" y="8847"/>
                  </a:lnTo>
                  <a:cubicBezTo>
                    <a:pt x="398" y="8429"/>
                    <a:pt x="440" y="7989"/>
                    <a:pt x="503" y="7550"/>
                  </a:cubicBezTo>
                  <a:cubicBezTo>
                    <a:pt x="670" y="6169"/>
                    <a:pt x="879" y="4746"/>
                    <a:pt x="733" y="3449"/>
                  </a:cubicBezTo>
                  <a:lnTo>
                    <a:pt x="733" y="3449"/>
                  </a:lnTo>
                  <a:cubicBezTo>
                    <a:pt x="335" y="4704"/>
                    <a:pt x="231" y="6127"/>
                    <a:pt x="126" y="7529"/>
                  </a:cubicBezTo>
                  <a:cubicBezTo>
                    <a:pt x="105" y="8094"/>
                    <a:pt x="42" y="8617"/>
                    <a:pt x="1" y="9140"/>
                  </a:cubicBezTo>
                  <a:cubicBezTo>
                    <a:pt x="1" y="9161"/>
                    <a:pt x="1" y="9203"/>
                    <a:pt x="22" y="9203"/>
                  </a:cubicBezTo>
                  <a:cubicBezTo>
                    <a:pt x="42" y="9224"/>
                    <a:pt x="105" y="9245"/>
                    <a:pt x="147" y="9245"/>
                  </a:cubicBezTo>
                  <a:lnTo>
                    <a:pt x="3453" y="9329"/>
                  </a:lnTo>
                  <a:cubicBezTo>
                    <a:pt x="3683" y="9329"/>
                    <a:pt x="3955" y="9350"/>
                    <a:pt x="4227" y="9370"/>
                  </a:cubicBezTo>
                  <a:cubicBezTo>
                    <a:pt x="4555" y="9406"/>
                    <a:pt x="4877" y="9434"/>
                    <a:pt x="5180" y="9434"/>
                  </a:cubicBezTo>
                  <a:cubicBezTo>
                    <a:pt x="5419" y="9434"/>
                    <a:pt x="5647" y="9416"/>
                    <a:pt x="5859" y="9370"/>
                  </a:cubicBezTo>
                  <a:cubicBezTo>
                    <a:pt x="5964" y="9350"/>
                    <a:pt x="6068" y="9308"/>
                    <a:pt x="6152" y="9224"/>
                  </a:cubicBezTo>
                  <a:lnTo>
                    <a:pt x="6215" y="9140"/>
                  </a:lnTo>
                  <a:lnTo>
                    <a:pt x="6320" y="9203"/>
                  </a:lnTo>
                  <a:lnTo>
                    <a:pt x="6382" y="9203"/>
                  </a:lnTo>
                  <a:cubicBezTo>
                    <a:pt x="7638" y="8408"/>
                    <a:pt x="8663" y="7278"/>
                    <a:pt x="9186" y="6023"/>
                  </a:cubicBezTo>
                  <a:cubicBezTo>
                    <a:pt x="9186" y="6002"/>
                    <a:pt x="9186" y="6002"/>
                    <a:pt x="9165" y="5960"/>
                  </a:cubicBezTo>
                  <a:lnTo>
                    <a:pt x="9102" y="5897"/>
                  </a:lnTo>
                  <a:lnTo>
                    <a:pt x="9102" y="5813"/>
                  </a:lnTo>
                  <a:cubicBezTo>
                    <a:pt x="9374" y="4014"/>
                    <a:pt x="9270" y="2089"/>
                    <a:pt x="9186" y="373"/>
                  </a:cubicBezTo>
                  <a:lnTo>
                    <a:pt x="9186" y="373"/>
                  </a:lnTo>
                  <a:lnTo>
                    <a:pt x="9165" y="813"/>
                  </a:lnTo>
                  <a:cubicBezTo>
                    <a:pt x="9123" y="1378"/>
                    <a:pt x="9102" y="1922"/>
                    <a:pt x="9061" y="2466"/>
                  </a:cubicBezTo>
                  <a:lnTo>
                    <a:pt x="9061" y="2507"/>
                  </a:lnTo>
                  <a:cubicBezTo>
                    <a:pt x="8977" y="3616"/>
                    <a:pt x="8914" y="4746"/>
                    <a:pt x="8914" y="5876"/>
                  </a:cubicBezTo>
                  <a:lnTo>
                    <a:pt x="8956" y="5960"/>
                  </a:lnTo>
                  <a:lnTo>
                    <a:pt x="8914" y="6002"/>
                  </a:lnTo>
                  <a:cubicBezTo>
                    <a:pt x="8328" y="7153"/>
                    <a:pt x="7596" y="8052"/>
                    <a:pt x="6696" y="8722"/>
                  </a:cubicBezTo>
                  <a:lnTo>
                    <a:pt x="6361" y="8973"/>
                  </a:lnTo>
                  <a:lnTo>
                    <a:pt x="6361" y="8973"/>
                  </a:lnTo>
                  <a:lnTo>
                    <a:pt x="6445" y="8554"/>
                  </a:lnTo>
                  <a:cubicBezTo>
                    <a:pt x="6550" y="8094"/>
                    <a:pt x="6508" y="7508"/>
                    <a:pt x="6487" y="7027"/>
                  </a:cubicBezTo>
                  <a:cubicBezTo>
                    <a:pt x="6487" y="6797"/>
                    <a:pt x="6466" y="6567"/>
                    <a:pt x="6466" y="6399"/>
                  </a:cubicBezTo>
                  <a:cubicBezTo>
                    <a:pt x="6466" y="6169"/>
                    <a:pt x="6487" y="5960"/>
                    <a:pt x="6487" y="5709"/>
                  </a:cubicBezTo>
                  <a:cubicBezTo>
                    <a:pt x="6550" y="4976"/>
                    <a:pt x="6571" y="4202"/>
                    <a:pt x="6466" y="3512"/>
                  </a:cubicBezTo>
                  <a:cubicBezTo>
                    <a:pt x="6403" y="3261"/>
                    <a:pt x="6382" y="3135"/>
                    <a:pt x="6299" y="3031"/>
                  </a:cubicBezTo>
                  <a:lnTo>
                    <a:pt x="6173" y="2863"/>
                  </a:lnTo>
                  <a:lnTo>
                    <a:pt x="6361" y="2759"/>
                  </a:lnTo>
                  <a:cubicBezTo>
                    <a:pt x="7387" y="2256"/>
                    <a:pt x="8224" y="1566"/>
                    <a:pt x="8872" y="687"/>
                  </a:cubicBezTo>
                  <a:lnTo>
                    <a:pt x="9102" y="373"/>
                  </a:lnTo>
                  <a:lnTo>
                    <a:pt x="8977" y="269"/>
                  </a:lnTo>
                  <a:lnTo>
                    <a:pt x="8977" y="227"/>
                  </a:lnTo>
                  <a:cubicBezTo>
                    <a:pt x="8977" y="164"/>
                    <a:pt x="8914" y="143"/>
                    <a:pt x="8872" y="143"/>
                  </a:cubicBezTo>
                  <a:cubicBezTo>
                    <a:pt x="8161" y="59"/>
                    <a:pt x="7449" y="59"/>
                    <a:pt x="6759" y="59"/>
                  </a:cubicBezTo>
                  <a:lnTo>
                    <a:pt x="5985" y="59"/>
                  </a:lnTo>
                  <a:cubicBezTo>
                    <a:pt x="5713" y="59"/>
                    <a:pt x="5420" y="39"/>
                    <a:pt x="5127" y="39"/>
                  </a:cubicBezTo>
                  <a:cubicBezTo>
                    <a:pt x="4766" y="26"/>
                    <a:pt x="4406" y="1"/>
                    <a:pt x="40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39"/>
          <p:cNvGrpSpPr/>
          <p:nvPr/>
        </p:nvGrpSpPr>
        <p:grpSpPr>
          <a:xfrm rot="-1336685">
            <a:off x="7702711" y="3078600"/>
            <a:ext cx="302733" cy="781409"/>
            <a:chOff x="-3700272" y="2182046"/>
            <a:chExt cx="357864" cy="923853"/>
          </a:xfrm>
        </p:grpSpPr>
        <p:sp>
          <p:nvSpPr>
            <p:cNvPr id="777" name="Google Shape;777;p39"/>
            <p:cNvSpPr/>
            <p:nvPr/>
          </p:nvSpPr>
          <p:spPr>
            <a:xfrm>
              <a:off x="-3694097" y="2192873"/>
              <a:ext cx="256728" cy="483701"/>
            </a:xfrm>
            <a:custGeom>
              <a:avLst/>
              <a:gdLst/>
              <a:ahLst/>
              <a:cxnLst/>
              <a:rect l="l" t="t" r="r" b="b"/>
              <a:pathLst>
                <a:path w="3201" h="6031" extrusionOk="0">
                  <a:moveTo>
                    <a:pt x="1742" y="0"/>
                  </a:moveTo>
                  <a:cubicBezTo>
                    <a:pt x="1564" y="0"/>
                    <a:pt x="1373" y="126"/>
                    <a:pt x="1364" y="336"/>
                  </a:cubicBezTo>
                  <a:cubicBezTo>
                    <a:pt x="1347" y="1321"/>
                    <a:pt x="1107" y="2264"/>
                    <a:pt x="801" y="3191"/>
                  </a:cubicBezTo>
                  <a:cubicBezTo>
                    <a:pt x="520" y="4043"/>
                    <a:pt x="106" y="4937"/>
                    <a:pt x="15" y="5831"/>
                  </a:cubicBezTo>
                  <a:cubicBezTo>
                    <a:pt x="0" y="5963"/>
                    <a:pt x="104" y="6031"/>
                    <a:pt x="211" y="6031"/>
                  </a:cubicBezTo>
                  <a:cubicBezTo>
                    <a:pt x="286" y="6031"/>
                    <a:pt x="363" y="5998"/>
                    <a:pt x="404" y="5930"/>
                  </a:cubicBezTo>
                  <a:lnTo>
                    <a:pt x="429" y="5897"/>
                  </a:lnTo>
                  <a:cubicBezTo>
                    <a:pt x="462" y="5905"/>
                    <a:pt x="495" y="5909"/>
                    <a:pt x="527" y="5909"/>
                  </a:cubicBezTo>
                  <a:cubicBezTo>
                    <a:pt x="559" y="5909"/>
                    <a:pt x="590" y="5905"/>
                    <a:pt x="619" y="5897"/>
                  </a:cubicBezTo>
                  <a:cubicBezTo>
                    <a:pt x="1008" y="5806"/>
                    <a:pt x="1297" y="5483"/>
                    <a:pt x="1637" y="5285"/>
                  </a:cubicBezTo>
                  <a:cubicBezTo>
                    <a:pt x="2026" y="5061"/>
                    <a:pt x="2431" y="4896"/>
                    <a:pt x="2861" y="4788"/>
                  </a:cubicBezTo>
                  <a:cubicBezTo>
                    <a:pt x="3077" y="4722"/>
                    <a:pt x="3201" y="4498"/>
                    <a:pt x="3143" y="4291"/>
                  </a:cubicBezTo>
                  <a:cubicBezTo>
                    <a:pt x="2688" y="2967"/>
                    <a:pt x="2315" y="1619"/>
                    <a:pt x="2042" y="245"/>
                  </a:cubicBezTo>
                  <a:cubicBezTo>
                    <a:pt x="2010" y="75"/>
                    <a:pt x="1880" y="0"/>
                    <a:pt x="1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9"/>
            <p:cNvSpPr/>
            <p:nvPr/>
          </p:nvSpPr>
          <p:spPr>
            <a:xfrm>
              <a:off x="-3700272" y="2182046"/>
              <a:ext cx="357864" cy="923853"/>
            </a:xfrm>
            <a:custGeom>
              <a:avLst/>
              <a:gdLst/>
              <a:ahLst/>
              <a:cxnLst/>
              <a:rect l="l" t="t" r="r" b="b"/>
              <a:pathLst>
                <a:path w="4462" h="11519" extrusionOk="0">
                  <a:moveTo>
                    <a:pt x="1962" y="405"/>
                  </a:moveTo>
                  <a:lnTo>
                    <a:pt x="1962" y="405"/>
                  </a:lnTo>
                  <a:cubicBezTo>
                    <a:pt x="2351" y="1017"/>
                    <a:pt x="3096" y="2622"/>
                    <a:pt x="3178" y="2813"/>
                  </a:cubicBezTo>
                  <a:cubicBezTo>
                    <a:pt x="3534" y="3640"/>
                    <a:pt x="3783" y="4518"/>
                    <a:pt x="4147" y="5337"/>
                  </a:cubicBezTo>
                  <a:cubicBezTo>
                    <a:pt x="3783" y="5039"/>
                    <a:pt x="3435" y="4716"/>
                    <a:pt x="3112" y="4369"/>
                  </a:cubicBezTo>
                  <a:lnTo>
                    <a:pt x="3137" y="4352"/>
                  </a:lnTo>
                  <a:cubicBezTo>
                    <a:pt x="3174" y="4322"/>
                    <a:pt x="3145" y="4267"/>
                    <a:pt x="3103" y="4267"/>
                  </a:cubicBezTo>
                  <a:cubicBezTo>
                    <a:pt x="3098" y="4267"/>
                    <a:pt x="3093" y="4267"/>
                    <a:pt x="3087" y="4269"/>
                  </a:cubicBezTo>
                  <a:cubicBezTo>
                    <a:pt x="3087" y="4261"/>
                    <a:pt x="3087" y="4261"/>
                    <a:pt x="3087" y="4253"/>
                  </a:cubicBezTo>
                  <a:cubicBezTo>
                    <a:pt x="3112" y="4228"/>
                    <a:pt x="3112" y="4187"/>
                    <a:pt x="3104" y="4162"/>
                  </a:cubicBezTo>
                  <a:cubicBezTo>
                    <a:pt x="2790" y="2887"/>
                    <a:pt x="2409" y="1629"/>
                    <a:pt x="1962" y="405"/>
                  </a:cubicBezTo>
                  <a:close/>
                  <a:moveTo>
                    <a:pt x="1763" y="454"/>
                  </a:moveTo>
                  <a:cubicBezTo>
                    <a:pt x="2144" y="1712"/>
                    <a:pt x="2541" y="2962"/>
                    <a:pt x="2864" y="4228"/>
                  </a:cubicBezTo>
                  <a:cubicBezTo>
                    <a:pt x="2872" y="4244"/>
                    <a:pt x="2881" y="4261"/>
                    <a:pt x="2889" y="4278"/>
                  </a:cubicBezTo>
                  <a:cubicBezTo>
                    <a:pt x="2872" y="4302"/>
                    <a:pt x="2872" y="4327"/>
                    <a:pt x="2889" y="4352"/>
                  </a:cubicBezTo>
                  <a:cubicBezTo>
                    <a:pt x="2897" y="4352"/>
                    <a:pt x="2897" y="4360"/>
                    <a:pt x="2905" y="4360"/>
                  </a:cubicBezTo>
                  <a:cubicBezTo>
                    <a:pt x="2012" y="4782"/>
                    <a:pt x="1192" y="5395"/>
                    <a:pt x="439" y="6040"/>
                  </a:cubicBezTo>
                  <a:cubicBezTo>
                    <a:pt x="1101" y="4228"/>
                    <a:pt x="1449" y="2341"/>
                    <a:pt x="1763" y="454"/>
                  </a:cubicBezTo>
                  <a:close/>
                  <a:moveTo>
                    <a:pt x="2856" y="4559"/>
                  </a:moveTo>
                  <a:lnTo>
                    <a:pt x="2856" y="4559"/>
                  </a:lnTo>
                  <a:cubicBezTo>
                    <a:pt x="2343" y="6628"/>
                    <a:pt x="2012" y="8771"/>
                    <a:pt x="1664" y="10873"/>
                  </a:cubicBezTo>
                  <a:lnTo>
                    <a:pt x="1664" y="10881"/>
                  </a:lnTo>
                  <a:cubicBezTo>
                    <a:pt x="1465" y="10137"/>
                    <a:pt x="1209" y="9400"/>
                    <a:pt x="985" y="8664"/>
                  </a:cubicBezTo>
                  <a:cubicBezTo>
                    <a:pt x="779" y="7977"/>
                    <a:pt x="630" y="7141"/>
                    <a:pt x="274" y="6495"/>
                  </a:cubicBezTo>
                  <a:cubicBezTo>
                    <a:pt x="1093" y="5784"/>
                    <a:pt x="1979" y="5188"/>
                    <a:pt x="2856" y="4559"/>
                  </a:cubicBezTo>
                  <a:close/>
                  <a:moveTo>
                    <a:pt x="3046" y="4542"/>
                  </a:moveTo>
                  <a:cubicBezTo>
                    <a:pt x="3394" y="4981"/>
                    <a:pt x="3799" y="5378"/>
                    <a:pt x="4254" y="5709"/>
                  </a:cubicBezTo>
                  <a:cubicBezTo>
                    <a:pt x="3832" y="6537"/>
                    <a:pt x="3609" y="7488"/>
                    <a:pt x="3286" y="8349"/>
                  </a:cubicBezTo>
                  <a:cubicBezTo>
                    <a:pt x="2930" y="9276"/>
                    <a:pt x="2566" y="10393"/>
                    <a:pt x="1871" y="11138"/>
                  </a:cubicBezTo>
                  <a:cubicBezTo>
                    <a:pt x="2285" y="8953"/>
                    <a:pt x="2765" y="6752"/>
                    <a:pt x="3046" y="4542"/>
                  </a:cubicBezTo>
                  <a:close/>
                  <a:moveTo>
                    <a:pt x="1725" y="1"/>
                  </a:moveTo>
                  <a:cubicBezTo>
                    <a:pt x="1695" y="1"/>
                    <a:pt x="1666" y="8"/>
                    <a:pt x="1639" y="24"/>
                  </a:cubicBezTo>
                  <a:cubicBezTo>
                    <a:pt x="1623" y="32"/>
                    <a:pt x="1606" y="49"/>
                    <a:pt x="1598" y="65"/>
                  </a:cubicBezTo>
                  <a:cubicBezTo>
                    <a:pt x="1581" y="82"/>
                    <a:pt x="1573" y="98"/>
                    <a:pt x="1573" y="123"/>
                  </a:cubicBezTo>
                  <a:cubicBezTo>
                    <a:pt x="1217" y="2258"/>
                    <a:pt x="845" y="4393"/>
                    <a:pt x="34" y="6413"/>
                  </a:cubicBezTo>
                  <a:cubicBezTo>
                    <a:pt x="1" y="6479"/>
                    <a:pt x="50" y="6562"/>
                    <a:pt x="125" y="6562"/>
                  </a:cubicBezTo>
                  <a:cubicBezTo>
                    <a:pt x="199" y="7282"/>
                    <a:pt x="539" y="8051"/>
                    <a:pt x="745" y="8730"/>
                  </a:cubicBezTo>
                  <a:cubicBezTo>
                    <a:pt x="1002" y="9566"/>
                    <a:pt x="1225" y="10426"/>
                    <a:pt x="1532" y="11245"/>
                  </a:cubicBezTo>
                  <a:cubicBezTo>
                    <a:pt x="1540" y="11270"/>
                    <a:pt x="1565" y="11295"/>
                    <a:pt x="1590" y="11312"/>
                  </a:cubicBezTo>
                  <a:lnTo>
                    <a:pt x="1581" y="11361"/>
                  </a:lnTo>
                  <a:cubicBezTo>
                    <a:pt x="1570" y="11444"/>
                    <a:pt x="1647" y="11519"/>
                    <a:pt x="1717" y="11519"/>
                  </a:cubicBezTo>
                  <a:cubicBezTo>
                    <a:pt x="1752" y="11519"/>
                    <a:pt x="1785" y="11500"/>
                    <a:pt x="1805" y="11452"/>
                  </a:cubicBezTo>
                  <a:cubicBezTo>
                    <a:pt x="1813" y="11444"/>
                    <a:pt x="1821" y="11427"/>
                    <a:pt x="1821" y="11411"/>
                  </a:cubicBezTo>
                  <a:cubicBezTo>
                    <a:pt x="1846" y="11411"/>
                    <a:pt x="1871" y="11403"/>
                    <a:pt x="1887" y="11386"/>
                  </a:cubicBezTo>
                  <a:cubicBezTo>
                    <a:pt x="2616" y="10765"/>
                    <a:pt x="2996" y="9731"/>
                    <a:pt x="3344" y="8862"/>
                  </a:cubicBezTo>
                  <a:cubicBezTo>
                    <a:pt x="3551" y="8357"/>
                    <a:pt x="3733" y="7844"/>
                    <a:pt x="3923" y="7323"/>
                  </a:cubicBezTo>
                  <a:cubicBezTo>
                    <a:pt x="4105" y="6810"/>
                    <a:pt x="4354" y="6280"/>
                    <a:pt x="4461" y="5742"/>
                  </a:cubicBezTo>
                  <a:cubicBezTo>
                    <a:pt x="4461" y="5693"/>
                    <a:pt x="4453" y="5635"/>
                    <a:pt x="4436" y="5577"/>
                  </a:cubicBezTo>
                  <a:lnTo>
                    <a:pt x="4428" y="5577"/>
                  </a:lnTo>
                  <a:cubicBezTo>
                    <a:pt x="4436" y="5552"/>
                    <a:pt x="4445" y="5527"/>
                    <a:pt x="4436" y="5502"/>
                  </a:cubicBezTo>
                  <a:cubicBezTo>
                    <a:pt x="4285" y="4889"/>
                    <a:pt x="2494" y="1"/>
                    <a:pt x="1725" y="1"/>
                  </a:cubicBezTo>
                  <a:close/>
                </a:path>
              </a:pathLst>
            </a:custGeom>
            <a:solidFill>
              <a:srgbClr val="151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5"/>
          <p:cNvSpPr txBox="1">
            <a:spLocks noGrp="1"/>
          </p:cNvSpPr>
          <p:nvPr>
            <p:ph type="sldNum" idx="12"/>
          </p:nvPr>
        </p:nvSpPr>
        <p:spPr>
          <a:xfrm>
            <a:off x="436813" y="4608217"/>
            <a:ext cx="548700" cy="393600"/>
          </a:xfrm>
          <a:prstGeom prst="rect">
            <a:avLst/>
          </a:prstGeom>
        </p:spPr>
        <p:txBody>
          <a:bodyPr spcFirstLastPara="1" wrap="square" lIns="91425" tIns="91425" rIns="91425" bIns="91425" anchor="t" anchorCtr="0">
            <a:noAutofit/>
          </a:bodyPr>
          <a:lstStyle>
            <a:lvl1pPr lvl="0" rtl="0">
              <a:buNone/>
              <a:defRPr sz="1200">
                <a:latin typeface="Architects Daughter"/>
                <a:ea typeface="Architects Daughter"/>
                <a:cs typeface="Architects Daughter"/>
                <a:sym typeface="Architects Daughter"/>
              </a:defRPr>
            </a:lvl1pPr>
            <a:lvl2pPr lvl="1" rtl="0">
              <a:buNone/>
              <a:defRPr sz="1200">
                <a:latin typeface="Architects Daughter"/>
                <a:ea typeface="Architects Daughter"/>
                <a:cs typeface="Architects Daughter"/>
                <a:sym typeface="Architects Daughter"/>
              </a:defRPr>
            </a:lvl2pPr>
            <a:lvl3pPr lvl="2" rtl="0">
              <a:buNone/>
              <a:defRPr sz="1200">
                <a:latin typeface="Architects Daughter"/>
                <a:ea typeface="Architects Daughter"/>
                <a:cs typeface="Architects Daughter"/>
                <a:sym typeface="Architects Daughter"/>
              </a:defRPr>
            </a:lvl3pPr>
            <a:lvl4pPr lvl="3" rtl="0">
              <a:buNone/>
              <a:defRPr sz="1200">
                <a:latin typeface="Architects Daughter"/>
                <a:ea typeface="Architects Daughter"/>
                <a:cs typeface="Architects Daughter"/>
                <a:sym typeface="Architects Daughter"/>
              </a:defRPr>
            </a:lvl4pPr>
            <a:lvl5pPr lvl="4" rtl="0">
              <a:buNone/>
              <a:defRPr sz="1200">
                <a:latin typeface="Architects Daughter"/>
                <a:ea typeface="Architects Daughter"/>
                <a:cs typeface="Architects Daughter"/>
                <a:sym typeface="Architects Daughter"/>
              </a:defRPr>
            </a:lvl5pPr>
            <a:lvl6pPr lvl="5" rtl="0">
              <a:buNone/>
              <a:defRPr sz="1200">
                <a:latin typeface="Architects Daughter"/>
                <a:ea typeface="Architects Daughter"/>
                <a:cs typeface="Architects Daughter"/>
                <a:sym typeface="Architects Daughter"/>
              </a:defRPr>
            </a:lvl6pPr>
            <a:lvl7pPr lvl="6" rtl="0">
              <a:buNone/>
              <a:defRPr sz="1200">
                <a:latin typeface="Architects Daughter"/>
                <a:ea typeface="Architects Daughter"/>
                <a:cs typeface="Architects Daughter"/>
                <a:sym typeface="Architects Daughter"/>
              </a:defRPr>
            </a:lvl7pPr>
            <a:lvl8pPr lvl="7" rtl="0">
              <a:buNone/>
              <a:defRPr sz="1200">
                <a:latin typeface="Architects Daughter"/>
                <a:ea typeface="Architects Daughter"/>
                <a:cs typeface="Architects Daughter"/>
                <a:sym typeface="Architects Daughter"/>
              </a:defRPr>
            </a:lvl8pPr>
            <a:lvl9pPr lvl="8" rtl="0">
              <a:buNone/>
              <a:defRPr sz="1200">
                <a:latin typeface="Architects Daughter"/>
                <a:ea typeface="Architects Daughter"/>
                <a:cs typeface="Architects Daughter"/>
                <a:sym typeface="Architects Daughter"/>
              </a:defRPr>
            </a:lvl9pPr>
          </a:lstStyle>
          <a:p>
            <a:pPr marL="0" lvl="0" indent="0" algn="r" rtl="0">
              <a:spcBef>
                <a:spcPts val="0"/>
              </a:spcBef>
              <a:spcAft>
                <a:spcPts val="0"/>
              </a:spcAft>
              <a:buNone/>
            </a:pPr>
            <a:fld id="{00000000-1234-1234-1234-123412341234}" type="slidenum">
              <a:rPr lang="en"/>
              <a:t>‹#›</a:t>
            </a:fld>
            <a:endParaRPr/>
          </a:p>
        </p:txBody>
      </p:sp>
      <p:sp>
        <p:nvSpPr>
          <p:cNvPr id="89" name="Google Shape;89;p5"/>
          <p:cNvSpPr txBox="1">
            <a:spLocks noGrp="1"/>
          </p:cNvSpPr>
          <p:nvPr>
            <p:ph type="title"/>
          </p:nvPr>
        </p:nvSpPr>
        <p:spPr>
          <a:xfrm>
            <a:off x="1966350" y="439125"/>
            <a:ext cx="5211300" cy="6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000"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0" name="Google Shape;90;p5"/>
          <p:cNvSpPr txBox="1">
            <a:spLocks noGrp="1"/>
          </p:cNvSpPr>
          <p:nvPr>
            <p:ph type="body" idx="1"/>
          </p:nvPr>
        </p:nvSpPr>
        <p:spPr>
          <a:xfrm>
            <a:off x="5300425" y="2860730"/>
            <a:ext cx="3018000" cy="8250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1"/>
              </a:buClr>
              <a:buSzPts val="1400"/>
              <a:buFont typeface="Montserrat"/>
              <a:buChar char="●"/>
              <a:defRPr sz="1600">
                <a:solidFill>
                  <a:schemeClr val="dk1"/>
                </a:solidFill>
              </a:defRPr>
            </a:lvl1pPr>
            <a:lvl2pPr marL="914400" lvl="1" indent="-317500" rtl="0">
              <a:lnSpc>
                <a:spcPct val="100000"/>
              </a:lnSpc>
              <a:spcBef>
                <a:spcPts val="0"/>
              </a:spcBef>
              <a:spcAft>
                <a:spcPts val="0"/>
              </a:spcAft>
              <a:buClr>
                <a:schemeClr val="dk1"/>
              </a:buClr>
              <a:buSzPts val="1400"/>
              <a:buFont typeface="Montserrat"/>
              <a:buChar char="○"/>
              <a:defRPr>
                <a:solidFill>
                  <a:schemeClr val="dk1"/>
                </a:solidFill>
              </a:defRPr>
            </a:lvl2pPr>
            <a:lvl3pPr marL="1371600" lvl="2" indent="-317500" rtl="0">
              <a:spcBef>
                <a:spcPts val="0"/>
              </a:spcBef>
              <a:spcAft>
                <a:spcPts val="0"/>
              </a:spcAft>
              <a:buClr>
                <a:schemeClr val="dk1"/>
              </a:buClr>
              <a:buSzPts val="1400"/>
              <a:buFont typeface="Montserrat"/>
              <a:buChar char="■"/>
              <a:defRPr>
                <a:solidFill>
                  <a:schemeClr val="dk1"/>
                </a:solidFill>
              </a:defRPr>
            </a:lvl3pPr>
            <a:lvl4pPr marL="1828800" lvl="3" indent="-317500" rtl="0">
              <a:spcBef>
                <a:spcPts val="0"/>
              </a:spcBef>
              <a:spcAft>
                <a:spcPts val="0"/>
              </a:spcAft>
              <a:buClr>
                <a:schemeClr val="dk1"/>
              </a:buClr>
              <a:buSzPts val="1400"/>
              <a:buFont typeface="Montserrat"/>
              <a:buChar char="●"/>
              <a:defRPr>
                <a:solidFill>
                  <a:schemeClr val="dk1"/>
                </a:solidFill>
              </a:defRPr>
            </a:lvl4pPr>
            <a:lvl5pPr marL="2286000" lvl="4" indent="-317500" rtl="0">
              <a:spcBef>
                <a:spcPts val="0"/>
              </a:spcBef>
              <a:spcAft>
                <a:spcPts val="0"/>
              </a:spcAft>
              <a:buClr>
                <a:schemeClr val="dk1"/>
              </a:buClr>
              <a:buSzPts val="1400"/>
              <a:buFont typeface="Montserrat"/>
              <a:buChar char="○"/>
              <a:defRPr>
                <a:solidFill>
                  <a:schemeClr val="dk1"/>
                </a:solidFill>
              </a:defRPr>
            </a:lvl5pPr>
            <a:lvl6pPr marL="2743200" lvl="5" indent="-317500" rtl="0">
              <a:spcBef>
                <a:spcPts val="0"/>
              </a:spcBef>
              <a:spcAft>
                <a:spcPts val="0"/>
              </a:spcAft>
              <a:buClr>
                <a:schemeClr val="dk1"/>
              </a:buClr>
              <a:buSzPts val="1400"/>
              <a:buFont typeface="Montserrat"/>
              <a:buChar char="■"/>
              <a:defRPr>
                <a:solidFill>
                  <a:schemeClr val="dk1"/>
                </a:solidFill>
              </a:defRPr>
            </a:lvl6pPr>
            <a:lvl7pPr marL="3200400" lvl="6" indent="-317500" rtl="0">
              <a:spcBef>
                <a:spcPts val="0"/>
              </a:spcBef>
              <a:spcAft>
                <a:spcPts val="0"/>
              </a:spcAft>
              <a:buClr>
                <a:schemeClr val="dk1"/>
              </a:buClr>
              <a:buSzPts val="1400"/>
              <a:buFont typeface="Montserrat"/>
              <a:buChar char="●"/>
              <a:defRPr>
                <a:solidFill>
                  <a:schemeClr val="dk1"/>
                </a:solidFill>
              </a:defRPr>
            </a:lvl7pPr>
            <a:lvl8pPr marL="3657600" lvl="7" indent="-317500" rtl="0">
              <a:spcBef>
                <a:spcPts val="0"/>
              </a:spcBef>
              <a:spcAft>
                <a:spcPts val="0"/>
              </a:spcAft>
              <a:buClr>
                <a:schemeClr val="dk1"/>
              </a:buClr>
              <a:buSzPts val="1400"/>
              <a:buFont typeface="Montserrat"/>
              <a:buChar char="○"/>
              <a:defRPr>
                <a:solidFill>
                  <a:schemeClr val="dk1"/>
                </a:solidFill>
              </a:defRPr>
            </a:lvl8pPr>
            <a:lvl9pPr marL="4114800" lvl="8" indent="-317500" rtl="0">
              <a:spcBef>
                <a:spcPts val="0"/>
              </a:spcBef>
              <a:spcAft>
                <a:spcPts val="0"/>
              </a:spcAft>
              <a:buClr>
                <a:schemeClr val="dk1"/>
              </a:buClr>
              <a:buSzPts val="1400"/>
              <a:buFont typeface="Montserrat"/>
              <a:buChar char="■"/>
              <a:defRPr>
                <a:solidFill>
                  <a:schemeClr val="dk1"/>
                </a:solidFill>
              </a:defRPr>
            </a:lvl9pPr>
          </a:lstStyle>
          <a:p>
            <a:endParaRPr/>
          </a:p>
        </p:txBody>
      </p:sp>
      <p:sp>
        <p:nvSpPr>
          <p:cNvPr id="91" name="Google Shape;91;p5"/>
          <p:cNvSpPr txBox="1">
            <a:spLocks noGrp="1"/>
          </p:cNvSpPr>
          <p:nvPr>
            <p:ph type="body" idx="2"/>
          </p:nvPr>
        </p:nvSpPr>
        <p:spPr>
          <a:xfrm>
            <a:off x="844775" y="2856525"/>
            <a:ext cx="3018000" cy="8250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1"/>
              </a:buClr>
              <a:buSzPts val="1400"/>
              <a:buFont typeface="Montserrat"/>
              <a:buChar char="●"/>
              <a:defRPr sz="1600">
                <a:solidFill>
                  <a:schemeClr val="dk1"/>
                </a:solidFill>
              </a:defRPr>
            </a:lvl1pPr>
            <a:lvl2pPr marL="914400" lvl="1" indent="-317500" rtl="0">
              <a:lnSpc>
                <a:spcPct val="100000"/>
              </a:lnSpc>
              <a:spcBef>
                <a:spcPts val="0"/>
              </a:spcBef>
              <a:spcAft>
                <a:spcPts val="0"/>
              </a:spcAft>
              <a:buClr>
                <a:schemeClr val="dk1"/>
              </a:buClr>
              <a:buSzPts val="1400"/>
              <a:buFont typeface="Montserrat"/>
              <a:buChar char="○"/>
              <a:defRPr>
                <a:solidFill>
                  <a:schemeClr val="dk1"/>
                </a:solidFill>
              </a:defRPr>
            </a:lvl2pPr>
            <a:lvl3pPr marL="1371600" lvl="2" indent="-317500" rtl="0">
              <a:spcBef>
                <a:spcPts val="0"/>
              </a:spcBef>
              <a:spcAft>
                <a:spcPts val="0"/>
              </a:spcAft>
              <a:buClr>
                <a:schemeClr val="dk1"/>
              </a:buClr>
              <a:buSzPts val="1400"/>
              <a:buFont typeface="Montserrat"/>
              <a:buChar char="■"/>
              <a:defRPr>
                <a:solidFill>
                  <a:schemeClr val="dk1"/>
                </a:solidFill>
              </a:defRPr>
            </a:lvl3pPr>
            <a:lvl4pPr marL="1828800" lvl="3" indent="-317500" rtl="0">
              <a:spcBef>
                <a:spcPts val="0"/>
              </a:spcBef>
              <a:spcAft>
                <a:spcPts val="0"/>
              </a:spcAft>
              <a:buClr>
                <a:schemeClr val="dk1"/>
              </a:buClr>
              <a:buSzPts val="1400"/>
              <a:buFont typeface="Montserrat"/>
              <a:buChar char="●"/>
              <a:defRPr>
                <a:solidFill>
                  <a:schemeClr val="dk1"/>
                </a:solidFill>
              </a:defRPr>
            </a:lvl4pPr>
            <a:lvl5pPr marL="2286000" lvl="4" indent="-317500" rtl="0">
              <a:spcBef>
                <a:spcPts val="0"/>
              </a:spcBef>
              <a:spcAft>
                <a:spcPts val="0"/>
              </a:spcAft>
              <a:buClr>
                <a:schemeClr val="dk1"/>
              </a:buClr>
              <a:buSzPts val="1400"/>
              <a:buFont typeface="Montserrat"/>
              <a:buChar char="○"/>
              <a:defRPr>
                <a:solidFill>
                  <a:schemeClr val="dk1"/>
                </a:solidFill>
              </a:defRPr>
            </a:lvl5pPr>
            <a:lvl6pPr marL="2743200" lvl="5" indent="-317500" rtl="0">
              <a:spcBef>
                <a:spcPts val="0"/>
              </a:spcBef>
              <a:spcAft>
                <a:spcPts val="0"/>
              </a:spcAft>
              <a:buClr>
                <a:schemeClr val="dk1"/>
              </a:buClr>
              <a:buSzPts val="1400"/>
              <a:buFont typeface="Montserrat"/>
              <a:buChar char="■"/>
              <a:defRPr>
                <a:solidFill>
                  <a:schemeClr val="dk1"/>
                </a:solidFill>
              </a:defRPr>
            </a:lvl6pPr>
            <a:lvl7pPr marL="3200400" lvl="6" indent="-317500" rtl="0">
              <a:spcBef>
                <a:spcPts val="0"/>
              </a:spcBef>
              <a:spcAft>
                <a:spcPts val="0"/>
              </a:spcAft>
              <a:buClr>
                <a:schemeClr val="dk1"/>
              </a:buClr>
              <a:buSzPts val="1400"/>
              <a:buFont typeface="Montserrat"/>
              <a:buChar char="●"/>
              <a:defRPr>
                <a:solidFill>
                  <a:schemeClr val="dk1"/>
                </a:solidFill>
              </a:defRPr>
            </a:lvl7pPr>
            <a:lvl8pPr marL="3657600" lvl="7" indent="-317500" rtl="0">
              <a:spcBef>
                <a:spcPts val="0"/>
              </a:spcBef>
              <a:spcAft>
                <a:spcPts val="0"/>
              </a:spcAft>
              <a:buClr>
                <a:schemeClr val="dk1"/>
              </a:buClr>
              <a:buSzPts val="1400"/>
              <a:buFont typeface="Montserrat"/>
              <a:buChar char="○"/>
              <a:defRPr>
                <a:solidFill>
                  <a:schemeClr val="dk1"/>
                </a:solidFill>
              </a:defRPr>
            </a:lvl8pPr>
            <a:lvl9pPr marL="4114800" lvl="8" indent="-317500" rtl="0">
              <a:spcBef>
                <a:spcPts val="0"/>
              </a:spcBef>
              <a:spcAft>
                <a:spcPts val="0"/>
              </a:spcAft>
              <a:buClr>
                <a:schemeClr val="dk1"/>
              </a:buClr>
              <a:buSzPts val="1400"/>
              <a:buFont typeface="Montserrat"/>
              <a:buChar char="■"/>
              <a:defRPr>
                <a:solidFill>
                  <a:schemeClr val="dk1"/>
                </a:solidFill>
              </a:defRPr>
            </a:lvl9pPr>
          </a:lstStyle>
          <a:p>
            <a:endParaRPr/>
          </a:p>
        </p:txBody>
      </p:sp>
      <p:sp>
        <p:nvSpPr>
          <p:cNvPr id="92" name="Google Shape;92;p5"/>
          <p:cNvSpPr txBox="1">
            <a:spLocks noGrp="1"/>
          </p:cNvSpPr>
          <p:nvPr>
            <p:ph type="subTitle" idx="3"/>
          </p:nvPr>
        </p:nvSpPr>
        <p:spPr>
          <a:xfrm>
            <a:off x="844775" y="2518125"/>
            <a:ext cx="30180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atin typeface="Architects Daughter"/>
                <a:ea typeface="Architects Daughter"/>
                <a:cs typeface="Architects Daughter"/>
                <a:sym typeface="Architects Daughter"/>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93" name="Google Shape;93;p5"/>
          <p:cNvSpPr txBox="1">
            <a:spLocks noGrp="1"/>
          </p:cNvSpPr>
          <p:nvPr>
            <p:ph type="subTitle" idx="4"/>
          </p:nvPr>
        </p:nvSpPr>
        <p:spPr>
          <a:xfrm>
            <a:off x="5300425" y="2518125"/>
            <a:ext cx="30180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atin typeface="Architects Daughter"/>
                <a:ea typeface="Architects Daughter"/>
                <a:cs typeface="Architects Daughter"/>
                <a:sym typeface="Architects Daughter"/>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grpSp>
        <p:nvGrpSpPr>
          <p:cNvPr id="94" name="Google Shape;94;p5"/>
          <p:cNvGrpSpPr/>
          <p:nvPr/>
        </p:nvGrpSpPr>
        <p:grpSpPr>
          <a:xfrm rot="-1800044">
            <a:off x="8074286" y="440172"/>
            <a:ext cx="394380" cy="390399"/>
            <a:chOff x="6907281" y="1838619"/>
            <a:chExt cx="394389" cy="390408"/>
          </a:xfrm>
        </p:grpSpPr>
        <p:sp>
          <p:nvSpPr>
            <p:cNvPr id="95" name="Google Shape;95;p5"/>
            <p:cNvSpPr/>
            <p:nvPr/>
          </p:nvSpPr>
          <p:spPr>
            <a:xfrm rot="1441807">
              <a:off x="6953198" y="1885138"/>
              <a:ext cx="241781" cy="276976"/>
            </a:xfrm>
            <a:custGeom>
              <a:avLst/>
              <a:gdLst/>
              <a:ahLst/>
              <a:cxnLst/>
              <a:rect l="l" t="t" r="r" b="b"/>
              <a:pathLst>
                <a:path w="7701" h="8822" extrusionOk="0">
                  <a:moveTo>
                    <a:pt x="1737" y="204"/>
                  </a:moveTo>
                  <a:cubicBezTo>
                    <a:pt x="899" y="204"/>
                    <a:pt x="385" y="1160"/>
                    <a:pt x="565" y="1904"/>
                  </a:cubicBezTo>
                  <a:cubicBezTo>
                    <a:pt x="649" y="2281"/>
                    <a:pt x="712" y="2657"/>
                    <a:pt x="775" y="3034"/>
                  </a:cubicBezTo>
                  <a:cubicBezTo>
                    <a:pt x="754" y="3285"/>
                    <a:pt x="712" y="3557"/>
                    <a:pt x="691" y="3787"/>
                  </a:cubicBezTo>
                  <a:cubicBezTo>
                    <a:pt x="545" y="4917"/>
                    <a:pt x="482" y="6089"/>
                    <a:pt x="168" y="7156"/>
                  </a:cubicBezTo>
                  <a:cubicBezTo>
                    <a:pt x="1" y="7763"/>
                    <a:pt x="377" y="8558"/>
                    <a:pt x="1047" y="8662"/>
                  </a:cubicBezTo>
                  <a:cubicBezTo>
                    <a:pt x="1659" y="8770"/>
                    <a:pt x="2274" y="8822"/>
                    <a:pt x="2887" y="8822"/>
                  </a:cubicBezTo>
                  <a:cubicBezTo>
                    <a:pt x="4180" y="8822"/>
                    <a:pt x="5468" y="8593"/>
                    <a:pt x="6717" y="8181"/>
                  </a:cubicBezTo>
                  <a:cubicBezTo>
                    <a:pt x="7428" y="7951"/>
                    <a:pt x="7700" y="7323"/>
                    <a:pt x="7596" y="6591"/>
                  </a:cubicBezTo>
                  <a:cubicBezTo>
                    <a:pt x="7449" y="5587"/>
                    <a:pt x="7324" y="4603"/>
                    <a:pt x="7156" y="3599"/>
                  </a:cubicBezTo>
                  <a:cubicBezTo>
                    <a:pt x="7052" y="2867"/>
                    <a:pt x="7073" y="1925"/>
                    <a:pt x="6633" y="1276"/>
                  </a:cubicBezTo>
                  <a:cubicBezTo>
                    <a:pt x="5775" y="0"/>
                    <a:pt x="3202" y="314"/>
                    <a:pt x="1842" y="209"/>
                  </a:cubicBezTo>
                  <a:cubicBezTo>
                    <a:pt x="1806" y="206"/>
                    <a:pt x="1771" y="204"/>
                    <a:pt x="1737" y="20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rot="1441807">
              <a:off x="6959774" y="1885712"/>
              <a:ext cx="294338" cy="296222"/>
            </a:xfrm>
            <a:custGeom>
              <a:avLst/>
              <a:gdLst/>
              <a:ahLst/>
              <a:cxnLst/>
              <a:rect l="l" t="t" r="r" b="b"/>
              <a:pathLst>
                <a:path w="9375" h="9435" extrusionOk="0">
                  <a:moveTo>
                    <a:pt x="4058" y="1"/>
                  </a:moveTo>
                  <a:cubicBezTo>
                    <a:pt x="3799" y="1"/>
                    <a:pt x="3547" y="15"/>
                    <a:pt x="3307" y="59"/>
                  </a:cubicBezTo>
                  <a:cubicBezTo>
                    <a:pt x="2490" y="227"/>
                    <a:pt x="1737" y="1315"/>
                    <a:pt x="1172" y="2131"/>
                  </a:cubicBezTo>
                  <a:cubicBezTo>
                    <a:pt x="1047" y="2340"/>
                    <a:pt x="921" y="2528"/>
                    <a:pt x="796" y="2675"/>
                  </a:cubicBezTo>
                  <a:lnTo>
                    <a:pt x="817" y="2759"/>
                  </a:lnTo>
                  <a:lnTo>
                    <a:pt x="1005" y="2570"/>
                  </a:lnTo>
                  <a:cubicBezTo>
                    <a:pt x="1382" y="2194"/>
                    <a:pt x="1779" y="1775"/>
                    <a:pt x="2156" y="1357"/>
                  </a:cubicBezTo>
                  <a:lnTo>
                    <a:pt x="2281" y="1189"/>
                  </a:lnTo>
                  <a:cubicBezTo>
                    <a:pt x="2907" y="504"/>
                    <a:pt x="3442" y="350"/>
                    <a:pt x="4330" y="350"/>
                  </a:cubicBezTo>
                  <a:cubicBezTo>
                    <a:pt x="4392" y="350"/>
                    <a:pt x="4455" y="351"/>
                    <a:pt x="4520" y="352"/>
                  </a:cubicBezTo>
                  <a:cubicBezTo>
                    <a:pt x="4918" y="352"/>
                    <a:pt x="5294" y="373"/>
                    <a:pt x="5671" y="373"/>
                  </a:cubicBezTo>
                  <a:lnTo>
                    <a:pt x="5713" y="373"/>
                  </a:lnTo>
                  <a:cubicBezTo>
                    <a:pt x="6206" y="396"/>
                    <a:pt x="6712" y="413"/>
                    <a:pt x="7221" y="413"/>
                  </a:cubicBezTo>
                  <a:cubicBezTo>
                    <a:pt x="7639" y="413"/>
                    <a:pt x="8059" y="402"/>
                    <a:pt x="8475" y="373"/>
                  </a:cubicBezTo>
                  <a:lnTo>
                    <a:pt x="8851" y="352"/>
                  </a:lnTo>
                  <a:lnTo>
                    <a:pt x="8600" y="645"/>
                  </a:lnTo>
                  <a:cubicBezTo>
                    <a:pt x="7910" y="1566"/>
                    <a:pt x="7094" y="2256"/>
                    <a:pt x="6152" y="2821"/>
                  </a:cubicBezTo>
                  <a:lnTo>
                    <a:pt x="6068" y="2884"/>
                  </a:lnTo>
                  <a:lnTo>
                    <a:pt x="5985" y="2863"/>
                  </a:lnTo>
                  <a:cubicBezTo>
                    <a:pt x="5828" y="2800"/>
                    <a:pt x="5629" y="2780"/>
                    <a:pt x="5412" y="2780"/>
                  </a:cubicBezTo>
                  <a:cubicBezTo>
                    <a:pt x="5195" y="2780"/>
                    <a:pt x="4959" y="2800"/>
                    <a:pt x="4729" y="2821"/>
                  </a:cubicBezTo>
                  <a:cubicBezTo>
                    <a:pt x="4562" y="2821"/>
                    <a:pt x="4374" y="2842"/>
                    <a:pt x="4248" y="2842"/>
                  </a:cubicBezTo>
                  <a:cubicBezTo>
                    <a:pt x="3327" y="2842"/>
                    <a:pt x="2218" y="2842"/>
                    <a:pt x="1151" y="2863"/>
                  </a:cubicBezTo>
                  <a:lnTo>
                    <a:pt x="796" y="2863"/>
                  </a:lnTo>
                  <a:lnTo>
                    <a:pt x="754" y="2884"/>
                  </a:lnTo>
                  <a:cubicBezTo>
                    <a:pt x="733" y="2926"/>
                    <a:pt x="712" y="2947"/>
                    <a:pt x="712" y="2989"/>
                  </a:cubicBezTo>
                  <a:cubicBezTo>
                    <a:pt x="712" y="3052"/>
                    <a:pt x="712" y="3093"/>
                    <a:pt x="733" y="3135"/>
                  </a:cubicBezTo>
                  <a:lnTo>
                    <a:pt x="754" y="3156"/>
                  </a:lnTo>
                  <a:lnTo>
                    <a:pt x="796" y="3093"/>
                  </a:lnTo>
                  <a:lnTo>
                    <a:pt x="796" y="3177"/>
                  </a:lnTo>
                  <a:lnTo>
                    <a:pt x="4729" y="3177"/>
                  </a:lnTo>
                  <a:cubicBezTo>
                    <a:pt x="4792" y="3177"/>
                    <a:pt x="4876" y="3177"/>
                    <a:pt x="4980" y="3156"/>
                  </a:cubicBezTo>
                  <a:cubicBezTo>
                    <a:pt x="5158" y="3146"/>
                    <a:pt x="5320" y="3130"/>
                    <a:pt x="5456" y="3130"/>
                  </a:cubicBezTo>
                  <a:cubicBezTo>
                    <a:pt x="5592" y="3130"/>
                    <a:pt x="5702" y="3146"/>
                    <a:pt x="5776" y="3198"/>
                  </a:cubicBezTo>
                  <a:cubicBezTo>
                    <a:pt x="6152" y="3407"/>
                    <a:pt x="6152" y="3616"/>
                    <a:pt x="6173" y="3826"/>
                  </a:cubicBezTo>
                  <a:cubicBezTo>
                    <a:pt x="6173" y="3909"/>
                    <a:pt x="6173" y="3972"/>
                    <a:pt x="6194" y="4035"/>
                  </a:cubicBezTo>
                  <a:cubicBezTo>
                    <a:pt x="6278" y="4558"/>
                    <a:pt x="6257" y="5165"/>
                    <a:pt x="6236" y="5709"/>
                  </a:cubicBezTo>
                  <a:cubicBezTo>
                    <a:pt x="6236" y="5897"/>
                    <a:pt x="6194" y="6085"/>
                    <a:pt x="6194" y="6274"/>
                  </a:cubicBezTo>
                  <a:lnTo>
                    <a:pt x="6194" y="6797"/>
                  </a:lnTo>
                  <a:cubicBezTo>
                    <a:pt x="6194" y="7278"/>
                    <a:pt x="6236" y="7843"/>
                    <a:pt x="6089" y="8261"/>
                  </a:cubicBezTo>
                  <a:cubicBezTo>
                    <a:pt x="5858" y="9026"/>
                    <a:pt x="5326" y="9126"/>
                    <a:pt x="4722" y="9126"/>
                  </a:cubicBezTo>
                  <a:cubicBezTo>
                    <a:pt x="4614" y="9126"/>
                    <a:pt x="4505" y="9123"/>
                    <a:pt x="4395" y="9119"/>
                  </a:cubicBezTo>
                  <a:lnTo>
                    <a:pt x="4164" y="9119"/>
                  </a:lnTo>
                  <a:cubicBezTo>
                    <a:pt x="2930" y="9098"/>
                    <a:pt x="1716" y="9057"/>
                    <a:pt x="503" y="9036"/>
                  </a:cubicBezTo>
                  <a:lnTo>
                    <a:pt x="314" y="9036"/>
                  </a:lnTo>
                  <a:lnTo>
                    <a:pt x="335" y="8847"/>
                  </a:lnTo>
                  <a:cubicBezTo>
                    <a:pt x="398" y="8429"/>
                    <a:pt x="440" y="7989"/>
                    <a:pt x="503" y="7550"/>
                  </a:cubicBezTo>
                  <a:cubicBezTo>
                    <a:pt x="670" y="6169"/>
                    <a:pt x="879" y="4746"/>
                    <a:pt x="733" y="3449"/>
                  </a:cubicBezTo>
                  <a:lnTo>
                    <a:pt x="733" y="3449"/>
                  </a:lnTo>
                  <a:cubicBezTo>
                    <a:pt x="335" y="4704"/>
                    <a:pt x="231" y="6127"/>
                    <a:pt x="126" y="7529"/>
                  </a:cubicBezTo>
                  <a:cubicBezTo>
                    <a:pt x="105" y="8094"/>
                    <a:pt x="42" y="8617"/>
                    <a:pt x="1" y="9140"/>
                  </a:cubicBezTo>
                  <a:cubicBezTo>
                    <a:pt x="1" y="9161"/>
                    <a:pt x="1" y="9203"/>
                    <a:pt x="22" y="9203"/>
                  </a:cubicBezTo>
                  <a:cubicBezTo>
                    <a:pt x="42" y="9224"/>
                    <a:pt x="105" y="9245"/>
                    <a:pt x="147" y="9245"/>
                  </a:cubicBezTo>
                  <a:lnTo>
                    <a:pt x="3453" y="9329"/>
                  </a:lnTo>
                  <a:cubicBezTo>
                    <a:pt x="3683" y="9329"/>
                    <a:pt x="3955" y="9350"/>
                    <a:pt x="4227" y="9370"/>
                  </a:cubicBezTo>
                  <a:cubicBezTo>
                    <a:pt x="4555" y="9406"/>
                    <a:pt x="4877" y="9434"/>
                    <a:pt x="5180" y="9434"/>
                  </a:cubicBezTo>
                  <a:cubicBezTo>
                    <a:pt x="5419" y="9434"/>
                    <a:pt x="5647" y="9416"/>
                    <a:pt x="5859" y="9370"/>
                  </a:cubicBezTo>
                  <a:cubicBezTo>
                    <a:pt x="5964" y="9350"/>
                    <a:pt x="6068" y="9308"/>
                    <a:pt x="6152" y="9224"/>
                  </a:cubicBezTo>
                  <a:lnTo>
                    <a:pt x="6215" y="9140"/>
                  </a:lnTo>
                  <a:lnTo>
                    <a:pt x="6320" y="9203"/>
                  </a:lnTo>
                  <a:lnTo>
                    <a:pt x="6382" y="9203"/>
                  </a:lnTo>
                  <a:cubicBezTo>
                    <a:pt x="7638" y="8408"/>
                    <a:pt x="8663" y="7278"/>
                    <a:pt x="9186" y="6023"/>
                  </a:cubicBezTo>
                  <a:cubicBezTo>
                    <a:pt x="9186" y="6002"/>
                    <a:pt x="9186" y="6002"/>
                    <a:pt x="9165" y="5960"/>
                  </a:cubicBezTo>
                  <a:lnTo>
                    <a:pt x="9102" y="5897"/>
                  </a:lnTo>
                  <a:lnTo>
                    <a:pt x="9102" y="5813"/>
                  </a:lnTo>
                  <a:cubicBezTo>
                    <a:pt x="9374" y="4014"/>
                    <a:pt x="9270" y="2089"/>
                    <a:pt x="9186" y="373"/>
                  </a:cubicBezTo>
                  <a:lnTo>
                    <a:pt x="9186" y="373"/>
                  </a:lnTo>
                  <a:lnTo>
                    <a:pt x="9165" y="813"/>
                  </a:lnTo>
                  <a:cubicBezTo>
                    <a:pt x="9123" y="1378"/>
                    <a:pt x="9102" y="1922"/>
                    <a:pt x="9061" y="2466"/>
                  </a:cubicBezTo>
                  <a:lnTo>
                    <a:pt x="9061" y="2507"/>
                  </a:lnTo>
                  <a:cubicBezTo>
                    <a:pt x="8977" y="3616"/>
                    <a:pt x="8914" y="4746"/>
                    <a:pt x="8914" y="5876"/>
                  </a:cubicBezTo>
                  <a:lnTo>
                    <a:pt x="8956" y="5960"/>
                  </a:lnTo>
                  <a:lnTo>
                    <a:pt x="8914" y="6002"/>
                  </a:lnTo>
                  <a:cubicBezTo>
                    <a:pt x="8328" y="7153"/>
                    <a:pt x="7596" y="8052"/>
                    <a:pt x="6696" y="8722"/>
                  </a:cubicBezTo>
                  <a:lnTo>
                    <a:pt x="6361" y="8973"/>
                  </a:lnTo>
                  <a:lnTo>
                    <a:pt x="6361" y="8973"/>
                  </a:lnTo>
                  <a:lnTo>
                    <a:pt x="6445" y="8554"/>
                  </a:lnTo>
                  <a:cubicBezTo>
                    <a:pt x="6550" y="8094"/>
                    <a:pt x="6508" y="7508"/>
                    <a:pt x="6487" y="7027"/>
                  </a:cubicBezTo>
                  <a:cubicBezTo>
                    <a:pt x="6487" y="6797"/>
                    <a:pt x="6466" y="6567"/>
                    <a:pt x="6466" y="6399"/>
                  </a:cubicBezTo>
                  <a:cubicBezTo>
                    <a:pt x="6466" y="6169"/>
                    <a:pt x="6487" y="5960"/>
                    <a:pt x="6487" y="5709"/>
                  </a:cubicBezTo>
                  <a:cubicBezTo>
                    <a:pt x="6550" y="4976"/>
                    <a:pt x="6571" y="4202"/>
                    <a:pt x="6466" y="3512"/>
                  </a:cubicBezTo>
                  <a:cubicBezTo>
                    <a:pt x="6403" y="3261"/>
                    <a:pt x="6382" y="3135"/>
                    <a:pt x="6299" y="3031"/>
                  </a:cubicBezTo>
                  <a:lnTo>
                    <a:pt x="6173" y="2863"/>
                  </a:lnTo>
                  <a:lnTo>
                    <a:pt x="6361" y="2759"/>
                  </a:lnTo>
                  <a:cubicBezTo>
                    <a:pt x="7387" y="2256"/>
                    <a:pt x="8224" y="1566"/>
                    <a:pt x="8872" y="687"/>
                  </a:cubicBezTo>
                  <a:lnTo>
                    <a:pt x="9102" y="373"/>
                  </a:lnTo>
                  <a:lnTo>
                    <a:pt x="8977" y="269"/>
                  </a:lnTo>
                  <a:lnTo>
                    <a:pt x="8977" y="227"/>
                  </a:lnTo>
                  <a:cubicBezTo>
                    <a:pt x="8977" y="164"/>
                    <a:pt x="8914" y="143"/>
                    <a:pt x="8872" y="143"/>
                  </a:cubicBezTo>
                  <a:cubicBezTo>
                    <a:pt x="8161" y="59"/>
                    <a:pt x="7449" y="59"/>
                    <a:pt x="6759" y="59"/>
                  </a:cubicBezTo>
                  <a:lnTo>
                    <a:pt x="5985" y="59"/>
                  </a:lnTo>
                  <a:cubicBezTo>
                    <a:pt x="5713" y="59"/>
                    <a:pt x="5420" y="39"/>
                    <a:pt x="5127" y="39"/>
                  </a:cubicBezTo>
                  <a:cubicBezTo>
                    <a:pt x="4766" y="26"/>
                    <a:pt x="4406" y="1"/>
                    <a:pt x="40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5"/>
          <p:cNvGrpSpPr/>
          <p:nvPr/>
        </p:nvGrpSpPr>
        <p:grpSpPr>
          <a:xfrm rot="-1221711">
            <a:off x="744926" y="448766"/>
            <a:ext cx="341706" cy="373225"/>
            <a:chOff x="1412400" y="717050"/>
            <a:chExt cx="755375" cy="825050"/>
          </a:xfrm>
        </p:grpSpPr>
        <p:sp>
          <p:nvSpPr>
            <p:cNvPr id="98" name="Google Shape;98;p5"/>
            <p:cNvSpPr/>
            <p:nvPr/>
          </p:nvSpPr>
          <p:spPr>
            <a:xfrm>
              <a:off x="1412400" y="717050"/>
              <a:ext cx="377175" cy="825050"/>
            </a:xfrm>
            <a:custGeom>
              <a:avLst/>
              <a:gdLst/>
              <a:ahLst/>
              <a:cxnLst/>
              <a:rect l="l" t="t" r="r" b="b"/>
              <a:pathLst>
                <a:path w="15087" h="33002" extrusionOk="0">
                  <a:moveTo>
                    <a:pt x="8705" y="12752"/>
                  </a:moveTo>
                  <a:lnTo>
                    <a:pt x="8705" y="12752"/>
                  </a:lnTo>
                  <a:cubicBezTo>
                    <a:pt x="8161" y="14530"/>
                    <a:pt x="7554" y="16288"/>
                    <a:pt x="6884" y="18024"/>
                  </a:cubicBezTo>
                  <a:cubicBezTo>
                    <a:pt x="6868" y="18057"/>
                    <a:pt x="6852" y="18093"/>
                    <a:pt x="6836" y="18130"/>
                  </a:cubicBezTo>
                  <a:lnTo>
                    <a:pt x="6836" y="18130"/>
                  </a:lnTo>
                  <a:cubicBezTo>
                    <a:pt x="6910" y="17904"/>
                    <a:pt x="6963" y="17695"/>
                    <a:pt x="7031" y="17459"/>
                  </a:cubicBezTo>
                  <a:cubicBezTo>
                    <a:pt x="7554" y="15890"/>
                    <a:pt x="8140" y="14321"/>
                    <a:pt x="8705" y="12752"/>
                  </a:cubicBezTo>
                  <a:close/>
                  <a:moveTo>
                    <a:pt x="11390" y="0"/>
                  </a:moveTo>
                  <a:cubicBezTo>
                    <a:pt x="10938" y="0"/>
                    <a:pt x="10510" y="207"/>
                    <a:pt x="10295" y="700"/>
                  </a:cubicBezTo>
                  <a:cubicBezTo>
                    <a:pt x="7701" y="6579"/>
                    <a:pt x="5566" y="12731"/>
                    <a:pt x="3599" y="18840"/>
                  </a:cubicBezTo>
                  <a:cubicBezTo>
                    <a:pt x="2637" y="21853"/>
                    <a:pt x="1737" y="24887"/>
                    <a:pt x="984" y="27984"/>
                  </a:cubicBezTo>
                  <a:cubicBezTo>
                    <a:pt x="691" y="29156"/>
                    <a:pt x="1" y="30809"/>
                    <a:pt x="377" y="32001"/>
                  </a:cubicBezTo>
                  <a:cubicBezTo>
                    <a:pt x="419" y="32064"/>
                    <a:pt x="440" y="32106"/>
                    <a:pt x="440" y="32169"/>
                  </a:cubicBezTo>
                  <a:cubicBezTo>
                    <a:pt x="440" y="32190"/>
                    <a:pt x="440" y="32231"/>
                    <a:pt x="461" y="32273"/>
                  </a:cubicBezTo>
                  <a:cubicBezTo>
                    <a:pt x="593" y="32735"/>
                    <a:pt x="1011" y="33002"/>
                    <a:pt x="1448" y="33002"/>
                  </a:cubicBezTo>
                  <a:cubicBezTo>
                    <a:pt x="1566" y="33002"/>
                    <a:pt x="1685" y="32983"/>
                    <a:pt x="1800" y="32943"/>
                  </a:cubicBezTo>
                  <a:lnTo>
                    <a:pt x="2030" y="32859"/>
                  </a:lnTo>
                  <a:cubicBezTo>
                    <a:pt x="2093" y="32838"/>
                    <a:pt x="2135" y="32817"/>
                    <a:pt x="2198" y="32754"/>
                  </a:cubicBezTo>
                  <a:cubicBezTo>
                    <a:pt x="3160" y="32127"/>
                    <a:pt x="3599" y="30746"/>
                    <a:pt x="4143" y="29804"/>
                  </a:cubicBezTo>
                  <a:cubicBezTo>
                    <a:pt x="4248" y="29595"/>
                    <a:pt x="4395" y="29407"/>
                    <a:pt x="4499" y="29197"/>
                  </a:cubicBezTo>
                  <a:cubicBezTo>
                    <a:pt x="4625" y="29051"/>
                    <a:pt x="4729" y="28925"/>
                    <a:pt x="4855" y="28758"/>
                  </a:cubicBezTo>
                  <a:cubicBezTo>
                    <a:pt x="5859" y="27607"/>
                    <a:pt x="6843" y="26456"/>
                    <a:pt x="7805" y="25285"/>
                  </a:cubicBezTo>
                  <a:cubicBezTo>
                    <a:pt x="8726" y="24176"/>
                    <a:pt x="9646" y="23046"/>
                    <a:pt x="10609" y="21958"/>
                  </a:cubicBezTo>
                  <a:cubicBezTo>
                    <a:pt x="11509" y="20933"/>
                    <a:pt x="12597" y="19949"/>
                    <a:pt x="13350" y="18819"/>
                  </a:cubicBezTo>
                  <a:cubicBezTo>
                    <a:pt x="13399" y="18827"/>
                    <a:pt x="13447" y="18831"/>
                    <a:pt x="13495" y="18831"/>
                  </a:cubicBezTo>
                  <a:cubicBezTo>
                    <a:pt x="13709" y="18831"/>
                    <a:pt x="13899" y="18746"/>
                    <a:pt x="14019" y="18506"/>
                  </a:cubicBezTo>
                  <a:cubicBezTo>
                    <a:pt x="15087" y="16204"/>
                    <a:pt x="14626" y="12940"/>
                    <a:pt x="14438" y="10429"/>
                  </a:cubicBezTo>
                  <a:cubicBezTo>
                    <a:pt x="14229" y="7562"/>
                    <a:pt x="13789" y="4717"/>
                    <a:pt x="13203" y="1913"/>
                  </a:cubicBezTo>
                  <a:cubicBezTo>
                    <a:pt x="13141" y="1725"/>
                    <a:pt x="13078" y="1557"/>
                    <a:pt x="12973" y="1432"/>
                  </a:cubicBezTo>
                  <a:cubicBezTo>
                    <a:pt x="13013" y="612"/>
                    <a:pt x="12166" y="0"/>
                    <a:pt x="113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1440650" y="732425"/>
              <a:ext cx="727125" cy="804550"/>
            </a:xfrm>
            <a:custGeom>
              <a:avLst/>
              <a:gdLst/>
              <a:ahLst/>
              <a:cxnLst/>
              <a:rect l="l" t="t" r="r" b="b"/>
              <a:pathLst>
                <a:path w="29085" h="32182" extrusionOk="0">
                  <a:moveTo>
                    <a:pt x="12366" y="19531"/>
                  </a:moveTo>
                  <a:lnTo>
                    <a:pt x="12366" y="19579"/>
                  </a:lnTo>
                  <a:lnTo>
                    <a:pt x="12366" y="19579"/>
                  </a:lnTo>
                  <a:lnTo>
                    <a:pt x="12387" y="19564"/>
                  </a:lnTo>
                  <a:lnTo>
                    <a:pt x="12366" y="19531"/>
                  </a:lnTo>
                  <a:close/>
                  <a:moveTo>
                    <a:pt x="11613" y="64"/>
                  </a:moveTo>
                  <a:lnTo>
                    <a:pt x="11843" y="398"/>
                  </a:lnTo>
                  <a:cubicBezTo>
                    <a:pt x="15819" y="6550"/>
                    <a:pt x="20024" y="12681"/>
                    <a:pt x="24104" y="18623"/>
                  </a:cubicBezTo>
                  <a:cubicBezTo>
                    <a:pt x="25527" y="20673"/>
                    <a:pt x="26950" y="22787"/>
                    <a:pt x="28394" y="24900"/>
                  </a:cubicBezTo>
                  <a:lnTo>
                    <a:pt x="28687" y="25318"/>
                  </a:lnTo>
                  <a:lnTo>
                    <a:pt x="28185" y="25235"/>
                  </a:lnTo>
                  <a:cubicBezTo>
                    <a:pt x="22284" y="23749"/>
                    <a:pt x="17095" y="21364"/>
                    <a:pt x="12785" y="19209"/>
                  </a:cubicBezTo>
                  <a:cubicBezTo>
                    <a:pt x="12774" y="19188"/>
                    <a:pt x="12759" y="19177"/>
                    <a:pt x="12743" y="19177"/>
                  </a:cubicBezTo>
                  <a:cubicBezTo>
                    <a:pt x="12727" y="19177"/>
                    <a:pt x="12712" y="19188"/>
                    <a:pt x="12701" y="19209"/>
                  </a:cubicBezTo>
                  <a:lnTo>
                    <a:pt x="12450" y="19271"/>
                  </a:lnTo>
                  <a:lnTo>
                    <a:pt x="12450" y="19020"/>
                  </a:lnTo>
                  <a:cubicBezTo>
                    <a:pt x="12387" y="17995"/>
                    <a:pt x="12345" y="16970"/>
                    <a:pt x="12304" y="15924"/>
                  </a:cubicBezTo>
                  <a:cubicBezTo>
                    <a:pt x="12094" y="10965"/>
                    <a:pt x="11864" y="5839"/>
                    <a:pt x="11362" y="838"/>
                  </a:cubicBezTo>
                  <a:lnTo>
                    <a:pt x="11362" y="775"/>
                  </a:lnTo>
                  <a:lnTo>
                    <a:pt x="11613" y="64"/>
                  </a:lnTo>
                  <a:close/>
                  <a:moveTo>
                    <a:pt x="11571" y="1"/>
                  </a:moveTo>
                  <a:cubicBezTo>
                    <a:pt x="11550" y="1"/>
                    <a:pt x="11550" y="22"/>
                    <a:pt x="11550" y="22"/>
                  </a:cubicBezTo>
                  <a:lnTo>
                    <a:pt x="11508" y="126"/>
                  </a:lnTo>
                  <a:lnTo>
                    <a:pt x="11404" y="126"/>
                  </a:lnTo>
                  <a:cubicBezTo>
                    <a:pt x="11341" y="126"/>
                    <a:pt x="11320" y="147"/>
                    <a:pt x="11299" y="210"/>
                  </a:cubicBezTo>
                  <a:cubicBezTo>
                    <a:pt x="7847" y="10776"/>
                    <a:pt x="4039" y="21448"/>
                    <a:pt x="21" y="31993"/>
                  </a:cubicBezTo>
                  <a:cubicBezTo>
                    <a:pt x="21" y="31993"/>
                    <a:pt x="0" y="32035"/>
                    <a:pt x="42" y="32077"/>
                  </a:cubicBezTo>
                  <a:cubicBezTo>
                    <a:pt x="87" y="32092"/>
                    <a:pt x="121" y="32106"/>
                    <a:pt x="159" y="32106"/>
                  </a:cubicBezTo>
                  <a:cubicBezTo>
                    <a:pt x="175" y="32106"/>
                    <a:pt x="191" y="32104"/>
                    <a:pt x="210" y="32098"/>
                  </a:cubicBezTo>
                  <a:lnTo>
                    <a:pt x="231" y="32077"/>
                  </a:lnTo>
                  <a:lnTo>
                    <a:pt x="482" y="31784"/>
                  </a:lnTo>
                  <a:cubicBezTo>
                    <a:pt x="3097" y="28875"/>
                    <a:pt x="5901" y="26072"/>
                    <a:pt x="8600" y="23393"/>
                  </a:cubicBezTo>
                  <a:cubicBezTo>
                    <a:pt x="9856" y="22117"/>
                    <a:pt x="11111" y="20841"/>
                    <a:pt x="12366" y="19585"/>
                  </a:cubicBezTo>
                  <a:lnTo>
                    <a:pt x="12366" y="19579"/>
                  </a:lnTo>
                  <a:lnTo>
                    <a:pt x="12366" y="19579"/>
                  </a:lnTo>
                  <a:lnTo>
                    <a:pt x="12241" y="19669"/>
                  </a:lnTo>
                  <a:cubicBezTo>
                    <a:pt x="8182" y="23100"/>
                    <a:pt x="4520" y="26992"/>
                    <a:pt x="1172" y="30675"/>
                  </a:cubicBezTo>
                  <a:lnTo>
                    <a:pt x="461" y="31470"/>
                  </a:lnTo>
                  <a:lnTo>
                    <a:pt x="461" y="31470"/>
                  </a:lnTo>
                  <a:lnTo>
                    <a:pt x="837" y="30507"/>
                  </a:lnTo>
                  <a:cubicBezTo>
                    <a:pt x="4415" y="21196"/>
                    <a:pt x="7805" y="11613"/>
                    <a:pt x="10985" y="2051"/>
                  </a:cubicBezTo>
                  <a:lnTo>
                    <a:pt x="11341" y="942"/>
                  </a:lnTo>
                  <a:lnTo>
                    <a:pt x="11362" y="2093"/>
                  </a:lnTo>
                  <a:cubicBezTo>
                    <a:pt x="11446" y="6696"/>
                    <a:pt x="11760" y="11383"/>
                    <a:pt x="12052" y="15903"/>
                  </a:cubicBezTo>
                  <a:cubicBezTo>
                    <a:pt x="12136" y="17054"/>
                    <a:pt x="12199" y="18204"/>
                    <a:pt x="12262" y="19355"/>
                  </a:cubicBezTo>
                  <a:cubicBezTo>
                    <a:pt x="12262" y="19376"/>
                    <a:pt x="12262" y="19376"/>
                    <a:pt x="12283" y="19397"/>
                  </a:cubicBezTo>
                  <a:lnTo>
                    <a:pt x="12366" y="19531"/>
                  </a:lnTo>
                  <a:lnTo>
                    <a:pt x="12366" y="19502"/>
                  </a:lnTo>
                  <a:lnTo>
                    <a:pt x="12366" y="19481"/>
                  </a:lnTo>
                  <a:lnTo>
                    <a:pt x="12450" y="19397"/>
                  </a:lnTo>
                  <a:lnTo>
                    <a:pt x="12555" y="19251"/>
                  </a:lnTo>
                  <a:lnTo>
                    <a:pt x="12701" y="19355"/>
                  </a:lnTo>
                  <a:cubicBezTo>
                    <a:pt x="16698" y="21824"/>
                    <a:pt x="21677" y="23812"/>
                    <a:pt x="27431" y="25277"/>
                  </a:cubicBezTo>
                  <a:lnTo>
                    <a:pt x="28143" y="25444"/>
                  </a:lnTo>
                  <a:lnTo>
                    <a:pt x="27452" y="25653"/>
                  </a:lnTo>
                  <a:cubicBezTo>
                    <a:pt x="23121" y="26909"/>
                    <a:pt x="18790" y="28059"/>
                    <a:pt x="14668" y="29043"/>
                  </a:cubicBezTo>
                  <a:cubicBezTo>
                    <a:pt x="12366" y="29587"/>
                    <a:pt x="10002" y="30089"/>
                    <a:pt x="7742" y="30549"/>
                  </a:cubicBezTo>
                  <a:cubicBezTo>
                    <a:pt x="5441" y="31051"/>
                    <a:pt x="3034" y="31554"/>
                    <a:pt x="691" y="32098"/>
                  </a:cubicBezTo>
                  <a:lnTo>
                    <a:pt x="482" y="32139"/>
                  </a:lnTo>
                  <a:lnTo>
                    <a:pt x="482" y="32181"/>
                  </a:lnTo>
                  <a:cubicBezTo>
                    <a:pt x="5043" y="31575"/>
                    <a:pt x="9584" y="30466"/>
                    <a:pt x="14019" y="29419"/>
                  </a:cubicBezTo>
                  <a:lnTo>
                    <a:pt x="14480" y="29315"/>
                  </a:lnTo>
                  <a:cubicBezTo>
                    <a:pt x="19083" y="28227"/>
                    <a:pt x="23812" y="26971"/>
                    <a:pt x="28561" y="25569"/>
                  </a:cubicBezTo>
                  <a:lnTo>
                    <a:pt x="28603" y="25549"/>
                  </a:lnTo>
                  <a:lnTo>
                    <a:pt x="28917" y="25632"/>
                  </a:lnTo>
                  <a:cubicBezTo>
                    <a:pt x="28934" y="25638"/>
                    <a:pt x="28949" y="25640"/>
                    <a:pt x="28963" y="25640"/>
                  </a:cubicBezTo>
                  <a:cubicBezTo>
                    <a:pt x="29001" y="25640"/>
                    <a:pt x="29027" y="25621"/>
                    <a:pt x="29042" y="25590"/>
                  </a:cubicBezTo>
                  <a:cubicBezTo>
                    <a:pt x="29084" y="25528"/>
                    <a:pt x="29084" y="25507"/>
                    <a:pt x="29042" y="25486"/>
                  </a:cubicBezTo>
                  <a:cubicBezTo>
                    <a:pt x="27431" y="23100"/>
                    <a:pt x="25841" y="20736"/>
                    <a:pt x="24293" y="18455"/>
                  </a:cubicBezTo>
                  <a:cubicBezTo>
                    <a:pt x="20192" y="12367"/>
                    <a:pt x="15944" y="6090"/>
                    <a:pt x="11613" y="22"/>
                  </a:cubicBezTo>
                  <a:cubicBezTo>
                    <a:pt x="11613" y="1"/>
                    <a:pt x="11571" y="1"/>
                    <a:pt x="115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5"/>
          <p:cNvGrpSpPr/>
          <p:nvPr/>
        </p:nvGrpSpPr>
        <p:grpSpPr>
          <a:xfrm rot="-5254156">
            <a:off x="262403" y="4004805"/>
            <a:ext cx="102167" cy="96812"/>
            <a:chOff x="6241566" y="1260622"/>
            <a:chExt cx="107788" cy="93009"/>
          </a:xfrm>
        </p:grpSpPr>
        <p:sp>
          <p:nvSpPr>
            <p:cNvPr id="101" name="Google Shape;101;p5"/>
            <p:cNvSpPr/>
            <p:nvPr/>
          </p:nvSpPr>
          <p:spPr>
            <a:xfrm rot="4444740">
              <a:off x="6308817" y="1301354"/>
              <a:ext cx="42323" cy="28224"/>
            </a:xfrm>
            <a:custGeom>
              <a:avLst/>
              <a:gdLst/>
              <a:ahLst/>
              <a:cxnLst/>
              <a:rect l="l" t="t" r="r" b="b"/>
              <a:pathLst>
                <a:path w="1693" h="1129" extrusionOk="0">
                  <a:moveTo>
                    <a:pt x="0" y="1129"/>
                  </a:moveTo>
                  <a:cubicBezTo>
                    <a:pt x="607" y="825"/>
                    <a:pt x="1213" y="480"/>
                    <a:pt x="1693" y="0"/>
                  </a:cubicBezTo>
                </a:path>
              </a:pathLst>
            </a:custGeom>
            <a:noFill/>
            <a:ln w="9525" cap="flat" cmpd="sng">
              <a:solidFill>
                <a:schemeClr val="dk2"/>
              </a:solidFill>
              <a:prstDash val="solid"/>
              <a:round/>
              <a:headEnd type="none" w="med" len="med"/>
              <a:tailEnd type="none" w="med" len="med"/>
            </a:ln>
          </p:spPr>
        </p:sp>
        <p:sp>
          <p:nvSpPr>
            <p:cNvPr id="102" name="Google Shape;102;p5"/>
            <p:cNvSpPr/>
            <p:nvPr/>
          </p:nvSpPr>
          <p:spPr>
            <a:xfrm rot="4444740">
              <a:off x="6231202" y="1285965"/>
              <a:ext cx="84646" cy="42323"/>
            </a:xfrm>
            <a:custGeom>
              <a:avLst/>
              <a:gdLst/>
              <a:ahLst/>
              <a:cxnLst/>
              <a:rect l="l" t="t" r="r" b="b"/>
              <a:pathLst>
                <a:path w="3386" h="1693" extrusionOk="0">
                  <a:moveTo>
                    <a:pt x="3386" y="0"/>
                  </a:moveTo>
                  <a:cubicBezTo>
                    <a:pt x="2162" y="306"/>
                    <a:pt x="1197" y="1294"/>
                    <a:pt x="0" y="1693"/>
                  </a:cubicBezTo>
                </a:path>
              </a:pathLst>
            </a:custGeom>
            <a:noFill/>
            <a:ln w="9525" cap="flat" cmpd="sng">
              <a:solidFill>
                <a:schemeClr val="dk2"/>
              </a:solidFill>
              <a:prstDash val="solid"/>
              <a:round/>
              <a:headEnd type="none" w="med" len="med"/>
              <a:tailEnd type="none" w="med" len="med"/>
            </a:ln>
          </p:spPr>
        </p:sp>
      </p:grpSp>
      <p:sp>
        <p:nvSpPr>
          <p:cNvPr id="103" name="Google Shape;103;p5"/>
          <p:cNvSpPr/>
          <p:nvPr/>
        </p:nvSpPr>
        <p:spPr>
          <a:xfrm>
            <a:off x="8399875" y="1731325"/>
            <a:ext cx="85575" cy="155625"/>
          </a:xfrm>
          <a:custGeom>
            <a:avLst/>
            <a:gdLst/>
            <a:ahLst/>
            <a:cxnLst/>
            <a:rect l="l" t="t" r="r" b="b"/>
            <a:pathLst>
              <a:path w="3423" h="6225" extrusionOk="0">
                <a:moveTo>
                  <a:pt x="0" y="0"/>
                </a:moveTo>
                <a:cubicBezTo>
                  <a:pt x="2277" y="650"/>
                  <a:pt x="3423" y="3857"/>
                  <a:pt x="3423" y="6225"/>
                </a:cubicBezTo>
              </a:path>
            </a:pathLst>
          </a:custGeom>
          <a:noFill/>
          <a:ln w="9525" cap="flat" cmpd="sng">
            <a:solidFill>
              <a:schemeClr val="dk2"/>
            </a:solidFill>
            <a:prstDash val="solid"/>
            <a:round/>
            <a:headEnd type="none" w="med" len="med"/>
            <a:tailEnd type="none" w="med" len="med"/>
          </a:ln>
        </p:spPr>
      </p:sp>
      <p:sp>
        <p:nvSpPr>
          <p:cNvPr id="104" name="Google Shape;104;p5"/>
          <p:cNvSpPr/>
          <p:nvPr/>
        </p:nvSpPr>
        <p:spPr>
          <a:xfrm>
            <a:off x="8432925" y="1830650"/>
            <a:ext cx="19475" cy="42800"/>
          </a:xfrm>
          <a:custGeom>
            <a:avLst/>
            <a:gdLst/>
            <a:ahLst/>
            <a:cxnLst/>
            <a:rect l="l" t="t" r="r" b="b"/>
            <a:pathLst>
              <a:path w="779" h="1712" extrusionOk="0">
                <a:moveTo>
                  <a:pt x="0" y="0"/>
                </a:moveTo>
                <a:cubicBezTo>
                  <a:pt x="280" y="561"/>
                  <a:pt x="546" y="1130"/>
                  <a:pt x="779" y="1712"/>
                </a:cubicBezTo>
              </a:path>
            </a:pathLst>
          </a:custGeom>
          <a:noFill/>
          <a:ln w="9525" cap="flat" cmpd="sng">
            <a:solidFill>
              <a:schemeClr val="dk2"/>
            </a:solidFill>
            <a:prstDash val="solid"/>
            <a:round/>
            <a:headEnd type="none" w="med" len="med"/>
            <a:tailEnd type="none" w="med" len="med"/>
          </a:ln>
        </p:spPr>
      </p:sp>
      <p:grpSp>
        <p:nvGrpSpPr>
          <p:cNvPr id="105" name="Google Shape;105;p5"/>
          <p:cNvGrpSpPr/>
          <p:nvPr/>
        </p:nvGrpSpPr>
        <p:grpSpPr>
          <a:xfrm>
            <a:off x="-676637" y="1546518"/>
            <a:ext cx="1196566" cy="538224"/>
            <a:chOff x="811725" y="381250"/>
            <a:chExt cx="1421775" cy="639525"/>
          </a:xfrm>
        </p:grpSpPr>
        <p:sp>
          <p:nvSpPr>
            <p:cNvPr id="106" name="Google Shape;106;p5"/>
            <p:cNvSpPr/>
            <p:nvPr/>
          </p:nvSpPr>
          <p:spPr>
            <a:xfrm>
              <a:off x="811725" y="381250"/>
              <a:ext cx="1407125" cy="532225"/>
            </a:xfrm>
            <a:custGeom>
              <a:avLst/>
              <a:gdLst/>
              <a:ahLst/>
              <a:cxnLst/>
              <a:rect l="l" t="t" r="r" b="b"/>
              <a:pathLst>
                <a:path w="56285" h="21289" extrusionOk="0">
                  <a:moveTo>
                    <a:pt x="5922" y="11248"/>
                  </a:moveTo>
                  <a:cubicBezTo>
                    <a:pt x="6089" y="11436"/>
                    <a:pt x="6298" y="11583"/>
                    <a:pt x="6487" y="11771"/>
                  </a:cubicBezTo>
                  <a:lnTo>
                    <a:pt x="5859" y="11373"/>
                  </a:lnTo>
                  <a:cubicBezTo>
                    <a:pt x="5859" y="11332"/>
                    <a:pt x="5880" y="11311"/>
                    <a:pt x="5922" y="11248"/>
                  </a:cubicBezTo>
                  <a:close/>
                  <a:moveTo>
                    <a:pt x="43333" y="11750"/>
                  </a:moveTo>
                  <a:cubicBezTo>
                    <a:pt x="43291" y="11876"/>
                    <a:pt x="43229" y="11980"/>
                    <a:pt x="43187" y="12106"/>
                  </a:cubicBezTo>
                  <a:cubicBezTo>
                    <a:pt x="43103" y="12294"/>
                    <a:pt x="42998" y="12503"/>
                    <a:pt x="42915" y="12712"/>
                  </a:cubicBezTo>
                  <a:cubicBezTo>
                    <a:pt x="42894" y="12671"/>
                    <a:pt x="42873" y="12629"/>
                    <a:pt x="42810" y="12587"/>
                  </a:cubicBezTo>
                  <a:cubicBezTo>
                    <a:pt x="42998" y="12294"/>
                    <a:pt x="43166" y="12043"/>
                    <a:pt x="43333" y="11750"/>
                  </a:cubicBezTo>
                  <a:close/>
                  <a:moveTo>
                    <a:pt x="29440" y="15851"/>
                  </a:moveTo>
                  <a:lnTo>
                    <a:pt x="29440" y="15851"/>
                  </a:lnTo>
                  <a:cubicBezTo>
                    <a:pt x="29524" y="15861"/>
                    <a:pt x="29602" y="15867"/>
                    <a:pt x="29681" y="15867"/>
                  </a:cubicBezTo>
                  <a:cubicBezTo>
                    <a:pt x="29759" y="15867"/>
                    <a:pt x="29837" y="15861"/>
                    <a:pt x="29921" y="15851"/>
                  </a:cubicBezTo>
                  <a:lnTo>
                    <a:pt x="29921" y="15851"/>
                  </a:lnTo>
                  <a:cubicBezTo>
                    <a:pt x="29858" y="15956"/>
                    <a:pt x="29817" y="16060"/>
                    <a:pt x="29733" y="16165"/>
                  </a:cubicBezTo>
                  <a:cubicBezTo>
                    <a:pt x="29649" y="16060"/>
                    <a:pt x="29586" y="15977"/>
                    <a:pt x="29482" y="15914"/>
                  </a:cubicBezTo>
                  <a:cubicBezTo>
                    <a:pt x="29482" y="15872"/>
                    <a:pt x="29440" y="15872"/>
                    <a:pt x="29440" y="15851"/>
                  </a:cubicBezTo>
                  <a:close/>
                  <a:moveTo>
                    <a:pt x="4457" y="15537"/>
                  </a:moveTo>
                  <a:cubicBezTo>
                    <a:pt x="4290" y="15889"/>
                    <a:pt x="4140" y="16241"/>
                    <a:pt x="4006" y="16578"/>
                  </a:cubicBezTo>
                  <a:lnTo>
                    <a:pt x="4006" y="16578"/>
                  </a:lnTo>
                  <a:lnTo>
                    <a:pt x="4415" y="15537"/>
                  </a:lnTo>
                  <a:close/>
                  <a:moveTo>
                    <a:pt x="13789" y="18383"/>
                  </a:moveTo>
                  <a:cubicBezTo>
                    <a:pt x="13915" y="18467"/>
                    <a:pt x="14040" y="18550"/>
                    <a:pt x="14207" y="18592"/>
                  </a:cubicBezTo>
                  <a:cubicBezTo>
                    <a:pt x="14228" y="18634"/>
                    <a:pt x="14249" y="18634"/>
                    <a:pt x="14312" y="18655"/>
                  </a:cubicBezTo>
                  <a:cubicBezTo>
                    <a:pt x="14333" y="18655"/>
                    <a:pt x="14354" y="18676"/>
                    <a:pt x="14396" y="18676"/>
                  </a:cubicBezTo>
                  <a:cubicBezTo>
                    <a:pt x="14354" y="18738"/>
                    <a:pt x="14333" y="18759"/>
                    <a:pt x="14312" y="18801"/>
                  </a:cubicBezTo>
                  <a:cubicBezTo>
                    <a:pt x="14145" y="18676"/>
                    <a:pt x="13977" y="18508"/>
                    <a:pt x="13789" y="18383"/>
                  </a:cubicBezTo>
                  <a:close/>
                  <a:moveTo>
                    <a:pt x="3348" y="18132"/>
                  </a:moveTo>
                  <a:cubicBezTo>
                    <a:pt x="3249" y="18367"/>
                    <a:pt x="3149" y="18602"/>
                    <a:pt x="3055" y="18843"/>
                  </a:cubicBezTo>
                  <a:lnTo>
                    <a:pt x="3055" y="18780"/>
                  </a:lnTo>
                  <a:cubicBezTo>
                    <a:pt x="3160" y="18571"/>
                    <a:pt x="3244" y="18341"/>
                    <a:pt x="3348" y="18132"/>
                  </a:cubicBezTo>
                  <a:close/>
                  <a:moveTo>
                    <a:pt x="47788" y="0"/>
                  </a:moveTo>
                  <a:cubicBezTo>
                    <a:pt x="47296" y="0"/>
                    <a:pt x="46816" y="223"/>
                    <a:pt x="46555" y="723"/>
                  </a:cubicBezTo>
                  <a:cubicBezTo>
                    <a:pt x="44861" y="4071"/>
                    <a:pt x="42998" y="7356"/>
                    <a:pt x="41283" y="10662"/>
                  </a:cubicBezTo>
                  <a:cubicBezTo>
                    <a:pt x="39546" y="8444"/>
                    <a:pt x="37935" y="6163"/>
                    <a:pt x="36407" y="3799"/>
                  </a:cubicBezTo>
                  <a:cubicBezTo>
                    <a:pt x="36092" y="3290"/>
                    <a:pt x="35612" y="3053"/>
                    <a:pt x="35126" y="3053"/>
                  </a:cubicBezTo>
                  <a:cubicBezTo>
                    <a:pt x="34614" y="3053"/>
                    <a:pt x="34094" y="3316"/>
                    <a:pt x="33750" y="3799"/>
                  </a:cubicBezTo>
                  <a:cubicBezTo>
                    <a:pt x="32034" y="6142"/>
                    <a:pt x="30528" y="8716"/>
                    <a:pt x="29273" y="11352"/>
                  </a:cubicBezTo>
                  <a:cubicBezTo>
                    <a:pt x="28373" y="10327"/>
                    <a:pt x="27389" y="9365"/>
                    <a:pt x="26469" y="8507"/>
                  </a:cubicBezTo>
                  <a:cubicBezTo>
                    <a:pt x="25207" y="7284"/>
                    <a:pt x="22960" y="4965"/>
                    <a:pt x="20989" y="4965"/>
                  </a:cubicBezTo>
                  <a:cubicBezTo>
                    <a:pt x="20868" y="4965"/>
                    <a:pt x="20749" y="4974"/>
                    <a:pt x="20631" y="4992"/>
                  </a:cubicBezTo>
                  <a:cubicBezTo>
                    <a:pt x="19543" y="5159"/>
                    <a:pt x="18936" y="6122"/>
                    <a:pt x="18371" y="6979"/>
                  </a:cubicBezTo>
                  <a:cubicBezTo>
                    <a:pt x="17639" y="8067"/>
                    <a:pt x="16948" y="9155"/>
                    <a:pt x="16279" y="10285"/>
                  </a:cubicBezTo>
                  <a:cubicBezTo>
                    <a:pt x="15609" y="11373"/>
                    <a:pt x="14961" y="12503"/>
                    <a:pt x="14333" y="13612"/>
                  </a:cubicBezTo>
                  <a:cubicBezTo>
                    <a:pt x="14103" y="14031"/>
                    <a:pt x="13873" y="14449"/>
                    <a:pt x="13580" y="14826"/>
                  </a:cubicBezTo>
                  <a:cubicBezTo>
                    <a:pt x="12764" y="14073"/>
                    <a:pt x="11927" y="13319"/>
                    <a:pt x="11111" y="12587"/>
                  </a:cubicBezTo>
                  <a:cubicBezTo>
                    <a:pt x="9437" y="11060"/>
                    <a:pt x="7805" y="9511"/>
                    <a:pt x="6131" y="8005"/>
                  </a:cubicBezTo>
                  <a:cubicBezTo>
                    <a:pt x="5864" y="7761"/>
                    <a:pt x="5532" y="7645"/>
                    <a:pt x="5207" y="7645"/>
                  </a:cubicBezTo>
                  <a:cubicBezTo>
                    <a:pt x="4664" y="7645"/>
                    <a:pt x="4138" y="7968"/>
                    <a:pt x="3955" y="8570"/>
                  </a:cubicBezTo>
                  <a:cubicBezTo>
                    <a:pt x="3160" y="11415"/>
                    <a:pt x="2260" y="14177"/>
                    <a:pt x="1109" y="16876"/>
                  </a:cubicBezTo>
                  <a:cubicBezTo>
                    <a:pt x="712" y="17776"/>
                    <a:pt x="0" y="18801"/>
                    <a:pt x="482" y="19827"/>
                  </a:cubicBezTo>
                  <a:cubicBezTo>
                    <a:pt x="809" y="20573"/>
                    <a:pt x="1517" y="20939"/>
                    <a:pt x="2274" y="20939"/>
                  </a:cubicBezTo>
                  <a:cubicBezTo>
                    <a:pt x="2387" y="20939"/>
                    <a:pt x="2502" y="20931"/>
                    <a:pt x="2616" y="20915"/>
                  </a:cubicBezTo>
                  <a:cubicBezTo>
                    <a:pt x="2720" y="20993"/>
                    <a:pt x="2853" y="21035"/>
                    <a:pt x="2987" y="21035"/>
                  </a:cubicBezTo>
                  <a:cubicBezTo>
                    <a:pt x="3175" y="21035"/>
                    <a:pt x="3364" y="20952"/>
                    <a:pt x="3474" y="20768"/>
                  </a:cubicBezTo>
                  <a:cubicBezTo>
                    <a:pt x="4499" y="18969"/>
                    <a:pt x="5608" y="17148"/>
                    <a:pt x="6570" y="15328"/>
                  </a:cubicBezTo>
                  <a:cubicBezTo>
                    <a:pt x="7617" y="16374"/>
                    <a:pt x="8705" y="17337"/>
                    <a:pt x="9897" y="18257"/>
                  </a:cubicBezTo>
                  <a:cubicBezTo>
                    <a:pt x="10964" y="19073"/>
                    <a:pt x="12241" y="20224"/>
                    <a:pt x="13580" y="20663"/>
                  </a:cubicBezTo>
                  <a:cubicBezTo>
                    <a:pt x="13632" y="21017"/>
                    <a:pt x="13955" y="21289"/>
                    <a:pt x="14286" y="21289"/>
                  </a:cubicBezTo>
                  <a:cubicBezTo>
                    <a:pt x="14485" y="21289"/>
                    <a:pt x="14686" y="21191"/>
                    <a:pt x="14835" y="20956"/>
                  </a:cubicBezTo>
                  <a:cubicBezTo>
                    <a:pt x="16656" y="17943"/>
                    <a:pt x="18476" y="14909"/>
                    <a:pt x="20275" y="11876"/>
                  </a:cubicBezTo>
                  <a:cubicBezTo>
                    <a:pt x="21510" y="12943"/>
                    <a:pt x="22682" y="14073"/>
                    <a:pt x="23811" y="15244"/>
                  </a:cubicBezTo>
                  <a:cubicBezTo>
                    <a:pt x="25213" y="16772"/>
                    <a:pt x="26364" y="18592"/>
                    <a:pt x="27829" y="20036"/>
                  </a:cubicBezTo>
                  <a:cubicBezTo>
                    <a:pt x="27679" y="20500"/>
                    <a:pt x="28151" y="20889"/>
                    <a:pt x="28592" y="20889"/>
                  </a:cubicBezTo>
                  <a:cubicBezTo>
                    <a:pt x="28767" y="20889"/>
                    <a:pt x="28938" y="20827"/>
                    <a:pt x="29063" y="20684"/>
                  </a:cubicBezTo>
                  <a:cubicBezTo>
                    <a:pt x="31449" y="18048"/>
                    <a:pt x="33374" y="15014"/>
                    <a:pt x="35319" y="11980"/>
                  </a:cubicBezTo>
                  <a:lnTo>
                    <a:pt x="36533" y="13215"/>
                  </a:lnTo>
                  <a:cubicBezTo>
                    <a:pt x="37621" y="15098"/>
                    <a:pt x="38751" y="16939"/>
                    <a:pt x="40048" y="18655"/>
                  </a:cubicBezTo>
                  <a:cubicBezTo>
                    <a:pt x="40320" y="19031"/>
                    <a:pt x="40718" y="19199"/>
                    <a:pt x="41115" y="19220"/>
                  </a:cubicBezTo>
                  <a:cubicBezTo>
                    <a:pt x="41246" y="19272"/>
                    <a:pt x="41387" y="19300"/>
                    <a:pt x="41527" y="19300"/>
                  </a:cubicBezTo>
                  <a:cubicBezTo>
                    <a:pt x="41832" y="19300"/>
                    <a:pt x="42129" y="19166"/>
                    <a:pt x="42287" y="18864"/>
                  </a:cubicBezTo>
                  <a:cubicBezTo>
                    <a:pt x="44045" y="15684"/>
                    <a:pt x="45614" y="12440"/>
                    <a:pt x="47225" y="9239"/>
                  </a:cubicBezTo>
                  <a:cubicBezTo>
                    <a:pt x="47413" y="8863"/>
                    <a:pt x="47602" y="8465"/>
                    <a:pt x="47790" y="8109"/>
                  </a:cubicBezTo>
                  <a:cubicBezTo>
                    <a:pt x="47811" y="8047"/>
                    <a:pt x="47832" y="8005"/>
                    <a:pt x="47874" y="7984"/>
                  </a:cubicBezTo>
                  <a:cubicBezTo>
                    <a:pt x="47895" y="8005"/>
                    <a:pt x="47915" y="8005"/>
                    <a:pt x="47936" y="8026"/>
                  </a:cubicBezTo>
                  <a:cubicBezTo>
                    <a:pt x="48397" y="8298"/>
                    <a:pt x="48836" y="8570"/>
                    <a:pt x="49275" y="8842"/>
                  </a:cubicBezTo>
                  <a:cubicBezTo>
                    <a:pt x="50824" y="9783"/>
                    <a:pt x="52393" y="10955"/>
                    <a:pt x="54151" y="11478"/>
                  </a:cubicBezTo>
                  <a:cubicBezTo>
                    <a:pt x="54262" y="11510"/>
                    <a:pt x="54372" y="11525"/>
                    <a:pt x="54478" y="11525"/>
                  </a:cubicBezTo>
                  <a:cubicBezTo>
                    <a:pt x="55133" y="11525"/>
                    <a:pt x="55669" y="10960"/>
                    <a:pt x="55741" y="10348"/>
                  </a:cubicBezTo>
                  <a:cubicBezTo>
                    <a:pt x="56201" y="9783"/>
                    <a:pt x="56285" y="8988"/>
                    <a:pt x="55615" y="8381"/>
                  </a:cubicBezTo>
                  <a:lnTo>
                    <a:pt x="54193" y="7042"/>
                  </a:lnTo>
                  <a:cubicBezTo>
                    <a:pt x="52288" y="5117"/>
                    <a:pt x="50636" y="3025"/>
                    <a:pt x="49171" y="723"/>
                  </a:cubicBezTo>
                  <a:cubicBezTo>
                    <a:pt x="48876" y="265"/>
                    <a:pt x="48325" y="0"/>
                    <a:pt x="477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813300" y="398050"/>
              <a:ext cx="1420200" cy="622725"/>
            </a:xfrm>
            <a:custGeom>
              <a:avLst/>
              <a:gdLst/>
              <a:ahLst/>
              <a:cxnLst/>
              <a:rect l="l" t="t" r="r" b="b"/>
              <a:pathLst>
                <a:path w="56808" h="24909" extrusionOk="0">
                  <a:moveTo>
                    <a:pt x="48459" y="6056"/>
                  </a:moveTo>
                  <a:lnTo>
                    <a:pt x="54464" y="11706"/>
                  </a:lnTo>
                  <a:cubicBezTo>
                    <a:pt x="54501" y="11730"/>
                    <a:pt x="54523" y="11740"/>
                    <a:pt x="54548" y="11740"/>
                  </a:cubicBezTo>
                  <a:cubicBezTo>
                    <a:pt x="54566" y="11740"/>
                    <a:pt x="54585" y="11735"/>
                    <a:pt x="54611" y="11727"/>
                  </a:cubicBezTo>
                  <a:lnTo>
                    <a:pt x="54820" y="11643"/>
                  </a:lnTo>
                  <a:lnTo>
                    <a:pt x="54820" y="11852"/>
                  </a:lnTo>
                  <a:cubicBezTo>
                    <a:pt x="54862" y="13087"/>
                    <a:pt x="54841" y="14300"/>
                    <a:pt x="54736" y="15451"/>
                  </a:cubicBezTo>
                  <a:lnTo>
                    <a:pt x="54715" y="15765"/>
                  </a:lnTo>
                  <a:lnTo>
                    <a:pt x="54464" y="15556"/>
                  </a:lnTo>
                  <a:cubicBezTo>
                    <a:pt x="52958" y="14196"/>
                    <a:pt x="51514" y="12689"/>
                    <a:pt x="50112" y="11266"/>
                  </a:cubicBezTo>
                  <a:lnTo>
                    <a:pt x="49296" y="10429"/>
                  </a:lnTo>
                  <a:lnTo>
                    <a:pt x="49505" y="10325"/>
                  </a:lnTo>
                  <a:cubicBezTo>
                    <a:pt x="49526" y="10325"/>
                    <a:pt x="49526" y="10283"/>
                    <a:pt x="49526" y="10283"/>
                  </a:cubicBezTo>
                  <a:cubicBezTo>
                    <a:pt x="49401" y="9090"/>
                    <a:pt x="49108" y="7877"/>
                    <a:pt x="48689" y="6684"/>
                  </a:cubicBezTo>
                  <a:lnTo>
                    <a:pt x="48459" y="6056"/>
                  </a:lnTo>
                  <a:close/>
                  <a:moveTo>
                    <a:pt x="3082" y="20239"/>
                  </a:moveTo>
                  <a:lnTo>
                    <a:pt x="3076" y="20243"/>
                  </a:lnTo>
                  <a:lnTo>
                    <a:pt x="3097" y="20347"/>
                  </a:lnTo>
                  <a:cubicBezTo>
                    <a:pt x="3098" y="20353"/>
                    <a:pt x="3100" y="20358"/>
                    <a:pt x="3101" y="20364"/>
                  </a:cubicBezTo>
                  <a:lnTo>
                    <a:pt x="3101" y="20364"/>
                  </a:lnTo>
                  <a:cubicBezTo>
                    <a:pt x="3100" y="20351"/>
                    <a:pt x="3098" y="20339"/>
                    <a:pt x="3097" y="20326"/>
                  </a:cubicBezTo>
                  <a:lnTo>
                    <a:pt x="3082" y="20239"/>
                  </a:lnTo>
                  <a:close/>
                  <a:moveTo>
                    <a:pt x="48229" y="323"/>
                  </a:moveTo>
                  <a:lnTo>
                    <a:pt x="48376" y="512"/>
                  </a:lnTo>
                  <a:cubicBezTo>
                    <a:pt x="49715" y="1934"/>
                    <a:pt x="51054" y="3294"/>
                    <a:pt x="52351" y="4550"/>
                  </a:cubicBezTo>
                  <a:cubicBezTo>
                    <a:pt x="53042" y="5240"/>
                    <a:pt x="53774" y="5910"/>
                    <a:pt x="54464" y="6579"/>
                  </a:cubicBezTo>
                  <a:lnTo>
                    <a:pt x="54506" y="6600"/>
                  </a:lnTo>
                  <a:cubicBezTo>
                    <a:pt x="55343" y="7354"/>
                    <a:pt x="55992" y="7939"/>
                    <a:pt x="56410" y="8211"/>
                  </a:cubicBezTo>
                  <a:lnTo>
                    <a:pt x="56536" y="8295"/>
                  </a:lnTo>
                  <a:lnTo>
                    <a:pt x="56431" y="8463"/>
                  </a:lnTo>
                  <a:lnTo>
                    <a:pt x="56410" y="8483"/>
                  </a:lnTo>
                  <a:cubicBezTo>
                    <a:pt x="56389" y="8504"/>
                    <a:pt x="56389" y="8567"/>
                    <a:pt x="56410" y="8588"/>
                  </a:cubicBezTo>
                  <a:lnTo>
                    <a:pt x="56431" y="8672"/>
                  </a:lnTo>
                  <a:lnTo>
                    <a:pt x="56389" y="8735"/>
                  </a:lnTo>
                  <a:cubicBezTo>
                    <a:pt x="56117" y="9153"/>
                    <a:pt x="55866" y="9634"/>
                    <a:pt x="55615" y="10053"/>
                  </a:cubicBezTo>
                  <a:cubicBezTo>
                    <a:pt x="55385" y="10471"/>
                    <a:pt x="55155" y="10911"/>
                    <a:pt x="54883" y="11329"/>
                  </a:cubicBezTo>
                  <a:lnTo>
                    <a:pt x="54778" y="11496"/>
                  </a:lnTo>
                  <a:lnTo>
                    <a:pt x="54757" y="11455"/>
                  </a:lnTo>
                  <a:lnTo>
                    <a:pt x="48689" y="5763"/>
                  </a:lnTo>
                  <a:cubicBezTo>
                    <a:pt x="48668" y="5742"/>
                    <a:pt x="48585" y="5701"/>
                    <a:pt x="48543" y="5701"/>
                  </a:cubicBezTo>
                  <a:cubicBezTo>
                    <a:pt x="48480" y="5701"/>
                    <a:pt x="48459" y="5742"/>
                    <a:pt x="48459" y="5763"/>
                  </a:cubicBezTo>
                  <a:lnTo>
                    <a:pt x="42015" y="18213"/>
                  </a:lnTo>
                  <a:lnTo>
                    <a:pt x="41868" y="18025"/>
                  </a:lnTo>
                  <a:cubicBezTo>
                    <a:pt x="39441" y="15367"/>
                    <a:pt x="37202" y="12522"/>
                    <a:pt x="35256" y="9530"/>
                  </a:cubicBezTo>
                  <a:cubicBezTo>
                    <a:pt x="35215" y="9488"/>
                    <a:pt x="35152" y="9446"/>
                    <a:pt x="35110" y="9446"/>
                  </a:cubicBezTo>
                  <a:cubicBezTo>
                    <a:pt x="35089" y="9446"/>
                    <a:pt x="35026" y="9446"/>
                    <a:pt x="34984" y="9530"/>
                  </a:cubicBezTo>
                  <a:cubicBezTo>
                    <a:pt x="32934" y="12940"/>
                    <a:pt x="31009" y="16455"/>
                    <a:pt x="29272" y="20012"/>
                  </a:cubicBezTo>
                  <a:lnTo>
                    <a:pt x="29189" y="20222"/>
                  </a:lnTo>
                  <a:lnTo>
                    <a:pt x="29021" y="20075"/>
                  </a:lnTo>
                  <a:cubicBezTo>
                    <a:pt x="26510" y="17502"/>
                    <a:pt x="24230" y="14677"/>
                    <a:pt x="22075" y="11957"/>
                  </a:cubicBezTo>
                  <a:lnTo>
                    <a:pt x="22033" y="11936"/>
                  </a:lnTo>
                  <a:cubicBezTo>
                    <a:pt x="21614" y="11413"/>
                    <a:pt x="21175" y="10890"/>
                    <a:pt x="20756" y="10346"/>
                  </a:cubicBezTo>
                  <a:cubicBezTo>
                    <a:pt x="20756" y="10304"/>
                    <a:pt x="20735" y="10304"/>
                    <a:pt x="20735" y="10304"/>
                  </a:cubicBezTo>
                  <a:cubicBezTo>
                    <a:pt x="20715" y="10304"/>
                    <a:pt x="20673" y="10346"/>
                    <a:pt x="20652" y="10367"/>
                  </a:cubicBezTo>
                  <a:lnTo>
                    <a:pt x="20631" y="10388"/>
                  </a:lnTo>
                  <a:lnTo>
                    <a:pt x="20610" y="10408"/>
                  </a:lnTo>
                  <a:cubicBezTo>
                    <a:pt x="20568" y="10408"/>
                    <a:pt x="20568" y="10450"/>
                    <a:pt x="20547" y="10471"/>
                  </a:cubicBezTo>
                  <a:cubicBezTo>
                    <a:pt x="18957" y="13652"/>
                    <a:pt x="17116" y="16665"/>
                    <a:pt x="15170" y="19447"/>
                  </a:cubicBezTo>
                  <a:cubicBezTo>
                    <a:pt x="15128" y="19489"/>
                    <a:pt x="15086" y="19552"/>
                    <a:pt x="15065" y="19594"/>
                  </a:cubicBezTo>
                  <a:cubicBezTo>
                    <a:pt x="14793" y="19991"/>
                    <a:pt x="14458" y="20494"/>
                    <a:pt x="13935" y="20494"/>
                  </a:cubicBezTo>
                  <a:lnTo>
                    <a:pt x="13852" y="20494"/>
                  </a:lnTo>
                  <a:cubicBezTo>
                    <a:pt x="13621" y="20452"/>
                    <a:pt x="13349" y="20159"/>
                    <a:pt x="13015" y="19761"/>
                  </a:cubicBezTo>
                  <a:lnTo>
                    <a:pt x="12994" y="19719"/>
                  </a:lnTo>
                  <a:cubicBezTo>
                    <a:pt x="12910" y="19657"/>
                    <a:pt x="12868" y="19573"/>
                    <a:pt x="12805" y="19510"/>
                  </a:cubicBezTo>
                  <a:lnTo>
                    <a:pt x="9834" y="16560"/>
                  </a:lnTo>
                  <a:cubicBezTo>
                    <a:pt x="8788" y="15535"/>
                    <a:pt x="7763" y="14489"/>
                    <a:pt x="6717" y="13484"/>
                  </a:cubicBezTo>
                  <a:cubicBezTo>
                    <a:pt x="6696" y="13442"/>
                    <a:pt x="6633" y="13421"/>
                    <a:pt x="6612" y="13421"/>
                  </a:cubicBezTo>
                  <a:cubicBezTo>
                    <a:pt x="6549" y="13421"/>
                    <a:pt x="6507" y="13484"/>
                    <a:pt x="6486" y="13547"/>
                  </a:cubicBezTo>
                  <a:cubicBezTo>
                    <a:pt x="5712" y="15409"/>
                    <a:pt x="4729" y="17292"/>
                    <a:pt x="3285" y="19678"/>
                  </a:cubicBezTo>
                  <a:lnTo>
                    <a:pt x="3097" y="19991"/>
                  </a:lnTo>
                  <a:lnTo>
                    <a:pt x="3055" y="19866"/>
                  </a:lnTo>
                  <a:lnTo>
                    <a:pt x="2825" y="19761"/>
                  </a:lnTo>
                  <a:cubicBezTo>
                    <a:pt x="2637" y="19678"/>
                    <a:pt x="2448" y="19594"/>
                    <a:pt x="2302" y="19510"/>
                  </a:cubicBezTo>
                  <a:cubicBezTo>
                    <a:pt x="2134" y="19468"/>
                    <a:pt x="1946" y="19385"/>
                    <a:pt x="1800" y="19301"/>
                  </a:cubicBezTo>
                  <a:cubicBezTo>
                    <a:pt x="1486" y="19155"/>
                    <a:pt x="1172" y="18987"/>
                    <a:pt x="879" y="18841"/>
                  </a:cubicBezTo>
                  <a:lnTo>
                    <a:pt x="837" y="18820"/>
                  </a:lnTo>
                  <a:cubicBezTo>
                    <a:pt x="670" y="18736"/>
                    <a:pt x="544" y="18652"/>
                    <a:pt x="377" y="18569"/>
                  </a:cubicBezTo>
                  <a:lnTo>
                    <a:pt x="230" y="18506"/>
                  </a:lnTo>
                  <a:lnTo>
                    <a:pt x="314" y="18338"/>
                  </a:lnTo>
                  <a:cubicBezTo>
                    <a:pt x="2323" y="14635"/>
                    <a:pt x="3913" y="10597"/>
                    <a:pt x="5231" y="7144"/>
                  </a:cubicBezTo>
                  <a:lnTo>
                    <a:pt x="5294" y="6914"/>
                  </a:lnTo>
                  <a:lnTo>
                    <a:pt x="5482" y="7103"/>
                  </a:lnTo>
                  <a:cubicBezTo>
                    <a:pt x="8307" y="9885"/>
                    <a:pt x="10985" y="12856"/>
                    <a:pt x="13433" y="15890"/>
                  </a:cubicBezTo>
                  <a:cubicBezTo>
                    <a:pt x="13433" y="15911"/>
                    <a:pt x="13496" y="15911"/>
                    <a:pt x="13538" y="15911"/>
                  </a:cubicBezTo>
                  <a:cubicBezTo>
                    <a:pt x="13600" y="15911"/>
                    <a:pt x="13621" y="15890"/>
                    <a:pt x="13621" y="15890"/>
                  </a:cubicBezTo>
                  <a:cubicBezTo>
                    <a:pt x="16321" y="12459"/>
                    <a:pt x="18852" y="8881"/>
                    <a:pt x="21133" y="5178"/>
                  </a:cubicBezTo>
                  <a:lnTo>
                    <a:pt x="21238" y="5031"/>
                  </a:lnTo>
                  <a:lnTo>
                    <a:pt x="21384" y="5157"/>
                  </a:lnTo>
                  <a:cubicBezTo>
                    <a:pt x="24104" y="7584"/>
                    <a:pt x="26489" y="10388"/>
                    <a:pt x="28456" y="13421"/>
                  </a:cubicBezTo>
                  <a:lnTo>
                    <a:pt x="28477" y="13484"/>
                  </a:lnTo>
                  <a:lnTo>
                    <a:pt x="28477" y="13526"/>
                  </a:lnTo>
                  <a:cubicBezTo>
                    <a:pt x="28477" y="13547"/>
                    <a:pt x="28498" y="13610"/>
                    <a:pt x="28561" y="13631"/>
                  </a:cubicBezTo>
                  <a:cubicBezTo>
                    <a:pt x="28575" y="13638"/>
                    <a:pt x="28584" y="13640"/>
                    <a:pt x="28591" y="13640"/>
                  </a:cubicBezTo>
                  <a:cubicBezTo>
                    <a:pt x="28605" y="13640"/>
                    <a:pt x="28610" y="13631"/>
                    <a:pt x="28624" y="13631"/>
                  </a:cubicBezTo>
                  <a:lnTo>
                    <a:pt x="28707" y="13547"/>
                  </a:lnTo>
                  <a:cubicBezTo>
                    <a:pt x="28770" y="13526"/>
                    <a:pt x="28791" y="13505"/>
                    <a:pt x="28791" y="13442"/>
                  </a:cubicBezTo>
                  <a:lnTo>
                    <a:pt x="28791" y="13401"/>
                  </a:lnTo>
                  <a:lnTo>
                    <a:pt x="28812" y="13380"/>
                  </a:lnTo>
                  <a:cubicBezTo>
                    <a:pt x="29712" y="12229"/>
                    <a:pt x="30402" y="10890"/>
                    <a:pt x="31093" y="9613"/>
                  </a:cubicBezTo>
                  <a:lnTo>
                    <a:pt x="31637" y="8588"/>
                  </a:lnTo>
                  <a:cubicBezTo>
                    <a:pt x="32641" y="6726"/>
                    <a:pt x="33645" y="4864"/>
                    <a:pt x="34650" y="3022"/>
                  </a:cubicBezTo>
                  <a:lnTo>
                    <a:pt x="34754" y="2813"/>
                  </a:lnTo>
                  <a:lnTo>
                    <a:pt x="34901" y="2981"/>
                  </a:lnTo>
                  <a:cubicBezTo>
                    <a:pt x="35612" y="3859"/>
                    <a:pt x="36303" y="4717"/>
                    <a:pt x="36951" y="5575"/>
                  </a:cubicBezTo>
                  <a:cubicBezTo>
                    <a:pt x="38604" y="7667"/>
                    <a:pt x="40299" y="9823"/>
                    <a:pt x="42078" y="11810"/>
                  </a:cubicBezTo>
                  <a:lnTo>
                    <a:pt x="42119" y="11831"/>
                  </a:lnTo>
                  <a:lnTo>
                    <a:pt x="42161" y="11873"/>
                  </a:lnTo>
                  <a:cubicBezTo>
                    <a:pt x="42161" y="11936"/>
                    <a:pt x="42203" y="11957"/>
                    <a:pt x="42224" y="11957"/>
                  </a:cubicBezTo>
                  <a:cubicBezTo>
                    <a:pt x="42224" y="11957"/>
                    <a:pt x="42266" y="11957"/>
                    <a:pt x="42287" y="11936"/>
                  </a:cubicBezTo>
                  <a:cubicBezTo>
                    <a:pt x="43856" y="9027"/>
                    <a:pt x="45363" y="6014"/>
                    <a:pt x="46806" y="3127"/>
                  </a:cubicBezTo>
                  <a:cubicBezTo>
                    <a:pt x="47246" y="2248"/>
                    <a:pt x="47664" y="1390"/>
                    <a:pt x="48124" y="532"/>
                  </a:cubicBezTo>
                  <a:lnTo>
                    <a:pt x="48229" y="323"/>
                  </a:lnTo>
                  <a:close/>
                  <a:moveTo>
                    <a:pt x="35215" y="10053"/>
                  </a:moveTo>
                  <a:lnTo>
                    <a:pt x="35780" y="10869"/>
                  </a:lnTo>
                  <a:cubicBezTo>
                    <a:pt x="37663" y="13589"/>
                    <a:pt x="39755" y="16204"/>
                    <a:pt x="41952" y="18610"/>
                  </a:cubicBezTo>
                  <a:cubicBezTo>
                    <a:pt x="41973" y="18631"/>
                    <a:pt x="41994" y="18631"/>
                    <a:pt x="42015" y="18631"/>
                  </a:cubicBezTo>
                  <a:lnTo>
                    <a:pt x="42161" y="18652"/>
                  </a:lnTo>
                  <a:lnTo>
                    <a:pt x="42182" y="18799"/>
                  </a:lnTo>
                  <a:cubicBezTo>
                    <a:pt x="42287" y="19761"/>
                    <a:pt x="42308" y="20682"/>
                    <a:pt x="42203" y="21623"/>
                  </a:cubicBezTo>
                  <a:lnTo>
                    <a:pt x="42161" y="22042"/>
                  </a:lnTo>
                  <a:lnTo>
                    <a:pt x="41889" y="21686"/>
                  </a:lnTo>
                  <a:cubicBezTo>
                    <a:pt x="41324" y="20912"/>
                    <a:pt x="40697" y="20117"/>
                    <a:pt x="40090" y="19364"/>
                  </a:cubicBezTo>
                  <a:cubicBezTo>
                    <a:pt x="39818" y="19029"/>
                    <a:pt x="39546" y="18715"/>
                    <a:pt x="39274" y="18380"/>
                  </a:cubicBezTo>
                  <a:lnTo>
                    <a:pt x="38500" y="17439"/>
                  </a:lnTo>
                  <a:cubicBezTo>
                    <a:pt x="37579" y="16330"/>
                    <a:pt x="36637" y="15200"/>
                    <a:pt x="36093" y="13903"/>
                  </a:cubicBezTo>
                  <a:cubicBezTo>
                    <a:pt x="36093" y="13903"/>
                    <a:pt x="36093" y="13882"/>
                    <a:pt x="36052" y="13882"/>
                  </a:cubicBezTo>
                  <a:lnTo>
                    <a:pt x="35926" y="13840"/>
                  </a:lnTo>
                  <a:lnTo>
                    <a:pt x="35926" y="13714"/>
                  </a:lnTo>
                  <a:cubicBezTo>
                    <a:pt x="35884" y="12773"/>
                    <a:pt x="35717" y="11852"/>
                    <a:pt x="35487" y="10994"/>
                  </a:cubicBezTo>
                  <a:lnTo>
                    <a:pt x="35215" y="10053"/>
                  </a:lnTo>
                  <a:close/>
                  <a:moveTo>
                    <a:pt x="105" y="19092"/>
                  </a:moveTo>
                  <a:cubicBezTo>
                    <a:pt x="63" y="19406"/>
                    <a:pt x="147" y="19761"/>
                    <a:pt x="230" y="20096"/>
                  </a:cubicBezTo>
                  <a:cubicBezTo>
                    <a:pt x="251" y="20201"/>
                    <a:pt x="272" y="20305"/>
                    <a:pt x="272" y="20389"/>
                  </a:cubicBezTo>
                  <a:cubicBezTo>
                    <a:pt x="314" y="20452"/>
                    <a:pt x="314" y="20535"/>
                    <a:pt x="335" y="20640"/>
                  </a:cubicBezTo>
                  <a:cubicBezTo>
                    <a:pt x="377" y="21038"/>
                    <a:pt x="460" y="21435"/>
                    <a:pt x="670" y="21686"/>
                  </a:cubicBezTo>
                  <a:cubicBezTo>
                    <a:pt x="900" y="21958"/>
                    <a:pt x="1276" y="22105"/>
                    <a:pt x="1632" y="22230"/>
                  </a:cubicBezTo>
                  <a:cubicBezTo>
                    <a:pt x="1737" y="22272"/>
                    <a:pt x="1820" y="22314"/>
                    <a:pt x="1904" y="22335"/>
                  </a:cubicBezTo>
                  <a:cubicBezTo>
                    <a:pt x="2030" y="22398"/>
                    <a:pt x="2134" y="22440"/>
                    <a:pt x="2260" y="22502"/>
                  </a:cubicBezTo>
                  <a:cubicBezTo>
                    <a:pt x="2678" y="22691"/>
                    <a:pt x="3097" y="22858"/>
                    <a:pt x="3557" y="22921"/>
                  </a:cubicBezTo>
                  <a:lnTo>
                    <a:pt x="3662" y="22921"/>
                  </a:lnTo>
                  <a:lnTo>
                    <a:pt x="3620" y="22649"/>
                  </a:lnTo>
                  <a:cubicBezTo>
                    <a:pt x="3516" y="21860"/>
                    <a:pt x="3289" y="21051"/>
                    <a:pt x="3101" y="20364"/>
                  </a:cubicBezTo>
                  <a:lnTo>
                    <a:pt x="3101" y="20364"/>
                  </a:lnTo>
                  <a:cubicBezTo>
                    <a:pt x="3185" y="21045"/>
                    <a:pt x="3310" y="21804"/>
                    <a:pt x="3494" y="22523"/>
                  </a:cubicBezTo>
                  <a:lnTo>
                    <a:pt x="3578" y="22858"/>
                  </a:lnTo>
                  <a:lnTo>
                    <a:pt x="3264" y="22712"/>
                  </a:lnTo>
                  <a:cubicBezTo>
                    <a:pt x="2992" y="22586"/>
                    <a:pt x="2720" y="22502"/>
                    <a:pt x="2448" y="22398"/>
                  </a:cubicBezTo>
                  <a:cubicBezTo>
                    <a:pt x="1883" y="22209"/>
                    <a:pt x="1297" y="22000"/>
                    <a:pt x="879" y="21540"/>
                  </a:cubicBezTo>
                  <a:cubicBezTo>
                    <a:pt x="523" y="21121"/>
                    <a:pt x="440" y="20598"/>
                    <a:pt x="356" y="20096"/>
                  </a:cubicBezTo>
                  <a:cubicBezTo>
                    <a:pt x="314" y="19761"/>
                    <a:pt x="230" y="19385"/>
                    <a:pt x="105" y="19092"/>
                  </a:cubicBezTo>
                  <a:close/>
                  <a:moveTo>
                    <a:pt x="48165" y="1"/>
                  </a:moveTo>
                  <a:cubicBezTo>
                    <a:pt x="48151" y="1"/>
                    <a:pt x="48137" y="3"/>
                    <a:pt x="48124" y="9"/>
                  </a:cubicBezTo>
                  <a:cubicBezTo>
                    <a:pt x="48062" y="9"/>
                    <a:pt x="48041" y="30"/>
                    <a:pt x="48020" y="51"/>
                  </a:cubicBezTo>
                  <a:cubicBezTo>
                    <a:pt x="47539" y="993"/>
                    <a:pt x="47078" y="1913"/>
                    <a:pt x="46597" y="2855"/>
                  </a:cubicBezTo>
                  <a:lnTo>
                    <a:pt x="46555" y="2960"/>
                  </a:lnTo>
                  <a:cubicBezTo>
                    <a:pt x="45132" y="5742"/>
                    <a:pt x="43668" y="8609"/>
                    <a:pt x="42308" y="11455"/>
                  </a:cubicBezTo>
                  <a:lnTo>
                    <a:pt x="42203" y="11706"/>
                  </a:lnTo>
                  <a:lnTo>
                    <a:pt x="42057" y="11496"/>
                  </a:lnTo>
                  <a:cubicBezTo>
                    <a:pt x="40508" y="9404"/>
                    <a:pt x="38813" y="7333"/>
                    <a:pt x="37140" y="5366"/>
                  </a:cubicBezTo>
                  <a:cubicBezTo>
                    <a:pt x="36344" y="4424"/>
                    <a:pt x="35528" y="3462"/>
                    <a:pt x="34754" y="2499"/>
                  </a:cubicBezTo>
                  <a:cubicBezTo>
                    <a:pt x="34733" y="2457"/>
                    <a:pt x="34671" y="2457"/>
                    <a:pt x="34650" y="2457"/>
                  </a:cubicBezTo>
                  <a:cubicBezTo>
                    <a:pt x="34587" y="2457"/>
                    <a:pt x="34545" y="2499"/>
                    <a:pt x="34524" y="2541"/>
                  </a:cubicBezTo>
                  <a:cubicBezTo>
                    <a:pt x="33938" y="3608"/>
                    <a:pt x="33373" y="4738"/>
                    <a:pt x="32808" y="5805"/>
                  </a:cubicBezTo>
                  <a:cubicBezTo>
                    <a:pt x="31553" y="8274"/>
                    <a:pt x="30277" y="10806"/>
                    <a:pt x="28728" y="13108"/>
                  </a:cubicBezTo>
                  <a:lnTo>
                    <a:pt x="28603" y="13317"/>
                  </a:lnTo>
                  <a:lnTo>
                    <a:pt x="28477" y="13108"/>
                  </a:lnTo>
                  <a:cubicBezTo>
                    <a:pt x="26427" y="9990"/>
                    <a:pt x="24020" y="7207"/>
                    <a:pt x="21279" y="4801"/>
                  </a:cubicBezTo>
                  <a:cubicBezTo>
                    <a:pt x="21238" y="4759"/>
                    <a:pt x="21175" y="4738"/>
                    <a:pt x="21154" y="4738"/>
                  </a:cubicBezTo>
                  <a:cubicBezTo>
                    <a:pt x="21133" y="4738"/>
                    <a:pt x="21070" y="4759"/>
                    <a:pt x="21049" y="4822"/>
                  </a:cubicBezTo>
                  <a:cubicBezTo>
                    <a:pt x="18769" y="8504"/>
                    <a:pt x="16279" y="12082"/>
                    <a:pt x="13621" y="15472"/>
                  </a:cubicBezTo>
                  <a:lnTo>
                    <a:pt x="13496" y="15618"/>
                  </a:lnTo>
                  <a:lnTo>
                    <a:pt x="13349" y="15472"/>
                  </a:lnTo>
                  <a:cubicBezTo>
                    <a:pt x="10839" y="12375"/>
                    <a:pt x="8118" y="9425"/>
                    <a:pt x="5294" y="6642"/>
                  </a:cubicBezTo>
                  <a:cubicBezTo>
                    <a:pt x="5252" y="6600"/>
                    <a:pt x="5189" y="6600"/>
                    <a:pt x="5168" y="6600"/>
                  </a:cubicBezTo>
                  <a:cubicBezTo>
                    <a:pt x="5126" y="6600"/>
                    <a:pt x="5064" y="6642"/>
                    <a:pt x="5043" y="6726"/>
                  </a:cubicBezTo>
                  <a:cubicBezTo>
                    <a:pt x="4017" y="9446"/>
                    <a:pt x="2846" y="12145"/>
                    <a:pt x="1695" y="14761"/>
                  </a:cubicBezTo>
                  <a:cubicBezTo>
                    <a:pt x="1172" y="15953"/>
                    <a:pt x="628" y="17209"/>
                    <a:pt x="105" y="18443"/>
                  </a:cubicBezTo>
                  <a:lnTo>
                    <a:pt x="63" y="18506"/>
                  </a:lnTo>
                  <a:lnTo>
                    <a:pt x="21" y="18548"/>
                  </a:lnTo>
                  <a:cubicBezTo>
                    <a:pt x="0" y="18548"/>
                    <a:pt x="0" y="18569"/>
                    <a:pt x="0" y="18610"/>
                  </a:cubicBezTo>
                  <a:cubicBezTo>
                    <a:pt x="0" y="18631"/>
                    <a:pt x="0" y="18652"/>
                    <a:pt x="21" y="18652"/>
                  </a:cubicBezTo>
                  <a:lnTo>
                    <a:pt x="272" y="18841"/>
                  </a:lnTo>
                  <a:cubicBezTo>
                    <a:pt x="691" y="19134"/>
                    <a:pt x="1151" y="19385"/>
                    <a:pt x="1674" y="19657"/>
                  </a:cubicBezTo>
                  <a:cubicBezTo>
                    <a:pt x="1737" y="19678"/>
                    <a:pt x="1820" y="19719"/>
                    <a:pt x="1925" y="19782"/>
                  </a:cubicBezTo>
                  <a:cubicBezTo>
                    <a:pt x="2239" y="19929"/>
                    <a:pt x="2616" y="20117"/>
                    <a:pt x="2950" y="20180"/>
                  </a:cubicBezTo>
                  <a:lnTo>
                    <a:pt x="3076" y="20201"/>
                  </a:lnTo>
                  <a:lnTo>
                    <a:pt x="3082" y="20239"/>
                  </a:lnTo>
                  <a:lnTo>
                    <a:pt x="3082" y="20239"/>
                  </a:lnTo>
                  <a:lnTo>
                    <a:pt x="3181" y="20180"/>
                  </a:lnTo>
                  <a:cubicBezTo>
                    <a:pt x="3201" y="20180"/>
                    <a:pt x="3201" y="20138"/>
                    <a:pt x="3201" y="20117"/>
                  </a:cubicBezTo>
                  <a:lnTo>
                    <a:pt x="3160" y="20033"/>
                  </a:lnTo>
                  <a:lnTo>
                    <a:pt x="3201" y="19971"/>
                  </a:lnTo>
                  <a:cubicBezTo>
                    <a:pt x="4394" y="18401"/>
                    <a:pt x="5398" y="16581"/>
                    <a:pt x="6340" y="14447"/>
                  </a:cubicBezTo>
                  <a:lnTo>
                    <a:pt x="6528" y="14007"/>
                  </a:lnTo>
                  <a:lnTo>
                    <a:pt x="6507" y="13819"/>
                  </a:lnTo>
                  <a:lnTo>
                    <a:pt x="6863" y="14175"/>
                  </a:lnTo>
                  <a:cubicBezTo>
                    <a:pt x="8077" y="15388"/>
                    <a:pt x="9311" y="16581"/>
                    <a:pt x="10504" y="17794"/>
                  </a:cubicBezTo>
                  <a:lnTo>
                    <a:pt x="11613" y="18862"/>
                  </a:lnTo>
                  <a:cubicBezTo>
                    <a:pt x="11822" y="19071"/>
                    <a:pt x="11989" y="19280"/>
                    <a:pt x="12199" y="19552"/>
                  </a:cubicBezTo>
                  <a:cubicBezTo>
                    <a:pt x="12659" y="20075"/>
                    <a:pt x="13119" y="20598"/>
                    <a:pt x="13642" y="20870"/>
                  </a:cubicBezTo>
                  <a:cubicBezTo>
                    <a:pt x="13852" y="20975"/>
                    <a:pt x="13956" y="21017"/>
                    <a:pt x="14082" y="21017"/>
                  </a:cubicBezTo>
                  <a:lnTo>
                    <a:pt x="14249" y="20975"/>
                  </a:lnTo>
                  <a:lnTo>
                    <a:pt x="14270" y="21142"/>
                  </a:lnTo>
                  <a:cubicBezTo>
                    <a:pt x="14375" y="22126"/>
                    <a:pt x="14354" y="23151"/>
                    <a:pt x="14165" y="24176"/>
                  </a:cubicBezTo>
                  <a:lnTo>
                    <a:pt x="14124" y="24532"/>
                  </a:lnTo>
                  <a:lnTo>
                    <a:pt x="13872" y="24260"/>
                  </a:lnTo>
                  <a:cubicBezTo>
                    <a:pt x="11948" y="21875"/>
                    <a:pt x="9583" y="19719"/>
                    <a:pt x="7135" y="17585"/>
                  </a:cubicBezTo>
                  <a:lnTo>
                    <a:pt x="7030" y="17502"/>
                  </a:lnTo>
                  <a:lnTo>
                    <a:pt x="7135" y="17355"/>
                  </a:lnTo>
                  <a:cubicBezTo>
                    <a:pt x="7156" y="17313"/>
                    <a:pt x="7156" y="17292"/>
                    <a:pt x="7135" y="17271"/>
                  </a:cubicBezTo>
                  <a:cubicBezTo>
                    <a:pt x="7135" y="17250"/>
                    <a:pt x="7114" y="17209"/>
                    <a:pt x="7072" y="17209"/>
                  </a:cubicBezTo>
                  <a:lnTo>
                    <a:pt x="7010" y="17188"/>
                  </a:lnTo>
                  <a:lnTo>
                    <a:pt x="7010" y="17104"/>
                  </a:lnTo>
                  <a:cubicBezTo>
                    <a:pt x="6905" y="16330"/>
                    <a:pt x="6800" y="15535"/>
                    <a:pt x="6696" y="14886"/>
                  </a:cubicBezTo>
                  <a:lnTo>
                    <a:pt x="6696" y="14886"/>
                  </a:lnTo>
                  <a:cubicBezTo>
                    <a:pt x="6738" y="15577"/>
                    <a:pt x="6800" y="16351"/>
                    <a:pt x="6905" y="17167"/>
                  </a:cubicBezTo>
                  <a:lnTo>
                    <a:pt x="6926" y="17292"/>
                  </a:lnTo>
                  <a:lnTo>
                    <a:pt x="6821" y="17355"/>
                  </a:lnTo>
                  <a:lnTo>
                    <a:pt x="6800" y="17376"/>
                  </a:lnTo>
                  <a:lnTo>
                    <a:pt x="6905" y="17460"/>
                  </a:lnTo>
                  <a:lnTo>
                    <a:pt x="6821" y="17585"/>
                  </a:lnTo>
                  <a:cubicBezTo>
                    <a:pt x="5775" y="19364"/>
                    <a:pt x="4771" y="21226"/>
                    <a:pt x="3913" y="22795"/>
                  </a:cubicBezTo>
                  <a:lnTo>
                    <a:pt x="3892" y="22816"/>
                  </a:lnTo>
                  <a:lnTo>
                    <a:pt x="3913" y="22837"/>
                  </a:lnTo>
                  <a:cubicBezTo>
                    <a:pt x="3934" y="22837"/>
                    <a:pt x="3934" y="22858"/>
                    <a:pt x="3976" y="22858"/>
                  </a:cubicBezTo>
                  <a:lnTo>
                    <a:pt x="3997" y="22837"/>
                  </a:lnTo>
                  <a:cubicBezTo>
                    <a:pt x="4875" y="21351"/>
                    <a:pt x="5922" y="19594"/>
                    <a:pt x="6926" y="17815"/>
                  </a:cubicBezTo>
                  <a:lnTo>
                    <a:pt x="7030" y="17627"/>
                  </a:lnTo>
                  <a:lnTo>
                    <a:pt x="7177" y="17794"/>
                  </a:lnTo>
                  <a:cubicBezTo>
                    <a:pt x="8223" y="18820"/>
                    <a:pt x="9248" y="19887"/>
                    <a:pt x="10253" y="20912"/>
                  </a:cubicBezTo>
                  <a:cubicBezTo>
                    <a:pt x="11508" y="22209"/>
                    <a:pt x="12784" y="23548"/>
                    <a:pt x="14124" y="24804"/>
                  </a:cubicBezTo>
                  <a:cubicBezTo>
                    <a:pt x="14144" y="24825"/>
                    <a:pt x="14165" y="24825"/>
                    <a:pt x="14165" y="24825"/>
                  </a:cubicBezTo>
                  <a:lnTo>
                    <a:pt x="14228" y="24825"/>
                  </a:lnTo>
                  <a:lnTo>
                    <a:pt x="14291" y="24427"/>
                  </a:lnTo>
                  <a:cubicBezTo>
                    <a:pt x="14542" y="23339"/>
                    <a:pt x="14584" y="22209"/>
                    <a:pt x="14479" y="21038"/>
                  </a:cubicBezTo>
                  <a:lnTo>
                    <a:pt x="14479" y="20954"/>
                  </a:lnTo>
                  <a:lnTo>
                    <a:pt x="14563" y="20912"/>
                  </a:lnTo>
                  <a:cubicBezTo>
                    <a:pt x="14877" y="20661"/>
                    <a:pt x="15128" y="20201"/>
                    <a:pt x="15379" y="19803"/>
                  </a:cubicBezTo>
                  <a:cubicBezTo>
                    <a:pt x="15484" y="19615"/>
                    <a:pt x="15588" y="19468"/>
                    <a:pt x="15693" y="19301"/>
                  </a:cubicBezTo>
                  <a:cubicBezTo>
                    <a:pt x="16279" y="18443"/>
                    <a:pt x="16865" y="17564"/>
                    <a:pt x="17430" y="16686"/>
                  </a:cubicBezTo>
                  <a:cubicBezTo>
                    <a:pt x="18434" y="15116"/>
                    <a:pt x="19375" y="13442"/>
                    <a:pt x="20338" y="11622"/>
                  </a:cubicBezTo>
                  <a:lnTo>
                    <a:pt x="20610" y="11099"/>
                  </a:lnTo>
                  <a:lnTo>
                    <a:pt x="20631" y="11664"/>
                  </a:lnTo>
                  <a:cubicBezTo>
                    <a:pt x="20673" y="12584"/>
                    <a:pt x="20756" y="13505"/>
                    <a:pt x="20840" y="14384"/>
                  </a:cubicBezTo>
                  <a:lnTo>
                    <a:pt x="20840" y="14489"/>
                  </a:lnTo>
                  <a:lnTo>
                    <a:pt x="20756" y="14551"/>
                  </a:lnTo>
                  <a:lnTo>
                    <a:pt x="20735" y="14572"/>
                  </a:lnTo>
                  <a:cubicBezTo>
                    <a:pt x="19919" y="15702"/>
                    <a:pt x="19187" y="16958"/>
                    <a:pt x="18476" y="18150"/>
                  </a:cubicBezTo>
                  <a:lnTo>
                    <a:pt x="18455" y="18192"/>
                  </a:lnTo>
                  <a:cubicBezTo>
                    <a:pt x="18204" y="18631"/>
                    <a:pt x="17911" y="19092"/>
                    <a:pt x="17639" y="19552"/>
                  </a:cubicBezTo>
                  <a:lnTo>
                    <a:pt x="17325" y="20033"/>
                  </a:lnTo>
                  <a:cubicBezTo>
                    <a:pt x="16969" y="20661"/>
                    <a:pt x="16572" y="21289"/>
                    <a:pt x="16174" y="21916"/>
                  </a:cubicBezTo>
                  <a:cubicBezTo>
                    <a:pt x="16153" y="21979"/>
                    <a:pt x="16069" y="22105"/>
                    <a:pt x="16007" y="22293"/>
                  </a:cubicBezTo>
                  <a:lnTo>
                    <a:pt x="16007" y="22314"/>
                  </a:lnTo>
                  <a:cubicBezTo>
                    <a:pt x="15651" y="22963"/>
                    <a:pt x="15023" y="24176"/>
                    <a:pt x="14584" y="24616"/>
                  </a:cubicBezTo>
                  <a:lnTo>
                    <a:pt x="14354" y="24846"/>
                  </a:lnTo>
                  <a:cubicBezTo>
                    <a:pt x="14458" y="24846"/>
                    <a:pt x="14500" y="24783"/>
                    <a:pt x="14668" y="24616"/>
                  </a:cubicBezTo>
                  <a:lnTo>
                    <a:pt x="14709" y="24574"/>
                  </a:lnTo>
                  <a:cubicBezTo>
                    <a:pt x="15274" y="23988"/>
                    <a:pt x="15714" y="23172"/>
                    <a:pt x="16153" y="22398"/>
                  </a:cubicBezTo>
                  <a:cubicBezTo>
                    <a:pt x="16362" y="22021"/>
                    <a:pt x="16551" y="21686"/>
                    <a:pt x="16760" y="21372"/>
                  </a:cubicBezTo>
                  <a:cubicBezTo>
                    <a:pt x="17116" y="20766"/>
                    <a:pt x="17513" y="20180"/>
                    <a:pt x="17911" y="19594"/>
                  </a:cubicBezTo>
                  <a:cubicBezTo>
                    <a:pt x="18852" y="18150"/>
                    <a:pt x="19794" y="16665"/>
                    <a:pt x="20631" y="15158"/>
                  </a:cubicBezTo>
                  <a:lnTo>
                    <a:pt x="20756" y="14907"/>
                  </a:lnTo>
                  <a:lnTo>
                    <a:pt x="20924" y="15158"/>
                  </a:lnTo>
                  <a:cubicBezTo>
                    <a:pt x="20945" y="15179"/>
                    <a:pt x="20966" y="15200"/>
                    <a:pt x="20987" y="15200"/>
                  </a:cubicBezTo>
                  <a:lnTo>
                    <a:pt x="21070" y="15200"/>
                  </a:lnTo>
                  <a:lnTo>
                    <a:pt x="21133" y="15263"/>
                  </a:lnTo>
                  <a:cubicBezTo>
                    <a:pt x="22493" y="16874"/>
                    <a:pt x="23853" y="18443"/>
                    <a:pt x="25129" y="19908"/>
                  </a:cubicBezTo>
                  <a:cubicBezTo>
                    <a:pt x="25569" y="20410"/>
                    <a:pt x="25987" y="20933"/>
                    <a:pt x="26406" y="21456"/>
                  </a:cubicBezTo>
                  <a:cubicBezTo>
                    <a:pt x="27368" y="22628"/>
                    <a:pt x="28393" y="23862"/>
                    <a:pt x="29523" y="24888"/>
                  </a:cubicBezTo>
                  <a:cubicBezTo>
                    <a:pt x="29523" y="24888"/>
                    <a:pt x="29544" y="24908"/>
                    <a:pt x="29565" y="24908"/>
                  </a:cubicBezTo>
                  <a:cubicBezTo>
                    <a:pt x="29607" y="24908"/>
                    <a:pt x="29628" y="24888"/>
                    <a:pt x="29649" y="24888"/>
                  </a:cubicBezTo>
                  <a:lnTo>
                    <a:pt x="29649" y="24846"/>
                  </a:lnTo>
                  <a:lnTo>
                    <a:pt x="29565" y="24741"/>
                  </a:lnTo>
                  <a:cubicBezTo>
                    <a:pt x="28728" y="23569"/>
                    <a:pt x="27724" y="22440"/>
                    <a:pt x="26720" y="21372"/>
                  </a:cubicBezTo>
                  <a:lnTo>
                    <a:pt x="26699" y="21351"/>
                  </a:lnTo>
                  <a:cubicBezTo>
                    <a:pt x="26280" y="20870"/>
                    <a:pt x="25841" y="20410"/>
                    <a:pt x="25422" y="19929"/>
                  </a:cubicBezTo>
                  <a:cubicBezTo>
                    <a:pt x="23979" y="18297"/>
                    <a:pt x="22556" y="16665"/>
                    <a:pt x="21091" y="15095"/>
                  </a:cubicBezTo>
                  <a:lnTo>
                    <a:pt x="21070" y="15053"/>
                  </a:lnTo>
                  <a:lnTo>
                    <a:pt x="21070" y="14991"/>
                  </a:lnTo>
                  <a:cubicBezTo>
                    <a:pt x="20966" y="13861"/>
                    <a:pt x="20840" y="12689"/>
                    <a:pt x="20673" y="11287"/>
                  </a:cubicBezTo>
                  <a:lnTo>
                    <a:pt x="20610" y="10597"/>
                  </a:lnTo>
                  <a:lnTo>
                    <a:pt x="20610" y="10597"/>
                  </a:lnTo>
                  <a:lnTo>
                    <a:pt x="20987" y="11183"/>
                  </a:lnTo>
                  <a:cubicBezTo>
                    <a:pt x="23393" y="14802"/>
                    <a:pt x="26469" y="18087"/>
                    <a:pt x="29126" y="20766"/>
                  </a:cubicBezTo>
                  <a:cubicBezTo>
                    <a:pt x="29141" y="20796"/>
                    <a:pt x="29190" y="20816"/>
                    <a:pt x="29240" y="20816"/>
                  </a:cubicBezTo>
                  <a:cubicBezTo>
                    <a:pt x="29258" y="20816"/>
                    <a:pt x="29276" y="20813"/>
                    <a:pt x="29293" y="20807"/>
                  </a:cubicBezTo>
                  <a:lnTo>
                    <a:pt x="29461" y="20745"/>
                  </a:lnTo>
                  <a:lnTo>
                    <a:pt x="29502" y="20954"/>
                  </a:lnTo>
                  <a:cubicBezTo>
                    <a:pt x="29607" y="22209"/>
                    <a:pt x="29733" y="23444"/>
                    <a:pt x="29879" y="24616"/>
                  </a:cubicBezTo>
                  <a:lnTo>
                    <a:pt x="29942" y="24846"/>
                  </a:lnTo>
                  <a:cubicBezTo>
                    <a:pt x="29942" y="24846"/>
                    <a:pt x="29963" y="24888"/>
                    <a:pt x="29984" y="24888"/>
                  </a:cubicBezTo>
                  <a:lnTo>
                    <a:pt x="30026" y="24888"/>
                  </a:lnTo>
                  <a:lnTo>
                    <a:pt x="29984" y="24490"/>
                  </a:lnTo>
                  <a:cubicBezTo>
                    <a:pt x="29921" y="23151"/>
                    <a:pt x="29816" y="21812"/>
                    <a:pt x="29649" y="20515"/>
                  </a:cubicBezTo>
                  <a:cubicBezTo>
                    <a:pt x="29649" y="20494"/>
                    <a:pt x="29649" y="20494"/>
                    <a:pt x="29628" y="20452"/>
                  </a:cubicBezTo>
                  <a:lnTo>
                    <a:pt x="29565" y="20389"/>
                  </a:lnTo>
                  <a:lnTo>
                    <a:pt x="29628" y="20284"/>
                  </a:lnTo>
                  <a:cubicBezTo>
                    <a:pt x="31281" y="16937"/>
                    <a:pt x="33059" y="13610"/>
                    <a:pt x="34963" y="10408"/>
                  </a:cubicBezTo>
                  <a:lnTo>
                    <a:pt x="35152" y="10116"/>
                  </a:lnTo>
                  <a:lnTo>
                    <a:pt x="35256" y="10471"/>
                  </a:lnTo>
                  <a:cubicBezTo>
                    <a:pt x="35549" y="11601"/>
                    <a:pt x="35780" y="12668"/>
                    <a:pt x="35821" y="13777"/>
                  </a:cubicBezTo>
                  <a:lnTo>
                    <a:pt x="35821" y="13840"/>
                  </a:lnTo>
                  <a:lnTo>
                    <a:pt x="35738" y="13924"/>
                  </a:lnTo>
                  <a:cubicBezTo>
                    <a:pt x="33687" y="16958"/>
                    <a:pt x="31783" y="20640"/>
                    <a:pt x="30277" y="24574"/>
                  </a:cubicBezTo>
                  <a:lnTo>
                    <a:pt x="30151" y="24888"/>
                  </a:lnTo>
                  <a:lnTo>
                    <a:pt x="30235" y="24888"/>
                  </a:lnTo>
                  <a:cubicBezTo>
                    <a:pt x="30590" y="24155"/>
                    <a:pt x="30967" y="23423"/>
                    <a:pt x="31302" y="22691"/>
                  </a:cubicBezTo>
                  <a:cubicBezTo>
                    <a:pt x="31825" y="21582"/>
                    <a:pt x="32369" y="20473"/>
                    <a:pt x="32955" y="19364"/>
                  </a:cubicBezTo>
                  <a:cubicBezTo>
                    <a:pt x="33436" y="18401"/>
                    <a:pt x="34001" y="17460"/>
                    <a:pt x="34524" y="16539"/>
                  </a:cubicBezTo>
                  <a:cubicBezTo>
                    <a:pt x="34963" y="15765"/>
                    <a:pt x="35424" y="14970"/>
                    <a:pt x="35842" y="14196"/>
                  </a:cubicBezTo>
                  <a:lnTo>
                    <a:pt x="35884" y="14133"/>
                  </a:lnTo>
                  <a:lnTo>
                    <a:pt x="36093" y="14091"/>
                  </a:lnTo>
                  <a:lnTo>
                    <a:pt x="36135" y="14217"/>
                  </a:lnTo>
                  <a:cubicBezTo>
                    <a:pt x="36554" y="15388"/>
                    <a:pt x="37370" y="16393"/>
                    <a:pt x="38123" y="17355"/>
                  </a:cubicBezTo>
                  <a:lnTo>
                    <a:pt x="38416" y="17711"/>
                  </a:lnTo>
                  <a:cubicBezTo>
                    <a:pt x="38772" y="18192"/>
                    <a:pt x="39148" y="18652"/>
                    <a:pt x="39483" y="19113"/>
                  </a:cubicBezTo>
                  <a:cubicBezTo>
                    <a:pt x="40320" y="20201"/>
                    <a:pt x="41178" y="21331"/>
                    <a:pt x="42098" y="22356"/>
                  </a:cubicBezTo>
                  <a:cubicBezTo>
                    <a:pt x="42105" y="22363"/>
                    <a:pt x="42117" y="22365"/>
                    <a:pt x="42129" y="22365"/>
                  </a:cubicBezTo>
                  <a:cubicBezTo>
                    <a:pt x="42154" y="22365"/>
                    <a:pt x="42182" y="22356"/>
                    <a:pt x="42182" y="22356"/>
                  </a:cubicBezTo>
                  <a:lnTo>
                    <a:pt x="42203" y="22314"/>
                  </a:lnTo>
                  <a:lnTo>
                    <a:pt x="42203" y="22293"/>
                  </a:lnTo>
                  <a:lnTo>
                    <a:pt x="42224" y="22105"/>
                  </a:lnTo>
                  <a:lnTo>
                    <a:pt x="42266" y="22105"/>
                  </a:lnTo>
                  <a:lnTo>
                    <a:pt x="42329" y="21477"/>
                  </a:lnTo>
                  <a:cubicBezTo>
                    <a:pt x="42433" y="20515"/>
                    <a:pt x="42433" y="19552"/>
                    <a:pt x="42266" y="18610"/>
                  </a:cubicBezTo>
                  <a:lnTo>
                    <a:pt x="42266" y="18548"/>
                  </a:lnTo>
                  <a:lnTo>
                    <a:pt x="48501" y="6600"/>
                  </a:lnTo>
                  <a:lnTo>
                    <a:pt x="48606" y="6998"/>
                  </a:lnTo>
                  <a:cubicBezTo>
                    <a:pt x="48878" y="7939"/>
                    <a:pt x="49108" y="8881"/>
                    <a:pt x="49275" y="9927"/>
                  </a:cubicBezTo>
                  <a:lnTo>
                    <a:pt x="49317" y="10241"/>
                  </a:lnTo>
                  <a:lnTo>
                    <a:pt x="49024" y="10074"/>
                  </a:lnTo>
                  <a:cubicBezTo>
                    <a:pt x="49017" y="10066"/>
                    <a:pt x="49009" y="10061"/>
                    <a:pt x="48999" y="10061"/>
                  </a:cubicBezTo>
                  <a:cubicBezTo>
                    <a:pt x="48982" y="10061"/>
                    <a:pt x="48959" y="10076"/>
                    <a:pt x="48920" y="10116"/>
                  </a:cubicBezTo>
                  <a:cubicBezTo>
                    <a:pt x="48166" y="11308"/>
                    <a:pt x="47497" y="12626"/>
                    <a:pt x="46827" y="13903"/>
                  </a:cubicBezTo>
                  <a:cubicBezTo>
                    <a:pt x="46471" y="14614"/>
                    <a:pt x="46074" y="15367"/>
                    <a:pt x="45676" y="16079"/>
                  </a:cubicBezTo>
                  <a:cubicBezTo>
                    <a:pt x="44630" y="17983"/>
                    <a:pt x="43542" y="19908"/>
                    <a:pt x="42601" y="21540"/>
                  </a:cubicBezTo>
                  <a:lnTo>
                    <a:pt x="42287" y="22084"/>
                  </a:lnTo>
                  <a:lnTo>
                    <a:pt x="42391" y="22105"/>
                  </a:lnTo>
                  <a:cubicBezTo>
                    <a:pt x="42404" y="22118"/>
                    <a:pt x="42417" y="22123"/>
                    <a:pt x="42429" y="22123"/>
                  </a:cubicBezTo>
                  <a:cubicBezTo>
                    <a:pt x="42455" y="22123"/>
                    <a:pt x="42475" y="22098"/>
                    <a:pt x="42475" y="22084"/>
                  </a:cubicBezTo>
                  <a:cubicBezTo>
                    <a:pt x="42789" y="21561"/>
                    <a:pt x="43124" y="21017"/>
                    <a:pt x="43438" y="20494"/>
                  </a:cubicBezTo>
                  <a:cubicBezTo>
                    <a:pt x="45363" y="17292"/>
                    <a:pt x="47350" y="14007"/>
                    <a:pt x="48857" y="10639"/>
                  </a:cubicBezTo>
                  <a:lnTo>
                    <a:pt x="48961" y="10388"/>
                  </a:lnTo>
                  <a:lnTo>
                    <a:pt x="49108" y="10597"/>
                  </a:lnTo>
                  <a:cubicBezTo>
                    <a:pt x="50845" y="12752"/>
                    <a:pt x="52853" y="14635"/>
                    <a:pt x="54611" y="16204"/>
                  </a:cubicBezTo>
                  <a:cubicBezTo>
                    <a:pt x="54632" y="16225"/>
                    <a:pt x="54647" y="16230"/>
                    <a:pt x="54663" y="16230"/>
                  </a:cubicBezTo>
                  <a:cubicBezTo>
                    <a:pt x="54679" y="16230"/>
                    <a:pt x="54694" y="16225"/>
                    <a:pt x="54715" y="16225"/>
                  </a:cubicBezTo>
                  <a:lnTo>
                    <a:pt x="54862" y="16016"/>
                  </a:lnTo>
                  <a:lnTo>
                    <a:pt x="54925" y="15472"/>
                  </a:lnTo>
                  <a:cubicBezTo>
                    <a:pt x="55050" y="14154"/>
                    <a:pt x="55071" y="12961"/>
                    <a:pt x="54987" y="11789"/>
                  </a:cubicBezTo>
                  <a:lnTo>
                    <a:pt x="54987" y="11706"/>
                  </a:lnTo>
                  <a:lnTo>
                    <a:pt x="55029" y="11643"/>
                  </a:lnTo>
                  <a:cubicBezTo>
                    <a:pt x="55552" y="10952"/>
                    <a:pt x="56117" y="10136"/>
                    <a:pt x="56515" y="9258"/>
                  </a:cubicBezTo>
                  <a:lnTo>
                    <a:pt x="56808" y="8609"/>
                  </a:lnTo>
                  <a:lnTo>
                    <a:pt x="56808" y="8588"/>
                  </a:lnTo>
                  <a:cubicBezTo>
                    <a:pt x="56724" y="8274"/>
                    <a:pt x="56452" y="8065"/>
                    <a:pt x="56180" y="7856"/>
                  </a:cubicBezTo>
                  <a:cubicBezTo>
                    <a:pt x="56096" y="7772"/>
                    <a:pt x="55992" y="7688"/>
                    <a:pt x="55908" y="7626"/>
                  </a:cubicBezTo>
                  <a:cubicBezTo>
                    <a:pt x="55029" y="6810"/>
                    <a:pt x="54109" y="5973"/>
                    <a:pt x="53209" y="5115"/>
                  </a:cubicBezTo>
                  <a:cubicBezTo>
                    <a:pt x="51577" y="3545"/>
                    <a:pt x="49945" y="1872"/>
                    <a:pt x="48250" y="30"/>
                  </a:cubicBezTo>
                  <a:cubicBezTo>
                    <a:pt x="48235" y="16"/>
                    <a:pt x="48199" y="1"/>
                    <a:pt x="481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5"/>
          <p:cNvGrpSpPr/>
          <p:nvPr/>
        </p:nvGrpSpPr>
        <p:grpSpPr>
          <a:xfrm rot="5400000">
            <a:off x="8792375" y="3864550"/>
            <a:ext cx="326450" cy="940300"/>
            <a:chOff x="3217925" y="402700"/>
            <a:chExt cx="326450" cy="940300"/>
          </a:xfrm>
        </p:grpSpPr>
        <p:sp>
          <p:nvSpPr>
            <p:cNvPr id="109" name="Google Shape;109;p5"/>
            <p:cNvSpPr/>
            <p:nvPr/>
          </p:nvSpPr>
          <p:spPr>
            <a:xfrm>
              <a:off x="3217925" y="402700"/>
              <a:ext cx="269425" cy="925950"/>
            </a:xfrm>
            <a:custGeom>
              <a:avLst/>
              <a:gdLst/>
              <a:ahLst/>
              <a:cxnLst/>
              <a:rect l="l" t="t" r="r" b="b"/>
              <a:pathLst>
                <a:path w="10777" h="37038" extrusionOk="0">
                  <a:moveTo>
                    <a:pt x="6027" y="8507"/>
                  </a:moveTo>
                  <a:lnTo>
                    <a:pt x="6027" y="8507"/>
                  </a:lnTo>
                  <a:cubicBezTo>
                    <a:pt x="6655" y="8821"/>
                    <a:pt x="7324" y="9093"/>
                    <a:pt x="7847" y="9511"/>
                  </a:cubicBezTo>
                  <a:cubicBezTo>
                    <a:pt x="7345" y="9218"/>
                    <a:pt x="6801" y="8988"/>
                    <a:pt x="6341" y="8737"/>
                  </a:cubicBezTo>
                  <a:lnTo>
                    <a:pt x="6027" y="8507"/>
                  </a:lnTo>
                  <a:close/>
                  <a:moveTo>
                    <a:pt x="7847" y="24953"/>
                  </a:moveTo>
                  <a:lnTo>
                    <a:pt x="7847" y="24953"/>
                  </a:lnTo>
                  <a:cubicBezTo>
                    <a:pt x="7973" y="25099"/>
                    <a:pt x="8119" y="25225"/>
                    <a:pt x="8224" y="25371"/>
                  </a:cubicBezTo>
                  <a:cubicBezTo>
                    <a:pt x="8182" y="25350"/>
                    <a:pt x="8161" y="25329"/>
                    <a:pt x="8119" y="25308"/>
                  </a:cubicBezTo>
                  <a:cubicBezTo>
                    <a:pt x="8057" y="25267"/>
                    <a:pt x="8036" y="25246"/>
                    <a:pt x="7973" y="25225"/>
                  </a:cubicBezTo>
                  <a:cubicBezTo>
                    <a:pt x="7931" y="25141"/>
                    <a:pt x="7910" y="25036"/>
                    <a:pt x="7847" y="24953"/>
                  </a:cubicBezTo>
                  <a:close/>
                  <a:moveTo>
                    <a:pt x="3684" y="32945"/>
                  </a:moveTo>
                  <a:lnTo>
                    <a:pt x="3684" y="32945"/>
                  </a:lnTo>
                  <a:cubicBezTo>
                    <a:pt x="3663" y="33092"/>
                    <a:pt x="3642" y="33217"/>
                    <a:pt x="3621" y="33385"/>
                  </a:cubicBezTo>
                  <a:lnTo>
                    <a:pt x="3579" y="33385"/>
                  </a:lnTo>
                  <a:lnTo>
                    <a:pt x="3579" y="33343"/>
                  </a:lnTo>
                  <a:cubicBezTo>
                    <a:pt x="3621" y="33217"/>
                    <a:pt x="3642" y="33071"/>
                    <a:pt x="3684" y="32945"/>
                  </a:cubicBezTo>
                  <a:close/>
                  <a:moveTo>
                    <a:pt x="4397" y="0"/>
                  </a:moveTo>
                  <a:cubicBezTo>
                    <a:pt x="4320" y="0"/>
                    <a:pt x="4242" y="11"/>
                    <a:pt x="4165" y="33"/>
                  </a:cubicBezTo>
                  <a:cubicBezTo>
                    <a:pt x="1382" y="849"/>
                    <a:pt x="1" y="4448"/>
                    <a:pt x="1466" y="6937"/>
                  </a:cubicBezTo>
                  <a:cubicBezTo>
                    <a:pt x="2177" y="8172"/>
                    <a:pt x="3474" y="8862"/>
                    <a:pt x="4625" y="9637"/>
                  </a:cubicBezTo>
                  <a:cubicBezTo>
                    <a:pt x="5713" y="10327"/>
                    <a:pt x="6989" y="11290"/>
                    <a:pt x="6383" y="12733"/>
                  </a:cubicBezTo>
                  <a:cubicBezTo>
                    <a:pt x="5734" y="14365"/>
                    <a:pt x="3956" y="15223"/>
                    <a:pt x="2930" y="16562"/>
                  </a:cubicBezTo>
                  <a:cubicBezTo>
                    <a:pt x="1759" y="18090"/>
                    <a:pt x="1549" y="20098"/>
                    <a:pt x="2533" y="21772"/>
                  </a:cubicBezTo>
                  <a:cubicBezTo>
                    <a:pt x="3453" y="23279"/>
                    <a:pt x="5127" y="24011"/>
                    <a:pt x="6173" y="25392"/>
                  </a:cubicBezTo>
                  <a:cubicBezTo>
                    <a:pt x="7199" y="26731"/>
                    <a:pt x="6717" y="27861"/>
                    <a:pt x="5567" y="28886"/>
                  </a:cubicBezTo>
                  <a:cubicBezTo>
                    <a:pt x="4520" y="29765"/>
                    <a:pt x="3307" y="30476"/>
                    <a:pt x="2533" y="31669"/>
                  </a:cubicBezTo>
                  <a:cubicBezTo>
                    <a:pt x="2156" y="32339"/>
                    <a:pt x="1968" y="33113"/>
                    <a:pt x="2052" y="33908"/>
                  </a:cubicBezTo>
                  <a:cubicBezTo>
                    <a:pt x="2198" y="35059"/>
                    <a:pt x="2888" y="35833"/>
                    <a:pt x="3579" y="36670"/>
                  </a:cubicBezTo>
                  <a:cubicBezTo>
                    <a:pt x="3642" y="36733"/>
                    <a:pt x="3663" y="36754"/>
                    <a:pt x="3725" y="36775"/>
                  </a:cubicBezTo>
                  <a:cubicBezTo>
                    <a:pt x="3844" y="36937"/>
                    <a:pt x="4025" y="37037"/>
                    <a:pt x="4240" y="37037"/>
                  </a:cubicBezTo>
                  <a:cubicBezTo>
                    <a:pt x="4328" y="37037"/>
                    <a:pt x="4423" y="37020"/>
                    <a:pt x="4520" y="36984"/>
                  </a:cubicBezTo>
                  <a:cubicBezTo>
                    <a:pt x="5316" y="36691"/>
                    <a:pt x="5964" y="36230"/>
                    <a:pt x="6550" y="35624"/>
                  </a:cubicBezTo>
                  <a:cubicBezTo>
                    <a:pt x="6864" y="35289"/>
                    <a:pt x="6655" y="34808"/>
                    <a:pt x="6299" y="34682"/>
                  </a:cubicBezTo>
                  <a:cubicBezTo>
                    <a:pt x="5818" y="33343"/>
                    <a:pt x="7282" y="31857"/>
                    <a:pt x="8140" y="31021"/>
                  </a:cubicBezTo>
                  <a:cubicBezTo>
                    <a:pt x="9186" y="30037"/>
                    <a:pt x="10316" y="28928"/>
                    <a:pt x="10484" y="27422"/>
                  </a:cubicBezTo>
                  <a:cubicBezTo>
                    <a:pt x="10693" y="25790"/>
                    <a:pt x="9793" y="24430"/>
                    <a:pt x="8642" y="23383"/>
                  </a:cubicBezTo>
                  <a:cubicBezTo>
                    <a:pt x="7513" y="22358"/>
                    <a:pt x="6027" y="21626"/>
                    <a:pt x="5211" y="20308"/>
                  </a:cubicBezTo>
                  <a:cubicBezTo>
                    <a:pt x="3788" y="18006"/>
                    <a:pt x="6822" y="16500"/>
                    <a:pt x="8266" y="15307"/>
                  </a:cubicBezTo>
                  <a:cubicBezTo>
                    <a:pt x="9166" y="14575"/>
                    <a:pt x="9961" y="13717"/>
                    <a:pt x="10337" y="12587"/>
                  </a:cubicBezTo>
                  <a:cubicBezTo>
                    <a:pt x="10777" y="11122"/>
                    <a:pt x="10316" y="9469"/>
                    <a:pt x="9186" y="8423"/>
                  </a:cubicBezTo>
                  <a:cubicBezTo>
                    <a:pt x="8015" y="7356"/>
                    <a:pt x="6173" y="7147"/>
                    <a:pt x="5127" y="5933"/>
                  </a:cubicBezTo>
                  <a:cubicBezTo>
                    <a:pt x="4248" y="4950"/>
                    <a:pt x="4374" y="3150"/>
                    <a:pt x="5420" y="2313"/>
                  </a:cubicBezTo>
                  <a:cubicBezTo>
                    <a:pt x="6027" y="1832"/>
                    <a:pt x="5734" y="974"/>
                    <a:pt x="5211" y="744"/>
                  </a:cubicBezTo>
                  <a:cubicBezTo>
                    <a:pt x="5190" y="681"/>
                    <a:pt x="5148" y="639"/>
                    <a:pt x="5148" y="577"/>
                  </a:cubicBezTo>
                  <a:cubicBezTo>
                    <a:pt x="5096" y="231"/>
                    <a:pt x="4760" y="0"/>
                    <a:pt x="4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3226300" y="403625"/>
              <a:ext cx="318075" cy="939375"/>
            </a:xfrm>
            <a:custGeom>
              <a:avLst/>
              <a:gdLst/>
              <a:ahLst/>
              <a:cxnLst/>
              <a:rect l="l" t="t" r="r" b="b"/>
              <a:pathLst>
                <a:path w="12723" h="37575" extrusionOk="0">
                  <a:moveTo>
                    <a:pt x="4709" y="268"/>
                  </a:moveTo>
                  <a:lnTo>
                    <a:pt x="4813" y="309"/>
                  </a:lnTo>
                  <a:cubicBezTo>
                    <a:pt x="5294" y="540"/>
                    <a:pt x="5734" y="728"/>
                    <a:pt x="6152" y="833"/>
                  </a:cubicBezTo>
                  <a:lnTo>
                    <a:pt x="6173" y="833"/>
                  </a:lnTo>
                  <a:lnTo>
                    <a:pt x="6173" y="854"/>
                  </a:lnTo>
                  <a:lnTo>
                    <a:pt x="6173" y="895"/>
                  </a:lnTo>
                  <a:cubicBezTo>
                    <a:pt x="6278" y="1628"/>
                    <a:pt x="6403" y="2423"/>
                    <a:pt x="6571" y="3218"/>
                  </a:cubicBezTo>
                  <a:lnTo>
                    <a:pt x="6592" y="3302"/>
                  </a:lnTo>
                  <a:lnTo>
                    <a:pt x="6592" y="3302"/>
                  </a:lnTo>
                  <a:lnTo>
                    <a:pt x="6529" y="3239"/>
                  </a:lnTo>
                  <a:cubicBezTo>
                    <a:pt x="6173" y="3009"/>
                    <a:pt x="5797" y="2778"/>
                    <a:pt x="5420" y="2527"/>
                  </a:cubicBezTo>
                  <a:lnTo>
                    <a:pt x="5399" y="2527"/>
                  </a:lnTo>
                  <a:lnTo>
                    <a:pt x="5399" y="2506"/>
                  </a:lnTo>
                  <a:cubicBezTo>
                    <a:pt x="5336" y="2109"/>
                    <a:pt x="5232" y="1690"/>
                    <a:pt x="5106" y="1251"/>
                  </a:cubicBezTo>
                  <a:cubicBezTo>
                    <a:pt x="5085" y="1209"/>
                    <a:pt x="5085" y="1167"/>
                    <a:pt x="5043" y="1126"/>
                  </a:cubicBezTo>
                  <a:cubicBezTo>
                    <a:pt x="4981" y="854"/>
                    <a:pt x="4897" y="602"/>
                    <a:pt x="4771" y="372"/>
                  </a:cubicBezTo>
                  <a:lnTo>
                    <a:pt x="4709" y="268"/>
                  </a:lnTo>
                  <a:close/>
                  <a:moveTo>
                    <a:pt x="5294" y="2799"/>
                  </a:moveTo>
                  <a:cubicBezTo>
                    <a:pt x="5734" y="3092"/>
                    <a:pt x="6173" y="3343"/>
                    <a:pt x="6634" y="3615"/>
                  </a:cubicBezTo>
                  <a:lnTo>
                    <a:pt x="6654" y="3636"/>
                  </a:lnTo>
                  <a:lnTo>
                    <a:pt x="6634" y="3657"/>
                  </a:lnTo>
                  <a:cubicBezTo>
                    <a:pt x="6424" y="3887"/>
                    <a:pt x="6320" y="4201"/>
                    <a:pt x="6362" y="4515"/>
                  </a:cubicBezTo>
                  <a:cubicBezTo>
                    <a:pt x="6424" y="4975"/>
                    <a:pt x="6738" y="5415"/>
                    <a:pt x="7157" y="5666"/>
                  </a:cubicBezTo>
                  <a:cubicBezTo>
                    <a:pt x="7491" y="5875"/>
                    <a:pt x="7889" y="5980"/>
                    <a:pt x="8245" y="6126"/>
                  </a:cubicBezTo>
                  <a:cubicBezTo>
                    <a:pt x="8517" y="6189"/>
                    <a:pt x="8768" y="6273"/>
                    <a:pt x="8998" y="6377"/>
                  </a:cubicBezTo>
                  <a:cubicBezTo>
                    <a:pt x="9709" y="6670"/>
                    <a:pt x="10316" y="7172"/>
                    <a:pt x="10776" y="7821"/>
                  </a:cubicBezTo>
                  <a:cubicBezTo>
                    <a:pt x="11718" y="9056"/>
                    <a:pt x="12032" y="10562"/>
                    <a:pt x="11760" y="12152"/>
                  </a:cubicBezTo>
                  <a:cubicBezTo>
                    <a:pt x="11488" y="13596"/>
                    <a:pt x="10714" y="15019"/>
                    <a:pt x="9584" y="16128"/>
                  </a:cubicBezTo>
                  <a:cubicBezTo>
                    <a:pt x="9249" y="16483"/>
                    <a:pt x="8831" y="16797"/>
                    <a:pt x="8433" y="17069"/>
                  </a:cubicBezTo>
                  <a:cubicBezTo>
                    <a:pt x="7826" y="17530"/>
                    <a:pt x="7198" y="17990"/>
                    <a:pt x="6780" y="18597"/>
                  </a:cubicBezTo>
                  <a:cubicBezTo>
                    <a:pt x="6173" y="19476"/>
                    <a:pt x="6362" y="20564"/>
                    <a:pt x="7261" y="21338"/>
                  </a:cubicBezTo>
                  <a:cubicBezTo>
                    <a:pt x="7638" y="21652"/>
                    <a:pt x="8098" y="21882"/>
                    <a:pt x="8538" y="22133"/>
                  </a:cubicBezTo>
                  <a:cubicBezTo>
                    <a:pt x="8726" y="22196"/>
                    <a:pt x="8893" y="22300"/>
                    <a:pt x="9061" y="22384"/>
                  </a:cubicBezTo>
                  <a:cubicBezTo>
                    <a:pt x="9814" y="22802"/>
                    <a:pt x="10463" y="23346"/>
                    <a:pt x="10965" y="24037"/>
                  </a:cubicBezTo>
                  <a:cubicBezTo>
                    <a:pt x="11927" y="25313"/>
                    <a:pt x="12325" y="26903"/>
                    <a:pt x="12095" y="28431"/>
                  </a:cubicBezTo>
                  <a:cubicBezTo>
                    <a:pt x="11969" y="29289"/>
                    <a:pt x="11613" y="30126"/>
                    <a:pt x="11132" y="30879"/>
                  </a:cubicBezTo>
                  <a:cubicBezTo>
                    <a:pt x="10672" y="31569"/>
                    <a:pt x="10086" y="32009"/>
                    <a:pt x="9479" y="32511"/>
                  </a:cubicBezTo>
                  <a:cubicBezTo>
                    <a:pt x="9312" y="32616"/>
                    <a:pt x="9186" y="32741"/>
                    <a:pt x="9040" y="32846"/>
                  </a:cubicBezTo>
                  <a:cubicBezTo>
                    <a:pt x="8579" y="33118"/>
                    <a:pt x="8035" y="33787"/>
                    <a:pt x="8015" y="34478"/>
                  </a:cubicBezTo>
                  <a:cubicBezTo>
                    <a:pt x="7994" y="34833"/>
                    <a:pt x="8119" y="35147"/>
                    <a:pt x="8370" y="35419"/>
                  </a:cubicBezTo>
                  <a:lnTo>
                    <a:pt x="8433" y="35461"/>
                  </a:lnTo>
                  <a:lnTo>
                    <a:pt x="8349" y="35461"/>
                  </a:lnTo>
                  <a:cubicBezTo>
                    <a:pt x="7889" y="35440"/>
                    <a:pt x="7408" y="35377"/>
                    <a:pt x="6968" y="35336"/>
                  </a:cubicBezTo>
                  <a:cubicBezTo>
                    <a:pt x="6759" y="35315"/>
                    <a:pt x="6529" y="35273"/>
                    <a:pt x="6278" y="35252"/>
                  </a:cubicBezTo>
                  <a:cubicBezTo>
                    <a:pt x="5608" y="34729"/>
                    <a:pt x="5378" y="33850"/>
                    <a:pt x="5692" y="33118"/>
                  </a:cubicBezTo>
                  <a:cubicBezTo>
                    <a:pt x="5922" y="32595"/>
                    <a:pt x="6445" y="32281"/>
                    <a:pt x="6906" y="31967"/>
                  </a:cubicBezTo>
                  <a:cubicBezTo>
                    <a:pt x="7073" y="31862"/>
                    <a:pt x="7198" y="31779"/>
                    <a:pt x="7324" y="31695"/>
                  </a:cubicBezTo>
                  <a:cubicBezTo>
                    <a:pt x="8307" y="31025"/>
                    <a:pt x="9040" y="30105"/>
                    <a:pt x="9479" y="29059"/>
                  </a:cubicBezTo>
                  <a:cubicBezTo>
                    <a:pt x="9772" y="28368"/>
                    <a:pt x="10191" y="27071"/>
                    <a:pt x="9835" y="25753"/>
                  </a:cubicBezTo>
                  <a:cubicBezTo>
                    <a:pt x="9563" y="24685"/>
                    <a:pt x="8663" y="23974"/>
                    <a:pt x="7805" y="23325"/>
                  </a:cubicBezTo>
                  <a:cubicBezTo>
                    <a:pt x="7638" y="23200"/>
                    <a:pt x="7471" y="23074"/>
                    <a:pt x="7303" y="22928"/>
                  </a:cubicBezTo>
                  <a:cubicBezTo>
                    <a:pt x="7178" y="22823"/>
                    <a:pt x="7010" y="22698"/>
                    <a:pt x="6864" y="22572"/>
                  </a:cubicBezTo>
                  <a:cubicBezTo>
                    <a:pt x="5734" y="21714"/>
                    <a:pt x="4353" y="20605"/>
                    <a:pt x="4750" y="19057"/>
                  </a:cubicBezTo>
                  <a:cubicBezTo>
                    <a:pt x="5022" y="17906"/>
                    <a:pt x="5964" y="17216"/>
                    <a:pt x="6885" y="16525"/>
                  </a:cubicBezTo>
                  <a:cubicBezTo>
                    <a:pt x="7198" y="16295"/>
                    <a:pt x="7512" y="16065"/>
                    <a:pt x="7805" y="15814"/>
                  </a:cubicBezTo>
                  <a:cubicBezTo>
                    <a:pt x="9709" y="14140"/>
                    <a:pt x="10358" y="11525"/>
                    <a:pt x="9395" y="9474"/>
                  </a:cubicBezTo>
                  <a:cubicBezTo>
                    <a:pt x="8768" y="8135"/>
                    <a:pt x="7680" y="7507"/>
                    <a:pt x="6382" y="6880"/>
                  </a:cubicBezTo>
                  <a:cubicBezTo>
                    <a:pt x="5546" y="6461"/>
                    <a:pt x="4771" y="6022"/>
                    <a:pt x="4290" y="5289"/>
                  </a:cubicBezTo>
                  <a:cubicBezTo>
                    <a:pt x="3955" y="4766"/>
                    <a:pt x="3913" y="3992"/>
                    <a:pt x="4165" y="3469"/>
                  </a:cubicBezTo>
                  <a:cubicBezTo>
                    <a:pt x="4290" y="3197"/>
                    <a:pt x="4583" y="2841"/>
                    <a:pt x="5190" y="2799"/>
                  </a:cubicBezTo>
                  <a:close/>
                  <a:moveTo>
                    <a:pt x="6173" y="35482"/>
                  </a:moveTo>
                  <a:cubicBezTo>
                    <a:pt x="6822" y="35670"/>
                    <a:pt x="7596" y="35691"/>
                    <a:pt x="8161" y="35733"/>
                  </a:cubicBezTo>
                  <a:lnTo>
                    <a:pt x="8245" y="35733"/>
                  </a:lnTo>
                  <a:lnTo>
                    <a:pt x="8224" y="35754"/>
                  </a:lnTo>
                  <a:cubicBezTo>
                    <a:pt x="7617" y="36361"/>
                    <a:pt x="6947" y="36905"/>
                    <a:pt x="6131" y="37428"/>
                  </a:cubicBezTo>
                  <a:lnTo>
                    <a:pt x="6069" y="37428"/>
                  </a:lnTo>
                  <a:cubicBezTo>
                    <a:pt x="5818" y="37323"/>
                    <a:pt x="5546" y="37261"/>
                    <a:pt x="5253" y="37240"/>
                  </a:cubicBezTo>
                  <a:cubicBezTo>
                    <a:pt x="5190" y="37240"/>
                    <a:pt x="5106" y="37219"/>
                    <a:pt x="5022" y="37198"/>
                  </a:cubicBezTo>
                  <a:lnTo>
                    <a:pt x="4960" y="37198"/>
                  </a:lnTo>
                  <a:cubicBezTo>
                    <a:pt x="4709" y="37135"/>
                    <a:pt x="4499" y="37114"/>
                    <a:pt x="4269" y="37093"/>
                  </a:cubicBezTo>
                  <a:lnTo>
                    <a:pt x="4165" y="37093"/>
                  </a:lnTo>
                  <a:lnTo>
                    <a:pt x="4248" y="37030"/>
                  </a:lnTo>
                  <a:cubicBezTo>
                    <a:pt x="4458" y="36905"/>
                    <a:pt x="4667" y="36738"/>
                    <a:pt x="4876" y="36591"/>
                  </a:cubicBezTo>
                  <a:cubicBezTo>
                    <a:pt x="4939" y="36528"/>
                    <a:pt x="5002" y="36486"/>
                    <a:pt x="5085" y="36424"/>
                  </a:cubicBezTo>
                  <a:cubicBezTo>
                    <a:pt x="5127" y="36382"/>
                    <a:pt x="5211" y="36361"/>
                    <a:pt x="5253" y="36298"/>
                  </a:cubicBezTo>
                  <a:cubicBezTo>
                    <a:pt x="5566" y="36068"/>
                    <a:pt x="5880" y="35796"/>
                    <a:pt x="6131" y="35524"/>
                  </a:cubicBezTo>
                  <a:lnTo>
                    <a:pt x="6152" y="35482"/>
                  </a:lnTo>
                  <a:close/>
                  <a:moveTo>
                    <a:pt x="4777" y="1"/>
                  </a:moveTo>
                  <a:cubicBezTo>
                    <a:pt x="4761" y="1"/>
                    <a:pt x="4740" y="6"/>
                    <a:pt x="4709" y="17"/>
                  </a:cubicBezTo>
                  <a:lnTo>
                    <a:pt x="4646" y="100"/>
                  </a:lnTo>
                  <a:lnTo>
                    <a:pt x="4646" y="121"/>
                  </a:lnTo>
                  <a:lnTo>
                    <a:pt x="4604" y="100"/>
                  </a:lnTo>
                  <a:lnTo>
                    <a:pt x="4541" y="100"/>
                  </a:lnTo>
                  <a:cubicBezTo>
                    <a:pt x="4499" y="121"/>
                    <a:pt x="4478" y="142"/>
                    <a:pt x="4499" y="184"/>
                  </a:cubicBezTo>
                  <a:cubicBezTo>
                    <a:pt x="4541" y="435"/>
                    <a:pt x="4646" y="665"/>
                    <a:pt x="4709" y="916"/>
                  </a:cubicBezTo>
                  <a:cubicBezTo>
                    <a:pt x="4771" y="1021"/>
                    <a:pt x="4813" y="1146"/>
                    <a:pt x="4855" y="1272"/>
                  </a:cubicBezTo>
                  <a:cubicBezTo>
                    <a:pt x="4960" y="1586"/>
                    <a:pt x="5022" y="1900"/>
                    <a:pt x="5127" y="2193"/>
                  </a:cubicBezTo>
                  <a:lnTo>
                    <a:pt x="5190" y="2402"/>
                  </a:lnTo>
                  <a:lnTo>
                    <a:pt x="5169" y="2402"/>
                  </a:lnTo>
                  <a:cubicBezTo>
                    <a:pt x="4750" y="2444"/>
                    <a:pt x="4374" y="2653"/>
                    <a:pt x="4123" y="3009"/>
                  </a:cubicBezTo>
                  <a:cubicBezTo>
                    <a:pt x="3809" y="3385"/>
                    <a:pt x="3662" y="3887"/>
                    <a:pt x="3746" y="4390"/>
                  </a:cubicBezTo>
                  <a:cubicBezTo>
                    <a:pt x="3913" y="5645"/>
                    <a:pt x="5169" y="6419"/>
                    <a:pt x="6069" y="6900"/>
                  </a:cubicBezTo>
                  <a:cubicBezTo>
                    <a:pt x="7722" y="7737"/>
                    <a:pt x="8998" y="8512"/>
                    <a:pt x="9458" y="10269"/>
                  </a:cubicBezTo>
                  <a:cubicBezTo>
                    <a:pt x="9877" y="11901"/>
                    <a:pt x="9354" y="13680"/>
                    <a:pt x="8098" y="15040"/>
                  </a:cubicBezTo>
                  <a:cubicBezTo>
                    <a:pt x="7680" y="15479"/>
                    <a:pt x="7198" y="15835"/>
                    <a:pt x="6696" y="16211"/>
                  </a:cubicBezTo>
                  <a:cubicBezTo>
                    <a:pt x="6048" y="16714"/>
                    <a:pt x="5336" y="17237"/>
                    <a:pt x="4876" y="17969"/>
                  </a:cubicBezTo>
                  <a:cubicBezTo>
                    <a:pt x="4185" y="19036"/>
                    <a:pt x="4248" y="20208"/>
                    <a:pt x="5064" y="21212"/>
                  </a:cubicBezTo>
                  <a:cubicBezTo>
                    <a:pt x="5650" y="21945"/>
                    <a:pt x="6445" y="22530"/>
                    <a:pt x="7198" y="23116"/>
                  </a:cubicBezTo>
                  <a:cubicBezTo>
                    <a:pt x="7701" y="23514"/>
                    <a:pt x="8224" y="23890"/>
                    <a:pt x="8684" y="24351"/>
                  </a:cubicBezTo>
                  <a:cubicBezTo>
                    <a:pt x="10107" y="25669"/>
                    <a:pt x="9793" y="27719"/>
                    <a:pt x="9061" y="29205"/>
                  </a:cubicBezTo>
                  <a:cubicBezTo>
                    <a:pt x="8663" y="30021"/>
                    <a:pt x="8056" y="30732"/>
                    <a:pt x="7366" y="31256"/>
                  </a:cubicBezTo>
                  <a:cubicBezTo>
                    <a:pt x="7178" y="31381"/>
                    <a:pt x="6968" y="31507"/>
                    <a:pt x="6759" y="31632"/>
                  </a:cubicBezTo>
                  <a:cubicBezTo>
                    <a:pt x="6362" y="31904"/>
                    <a:pt x="5943" y="32155"/>
                    <a:pt x="5650" y="32532"/>
                  </a:cubicBezTo>
                  <a:cubicBezTo>
                    <a:pt x="5022" y="33348"/>
                    <a:pt x="5190" y="34499"/>
                    <a:pt x="5964" y="35168"/>
                  </a:cubicBezTo>
                  <a:lnTo>
                    <a:pt x="6006" y="35189"/>
                  </a:lnTo>
                  <a:lnTo>
                    <a:pt x="6006" y="35231"/>
                  </a:lnTo>
                  <a:lnTo>
                    <a:pt x="6006" y="35273"/>
                  </a:lnTo>
                  <a:lnTo>
                    <a:pt x="6006" y="35315"/>
                  </a:lnTo>
                  <a:lnTo>
                    <a:pt x="5964" y="35315"/>
                  </a:lnTo>
                  <a:cubicBezTo>
                    <a:pt x="5734" y="35461"/>
                    <a:pt x="5525" y="35649"/>
                    <a:pt x="5315" y="35859"/>
                  </a:cubicBezTo>
                  <a:cubicBezTo>
                    <a:pt x="5190" y="35984"/>
                    <a:pt x="5064" y="36089"/>
                    <a:pt x="4918" y="36193"/>
                  </a:cubicBezTo>
                  <a:cubicBezTo>
                    <a:pt x="4813" y="36277"/>
                    <a:pt x="4709" y="36382"/>
                    <a:pt x="4583" y="36465"/>
                  </a:cubicBezTo>
                  <a:cubicBezTo>
                    <a:pt x="4395" y="36591"/>
                    <a:pt x="4185" y="36738"/>
                    <a:pt x="4039" y="36926"/>
                  </a:cubicBezTo>
                  <a:lnTo>
                    <a:pt x="4018" y="36947"/>
                  </a:lnTo>
                  <a:lnTo>
                    <a:pt x="3976" y="36926"/>
                  </a:lnTo>
                  <a:cubicBezTo>
                    <a:pt x="2302" y="35796"/>
                    <a:pt x="1737" y="33766"/>
                    <a:pt x="2595" y="32092"/>
                  </a:cubicBezTo>
                  <a:cubicBezTo>
                    <a:pt x="3077" y="31193"/>
                    <a:pt x="3872" y="30670"/>
                    <a:pt x="4667" y="30147"/>
                  </a:cubicBezTo>
                  <a:cubicBezTo>
                    <a:pt x="5106" y="29833"/>
                    <a:pt x="5608" y="29561"/>
                    <a:pt x="6006" y="29163"/>
                  </a:cubicBezTo>
                  <a:cubicBezTo>
                    <a:pt x="6989" y="28222"/>
                    <a:pt x="7303" y="26862"/>
                    <a:pt x="6801" y="25711"/>
                  </a:cubicBezTo>
                  <a:cubicBezTo>
                    <a:pt x="6424" y="24769"/>
                    <a:pt x="5587" y="24121"/>
                    <a:pt x="4792" y="23493"/>
                  </a:cubicBezTo>
                  <a:cubicBezTo>
                    <a:pt x="4437" y="23200"/>
                    <a:pt x="4060" y="22907"/>
                    <a:pt x="3746" y="22614"/>
                  </a:cubicBezTo>
                  <a:cubicBezTo>
                    <a:pt x="2449" y="21338"/>
                    <a:pt x="1298" y="19245"/>
                    <a:pt x="2470" y="17467"/>
                  </a:cubicBezTo>
                  <a:cubicBezTo>
                    <a:pt x="2972" y="16735"/>
                    <a:pt x="3725" y="16274"/>
                    <a:pt x="4458" y="15814"/>
                  </a:cubicBezTo>
                  <a:cubicBezTo>
                    <a:pt x="4876" y="15563"/>
                    <a:pt x="5315" y="15291"/>
                    <a:pt x="5692" y="14977"/>
                  </a:cubicBezTo>
                  <a:cubicBezTo>
                    <a:pt x="6738" y="14119"/>
                    <a:pt x="7157" y="12926"/>
                    <a:pt x="6906" y="11608"/>
                  </a:cubicBezTo>
                  <a:cubicBezTo>
                    <a:pt x="6675" y="10374"/>
                    <a:pt x="5901" y="9265"/>
                    <a:pt x="4562" y="8281"/>
                  </a:cubicBezTo>
                  <a:cubicBezTo>
                    <a:pt x="4185" y="8030"/>
                    <a:pt x="3767" y="7800"/>
                    <a:pt x="3307" y="7549"/>
                  </a:cubicBezTo>
                  <a:cubicBezTo>
                    <a:pt x="2072" y="6900"/>
                    <a:pt x="691" y="6147"/>
                    <a:pt x="524" y="4703"/>
                  </a:cubicBezTo>
                  <a:cubicBezTo>
                    <a:pt x="398" y="3427"/>
                    <a:pt x="1089" y="2465"/>
                    <a:pt x="1654" y="1858"/>
                  </a:cubicBezTo>
                  <a:cubicBezTo>
                    <a:pt x="2386" y="1105"/>
                    <a:pt x="3349" y="540"/>
                    <a:pt x="4353" y="289"/>
                  </a:cubicBezTo>
                  <a:cubicBezTo>
                    <a:pt x="4395" y="268"/>
                    <a:pt x="4437" y="205"/>
                    <a:pt x="4437" y="163"/>
                  </a:cubicBezTo>
                  <a:cubicBezTo>
                    <a:pt x="4437" y="111"/>
                    <a:pt x="4394" y="74"/>
                    <a:pt x="4356" y="74"/>
                  </a:cubicBezTo>
                  <a:cubicBezTo>
                    <a:pt x="4347" y="74"/>
                    <a:pt x="4339" y="76"/>
                    <a:pt x="4332" y="79"/>
                  </a:cubicBezTo>
                  <a:cubicBezTo>
                    <a:pt x="2721" y="289"/>
                    <a:pt x="1026" y="1732"/>
                    <a:pt x="419" y="3343"/>
                  </a:cubicBezTo>
                  <a:cubicBezTo>
                    <a:pt x="147" y="4139"/>
                    <a:pt x="1" y="5289"/>
                    <a:pt x="984" y="6335"/>
                  </a:cubicBezTo>
                  <a:cubicBezTo>
                    <a:pt x="1570" y="6984"/>
                    <a:pt x="2386" y="7424"/>
                    <a:pt x="3139" y="7842"/>
                  </a:cubicBezTo>
                  <a:cubicBezTo>
                    <a:pt x="3830" y="8219"/>
                    <a:pt x="4499" y="8595"/>
                    <a:pt x="5085" y="9118"/>
                  </a:cubicBezTo>
                  <a:cubicBezTo>
                    <a:pt x="6027" y="9997"/>
                    <a:pt x="6654" y="11211"/>
                    <a:pt x="6675" y="12299"/>
                  </a:cubicBezTo>
                  <a:cubicBezTo>
                    <a:pt x="6696" y="13094"/>
                    <a:pt x="6424" y="13868"/>
                    <a:pt x="5859" y="14454"/>
                  </a:cubicBezTo>
                  <a:cubicBezTo>
                    <a:pt x="5399" y="14956"/>
                    <a:pt x="4792" y="15333"/>
                    <a:pt x="4227" y="15688"/>
                  </a:cubicBezTo>
                  <a:cubicBezTo>
                    <a:pt x="3600" y="16086"/>
                    <a:pt x="2909" y="16483"/>
                    <a:pt x="2449" y="17069"/>
                  </a:cubicBezTo>
                  <a:cubicBezTo>
                    <a:pt x="1612" y="18095"/>
                    <a:pt x="1465" y="19559"/>
                    <a:pt x="2093" y="20940"/>
                  </a:cubicBezTo>
                  <a:cubicBezTo>
                    <a:pt x="2658" y="22154"/>
                    <a:pt x="3600" y="22907"/>
                    <a:pt x="4562" y="23723"/>
                  </a:cubicBezTo>
                  <a:cubicBezTo>
                    <a:pt x="4876" y="23974"/>
                    <a:pt x="5190" y="24246"/>
                    <a:pt x="5483" y="24497"/>
                  </a:cubicBezTo>
                  <a:cubicBezTo>
                    <a:pt x="6424" y="25376"/>
                    <a:pt x="6843" y="26276"/>
                    <a:pt x="6696" y="27280"/>
                  </a:cubicBezTo>
                  <a:cubicBezTo>
                    <a:pt x="6550" y="28410"/>
                    <a:pt x="5713" y="29142"/>
                    <a:pt x="5002" y="29623"/>
                  </a:cubicBezTo>
                  <a:cubicBezTo>
                    <a:pt x="4897" y="29686"/>
                    <a:pt x="4813" y="29770"/>
                    <a:pt x="4709" y="29812"/>
                  </a:cubicBezTo>
                  <a:cubicBezTo>
                    <a:pt x="3411" y="30732"/>
                    <a:pt x="2156" y="31590"/>
                    <a:pt x="1947" y="33285"/>
                  </a:cubicBezTo>
                  <a:cubicBezTo>
                    <a:pt x="1737" y="34833"/>
                    <a:pt x="2512" y="36361"/>
                    <a:pt x="3872" y="37093"/>
                  </a:cubicBezTo>
                  <a:lnTo>
                    <a:pt x="3913" y="37114"/>
                  </a:lnTo>
                  <a:lnTo>
                    <a:pt x="3872" y="37156"/>
                  </a:lnTo>
                  <a:lnTo>
                    <a:pt x="3872" y="37198"/>
                  </a:lnTo>
                  <a:lnTo>
                    <a:pt x="3913" y="37198"/>
                  </a:lnTo>
                  <a:cubicBezTo>
                    <a:pt x="3955" y="37198"/>
                    <a:pt x="3976" y="37156"/>
                    <a:pt x="4039" y="37135"/>
                  </a:cubicBezTo>
                  <a:cubicBezTo>
                    <a:pt x="4332" y="37240"/>
                    <a:pt x="4646" y="37323"/>
                    <a:pt x="4960" y="37407"/>
                  </a:cubicBezTo>
                  <a:lnTo>
                    <a:pt x="4981" y="37407"/>
                  </a:lnTo>
                  <a:cubicBezTo>
                    <a:pt x="5064" y="37428"/>
                    <a:pt x="5127" y="37428"/>
                    <a:pt x="5211" y="37449"/>
                  </a:cubicBezTo>
                  <a:cubicBezTo>
                    <a:pt x="5483" y="37512"/>
                    <a:pt x="5755" y="37574"/>
                    <a:pt x="6027" y="37574"/>
                  </a:cubicBezTo>
                  <a:lnTo>
                    <a:pt x="6069" y="37574"/>
                  </a:lnTo>
                  <a:cubicBezTo>
                    <a:pt x="6989" y="37114"/>
                    <a:pt x="7805" y="36486"/>
                    <a:pt x="8579" y="35670"/>
                  </a:cubicBezTo>
                  <a:cubicBezTo>
                    <a:pt x="8621" y="35649"/>
                    <a:pt x="8621" y="35629"/>
                    <a:pt x="8621" y="35587"/>
                  </a:cubicBezTo>
                  <a:cubicBezTo>
                    <a:pt x="8621" y="35566"/>
                    <a:pt x="8579" y="35545"/>
                    <a:pt x="8559" y="35524"/>
                  </a:cubicBezTo>
                  <a:lnTo>
                    <a:pt x="8538" y="35482"/>
                  </a:lnTo>
                  <a:lnTo>
                    <a:pt x="8538" y="35461"/>
                  </a:lnTo>
                  <a:cubicBezTo>
                    <a:pt x="8538" y="35440"/>
                    <a:pt x="8559" y="35419"/>
                    <a:pt x="8517" y="35357"/>
                  </a:cubicBezTo>
                  <a:cubicBezTo>
                    <a:pt x="8224" y="35064"/>
                    <a:pt x="8098" y="34750"/>
                    <a:pt x="8119" y="34436"/>
                  </a:cubicBezTo>
                  <a:cubicBezTo>
                    <a:pt x="8245" y="33662"/>
                    <a:pt x="9207" y="32908"/>
                    <a:pt x="10002" y="32302"/>
                  </a:cubicBezTo>
                  <a:cubicBezTo>
                    <a:pt x="10337" y="32009"/>
                    <a:pt x="10672" y="31779"/>
                    <a:pt x="10881" y="31548"/>
                  </a:cubicBezTo>
                  <a:cubicBezTo>
                    <a:pt x="11697" y="30628"/>
                    <a:pt x="12220" y="29477"/>
                    <a:pt x="12388" y="28263"/>
                  </a:cubicBezTo>
                  <a:cubicBezTo>
                    <a:pt x="12722" y="25941"/>
                    <a:pt x="11592" y="23535"/>
                    <a:pt x="9584" y="22258"/>
                  </a:cubicBezTo>
                  <a:cubicBezTo>
                    <a:pt x="9375" y="22133"/>
                    <a:pt x="9103" y="21986"/>
                    <a:pt x="8851" y="21840"/>
                  </a:cubicBezTo>
                  <a:cubicBezTo>
                    <a:pt x="7994" y="21400"/>
                    <a:pt x="6947" y="20815"/>
                    <a:pt x="6696" y="19978"/>
                  </a:cubicBezTo>
                  <a:cubicBezTo>
                    <a:pt x="6592" y="19580"/>
                    <a:pt x="6675" y="19183"/>
                    <a:pt x="6906" y="18743"/>
                  </a:cubicBezTo>
                  <a:cubicBezTo>
                    <a:pt x="7303" y="18074"/>
                    <a:pt x="8015" y="17551"/>
                    <a:pt x="8663" y="17069"/>
                  </a:cubicBezTo>
                  <a:cubicBezTo>
                    <a:pt x="9082" y="16797"/>
                    <a:pt x="9500" y="16483"/>
                    <a:pt x="9835" y="16107"/>
                  </a:cubicBezTo>
                  <a:cubicBezTo>
                    <a:pt x="11718" y="14203"/>
                    <a:pt x="12513" y="11776"/>
                    <a:pt x="11969" y="9579"/>
                  </a:cubicBezTo>
                  <a:cubicBezTo>
                    <a:pt x="11655" y="8323"/>
                    <a:pt x="10944" y="7235"/>
                    <a:pt x="10002" y="6524"/>
                  </a:cubicBezTo>
                  <a:cubicBezTo>
                    <a:pt x="9584" y="6231"/>
                    <a:pt x="9103" y="5980"/>
                    <a:pt x="8454" y="5771"/>
                  </a:cubicBezTo>
                  <a:cubicBezTo>
                    <a:pt x="8056" y="5645"/>
                    <a:pt x="6738" y="5185"/>
                    <a:pt x="6550" y="4473"/>
                  </a:cubicBezTo>
                  <a:cubicBezTo>
                    <a:pt x="6487" y="4201"/>
                    <a:pt x="6571" y="3950"/>
                    <a:pt x="6864" y="3678"/>
                  </a:cubicBezTo>
                  <a:cubicBezTo>
                    <a:pt x="6906" y="3636"/>
                    <a:pt x="6885" y="3553"/>
                    <a:pt x="6885" y="3532"/>
                  </a:cubicBezTo>
                  <a:cubicBezTo>
                    <a:pt x="6885" y="3490"/>
                    <a:pt x="6864" y="3469"/>
                    <a:pt x="6843" y="3448"/>
                  </a:cubicBezTo>
                  <a:lnTo>
                    <a:pt x="6780" y="3427"/>
                  </a:lnTo>
                  <a:lnTo>
                    <a:pt x="6780" y="3385"/>
                  </a:lnTo>
                  <a:cubicBezTo>
                    <a:pt x="6654" y="2444"/>
                    <a:pt x="6550" y="1607"/>
                    <a:pt x="6424" y="854"/>
                  </a:cubicBezTo>
                  <a:lnTo>
                    <a:pt x="6424" y="833"/>
                  </a:lnTo>
                  <a:cubicBezTo>
                    <a:pt x="6424" y="812"/>
                    <a:pt x="6445" y="812"/>
                    <a:pt x="6445" y="770"/>
                  </a:cubicBezTo>
                  <a:cubicBezTo>
                    <a:pt x="6445" y="770"/>
                    <a:pt x="6445" y="749"/>
                    <a:pt x="6424" y="749"/>
                  </a:cubicBezTo>
                  <a:cubicBezTo>
                    <a:pt x="5901" y="540"/>
                    <a:pt x="5336" y="309"/>
                    <a:pt x="4813" y="17"/>
                  </a:cubicBezTo>
                  <a:cubicBezTo>
                    <a:pt x="4803" y="6"/>
                    <a:pt x="4792" y="1"/>
                    <a:pt x="47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5"/>
          <p:cNvSpPr/>
          <p:nvPr/>
        </p:nvSpPr>
        <p:spPr>
          <a:xfrm>
            <a:off x="1141447" y="4788050"/>
            <a:ext cx="7289363" cy="33930"/>
          </a:xfrm>
          <a:custGeom>
            <a:avLst/>
            <a:gdLst/>
            <a:ahLst/>
            <a:cxnLst/>
            <a:rect l="l" t="t" r="r" b="b"/>
            <a:pathLst>
              <a:path w="185965" h="3680" extrusionOk="0">
                <a:moveTo>
                  <a:pt x="185965" y="621"/>
                </a:moveTo>
                <a:cubicBezTo>
                  <a:pt x="171888" y="5309"/>
                  <a:pt x="156218" y="-1232"/>
                  <a:pt x="141454" y="244"/>
                </a:cubicBezTo>
                <a:cubicBezTo>
                  <a:pt x="94526" y="4934"/>
                  <a:pt x="47162" y="3262"/>
                  <a:pt x="0" y="3262"/>
                </a:cubicBezTo>
              </a:path>
            </a:pathLst>
          </a:custGeom>
          <a:noFill/>
          <a:ln w="9525" cap="flat" cmpd="sng">
            <a:solidFill>
              <a:schemeClr val="dk2"/>
            </a:solidFill>
            <a:prstDash val="solid"/>
            <a:round/>
            <a:headEnd type="none" w="med" len="med"/>
            <a:tailEnd type="none" w="med" len="med"/>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6"/>
          <p:cNvSpPr txBox="1">
            <a:spLocks noGrp="1"/>
          </p:cNvSpPr>
          <p:nvPr>
            <p:ph type="sldNum" idx="12"/>
          </p:nvPr>
        </p:nvSpPr>
        <p:spPr>
          <a:xfrm>
            <a:off x="436813" y="4608217"/>
            <a:ext cx="548700" cy="393600"/>
          </a:xfrm>
          <a:prstGeom prst="rect">
            <a:avLst/>
          </a:prstGeom>
        </p:spPr>
        <p:txBody>
          <a:bodyPr spcFirstLastPara="1" wrap="square" lIns="91425" tIns="91425" rIns="91425" bIns="91425" anchor="t" anchorCtr="0">
            <a:noAutofit/>
          </a:bodyPr>
          <a:lstStyle>
            <a:lvl1pPr lvl="0" rtl="0">
              <a:buNone/>
              <a:defRPr sz="1200">
                <a:latin typeface="Architects Daughter"/>
                <a:ea typeface="Architects Daughter"/>
                <a:cs typeface="Architects Daughter"/>
                <a:sym typeface="Architects Daughter"/>
              </a:defRPr>
            </a:lvl1pPr>
            <a:lvl2pPr lvl="1" rtl="0">
              <a:buNone/>
              <a:defRPr sz="1200">
                <a:latin typeface="Architects Daughter"/>
                <a:ea typeface="Architects Daughter"/>
                <a:cs typeface="Architects Daughter"/>
                <a:sym typeface="Architects Daughter"/>
              </a:defRPr>
            </a:lvl2pPr>
            <a:lvl3pPr lvl="2" rtl="0">
              <a:buNone/>
              <a:defRPr sz="1200">
                <a:latin typeface="Architects Daughter"/>
                <a:ea typeface="Architects Daughter"/>
                <a:cs typeface="Architects Daughter"/>
                <a:sym typeface="Architects Daughter"/>
              </a:defRPr>
            </a:lvl3pPr>
            <a:lvl4pPr lvl="3" rtl="0">
              <a:buNone/>
              <a:defRPr sz="1200">
                <a:latin typeface="Architects Daughter"/>
                <a:ea typeface="Architects Daughter"/>
                <a:cs typeface="Architects Daughter"/>
                <a:sym typeface="Architects Daughter"/>
              </a:defRPr>
            </a:lvl4pPr>
            <a:lvl5pPr lvl="4" rtl="0">
              <a:buNone/>
              <a:defRPr sz="1200">
                <a:latin typeface="Architects Daughter"/>
                <a:ea typeface="Architects Daughter"/>
                <a:cs typeface="Architects Daughter"/>
                <a:sym typeface="Architects Daughter"/>
              </a:defRPr>
            </a:lvl5pPr>
            <a:lvl6pPr lvl="5" rtl="0">
              <a:buNone/>
              <a:defRPr sz="1200">
                <a:latin typeface="Architects Daughter"/>
                <a:ea typeface="Architects Daughter"/>
                <a:cs typeface="Architects Daughter"/>
                <a:sym typeface="Architects Daughter"/>
              </a:defRPr>
            </a:lvl6pPr>
            <a:lvl7pPr lvl="6" rtl="0">
              <a:buNone/>
              <a:defRPr sz="1200">
                <a:latin typeface="Architects Daughter"/>
                <a:ea typeface="Architects Daughter"/>
                <a:cs typeface="Architects Daughter"/>
                <a:sym typeface="Architects Daughter"/>
              </a:defRPr>
            </a:lvl7pPr>
            <a:lvl8pPr lvl="7" rtl="0">
              <a:buNone/>
              <a:defRPr sz="1200">
                <a:latin typeface="Architects Daughter"/>
                <a:ea typeface="Architects Daughter"/>
                <a:cs typeface="Architects Daughter"/>
                <a:sym typeface="Architects Daughter"/>
              </a:defRPr>
            </a:lvl8pPr>
            <a:lvl9pPr lvl="8" rtl="0">
              <a:buNone/>
              <a:defRPr sz="1200">
                <a:latin typeface="Architects Daughter"/>
                <a:ea typeface="Architects Daughter"/>
                <a:cs typeface="Architects Daughter"/>
                <a:sym typeface="Architects Daughter"/>
              </a:defRPr>
            </a:lvl9pPr>
          </a:lstStyle>
          <a:p>
            <a:pPr marL="0" lvl="0" indent="0" algn="r" rtl="0">
              <a:spcBef>
                <a:spcPts val="0"/>
              </a:spcBef>
              <a:spcAft>
                <a:spcPts val="0"/>
              </a:spcAft>
              <a:buNone/>
            </a:pPr>
            <a:fld id="{00000000-1234-1234-1234-123412341234}" type="slidenum">
              <a:rPr lang="en"/>
              <a:t>‹#›</a:t>
            </a:fld>
            <a:endParaRPr/>
          </a:p>
        </p:txBody>
      </p:sp>
      <p:sp>
        <p:nvSpPr>
          <p:cNvPr id="114" name="Google Shape;114;p6"/>
          <p:cNvSpPr txBox="1">
            <a:spLocks noGrp="1"/>
          </p:cNvSpPr>
          <p:nvPr>
            <p:ph type="title"/>
          </p:nvPr>
        </p:nvSpPr>
        <p:spPr>
          <a:xfrm>
            <a:off x="1966350" y="439125"/>
            <a:ext cx="5211300" cy="6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000"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grpSp>
        <p:nvGrpSpPr>
          <p:cNvPr id="115" name="Google Shape;115;p6"/>
          <p:cNvGrpSpPr/>
          <p:nvPr/>
        </p:nvGrpSpPr>
        <p:grpSpPr>
          <a:xfrm flipH="1">
            <a:off x="7715198" y="-301051"/>
            <a:ext cx="312360" cy="885261"/>
            <a:chOff x="2667125" y="535325"/>
            <a:chExt cx="237500" cy="673100"/>
          </a:xfrm>
        </p:grpSpPr>
        <p:sp>
          <p:nvSpPr>
            <p:cNvPr id="116" name="Google Shape;116;p6"/>
            <p:cNvSpPr/>
            <p:nvPr/>
          </p:nvSpPr>
          <p:spPr>
            <a:xfrm>
              <a:off x="2712100" y="595875"/>
              <a:ext cx="191475" cy="612550"/>
            </a:xfrm>
            <a:custGeom>
              <a:avLst/>
              <a:gdLst/>
              <a:ahLst/>
              <a:cxnLst/>
              <a:rect l="l" t="t" r="r" b="b"/>
              <a:pathLst>
                <a:path w="7659" h="24502" extrusionOk="0">
                  <a:moveTo>
                    <a:pt x="4855" y="21766"/>
                  </a:moveTo>
                  <a:lnTo>
                    <a:pt x="4855" y="21913"/>
                  </a:lnTo>
                  <a:lnTo>
                    <a:pt x="4604" y="21913"/>
                  </a:lnTo>
                  <a:cubicBezTo>
                    <a:pt x="4625" y="21892"/>
                    <a:pt x="4667" y="21871"/>
                    <a:pt x="4688" y="21829"/>
                  </a:cubicBezTo>
                  <a:lnTo>
                    <a:pt x="4855" y="21766"/>
                  </a:lnTo>
                  <a:close/>
                  <a:moveTo>
                    <a:pt x="4922" y="1"/>
                  </a:moveTo>
                  <a:cubicBezTo>
                    <a:pt x="4119" y="1"/>
                    <a:pt x="3320" y="72"/>
                    <a:pt x="2512" y="173"/>
                  </a:cubicBezTo>
                  <a:cubicBezTo>
                    <a:pt x="2030" y="236"/>
                    <a:pt x="1738" y="466"/>
                    <a:pt x="1612" y="780"/>
                  </a:cubicBezTo>
                  <a:cubicBezTo>
                    <a:pt x="1507" y="884"/>
                    <a:pt x="1403" y="1010"/>
                    <a:pt x="1382" y="1198"/>
                  </a:cubicBezTo>
                  <a:cubicBezTo>
                    <a:pt x="545" y="5801"/>
                    <a:pt x="252" y="10530"/>
                    <a:pt x="126" y="15196"/>
                  </a:cubicBezTo>
                  <a:cubicBezTo>
                    <a:pt x="43" y="17414"/>
                    <a:pt x="1" y="19611"/>
                    <a:pt x="22" y="21829"/>
                  </a:cubicBezTo>
                  <a:cubicBezTo>
                    <a:pt x="43" y="22666"/>
                    <a:pt x="64" y="23503"/>
                    <a:pt x="796" y="24026"/>
                  </a:cubicBezTo>
                  <a:cubicBezTo>
                    <a:pt x="1329" y="24407"/>
                    <a:pt x="2085" y="24444"/>
                    <a:pt x="2796" y="24444"/>
                  </a:cubicBezTo>
                  <a:cubicBezTo>
                    <a:pt x="2966" y="24444"/>
                    <a:pt x="3134" y="24442"/>
                    <a:pt x="3295" y="24442"/>
                  </a:cubicBezTo>
                  <a:cubicBezTo>
                    <a:pt x="3385" y="24442"/>
                    <a:pt x="3473" y="24442"/>
                    <a:pt x="3558" y="24444"/>
                  </a:cubicBezTo>
                  <a:cubicBezTo>
                    <a:pt x="4010" y="24466"/>
                    <a:pt x="4488" y="24502"/>
                    <a:pt x="4951" y="24502"/>
                  </a:cubicBezTo>
                  <a:cubicBezTo>
                    <a:pt x="6269" y="24502"/>
                    <a:pt x="7461" y="24211"/>
                    <a:pt x="7554" y="22477"/>
                  </a:cubicBezTo>
                  <a:cubicBezTo>
                    <a:pt x="7659" y="20301"/>
                    <a:pt x="7366" y="17958"/>
                    <a:pt x="7324" y="15719"/>
                  </a:cubicBezTo>
                  <a:cubicBezTo>
                    <a:pt x="7220" y="10949"/>
                    <a:pt x="7240" y="6199"/>
                    <a:pt x="7387" y="1428"/>
                  </a:cubicBezTo>
                  <a:cubicBezTo>
                    <a:pt x="7429" y="612"/>
                    <a:pt x="6738" y="89"/>
                    <a:pt x="6006" y="47"/>
                  </a:cubicBezTo>
                  <a:cubicBezTo>
                    <a:pt x="5643" y="15"/>
                    <a:pt x="5282" y="1"/>
                    <a:pt x="49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2667125" y="535325"/>
              <a:ext cx="237500" cy="671300"/>
            </a:xfrm>
            <a:custGeom>
              <a:avLst/>
              <a:gdLst/>
              <a:ahLst/>
              <a:cxnLst/>
              <a:rect l="l" t="t" r="r" b="b"/>
              <a:pathLst>
                <a:path w="9500" h="26852" extrusionOk="0">
                  <a:moveTo>
                    <a:pt x="796" y="168"/>
                  </a:moveTo>
                  <a:lnTo>
                    <a:pt x="1005" y="210"/>
                  </a:lnTo>
                  <a:cubicBezTo>
                    <a:pt x="2115" y="387"/>
                    <a:pt x="3179" y="477"/>
                    <a:pt x="4189" y="477"/>
                  </a:cubicBezTo>
                  <a:cubicBezTo>
                    <a:pt x="4967" y="477"/>
                    <a:pt x="5713" y="424"/>
                    <a:pt x="6424" y="314"/>
                  </a:cubicBezTo>
                  <a:lnTo>
                    <a:pt x="6508" y="314"/>
                  </a:lnTo>
                  <a:lnTo>
                    <a:pt x="6550" y="398"/>
                  </a:lnTo>
                  <a:cubicBezTo>
                    <a:pt x="6926" y="921"/>
                    <a:pt x="7303" y="1360"/>
                    <a:pt x="7721" y="1821"/>
                  </a:cubicBezTo>
                  <a:lnTo>
                    <a:pt x="7868" y="1946"/>
                  </a:lnTo>
                  <a:cubicBezTo>
                    <a:pt x="8182" y="2260"/>
                    <a:pt x="8516" y="2616"/>
                    <a:pt x="8851" y="2888"/>
                  </a:cubicBezTo>
                  <a:lnTo>
                    <a:pt x="9060" y="3055"/>
                  </a:lnTo>
                  <a:lnTo>
                    <a:pt x="8809" y="3118"/>
                  </a:lnTo>
                  <a:cubicBezTo>
                    <a:pt x="8767" y="3118"/>
                    <a:pt x="8747" y="3160"/>
                    <a:pt x="8726" y="3181"/>
                  </a:cubicBezTo>
                  <a:lnTo>
                    <a:pt x="8705" y="3223"/>
                  </a:lnTo>
                  <a:lnTo>
                    <a:pt x="8642" y="3223"/>
                  </a:lnTo>
                  <a:cubicBezTo>
                    <a:pt x="6968" y="3264"/>
                    <a:pt x="5315" y="3411"/>
                    <a:pt x="3788" y="3725"/>
                  </a:cubicBezTo>
                  <a:lnTo>
                    <a:pt x="3725" y="3725"/>
                  </a:lnTo>
                  <a:lnTo>
                    <a:pt x="3683" y="3662"/>
                  </a:lnTo>
                  <a:cubicBezTo>
                    <a:pt x="2574" y="2762"/>
                    <a:pt x="1653" y="1653"/>
                    <a:pt x="921" y="398"/>
                  </a:cubicBezTo>
                  <a:lnTo>
                    <a:pt x="796" y="168"/>
                  </a:lnTo>
                  <a:close/>
                  <a:moveTo>
                    <a:pt x="3450" y="26540"/>
                  </a:moveTo>
                  <a:lnTo>
                    <a:pt x="3411" y="26636"/>
                  </a:lnTo>
                  <a:lnTo>
                    <a:pt x="3620" y="26615"/>
                  </a:lnTo>
                  <a:cubicBezTo>
                    <a:pt x="3624" y="26615"/>
                    <a:pt x="3628" y="26614"/>
                    <a:pt x="3631" y="26614"/>
                  </a:cubicBezTo>
                  <a:lnTo>
                    <a:pt x="3631" y="26614"/>
                  </a:lnTo>
                  <a:cubicBezTo>
                    <a:pt x="3570" y="26591"/>
                    <a:pt x="3509" y="26567"/>
                    <a:pt x="3450" y="26540"/>
                  </a:cubicBezTo>
                  <a:close/>
                  <a:moveTo>
                    <a:pt x="670" y="0"/>
                  </a:moveTo>
                  <a:lnTo>
                    <a:pt x="628" y="42"/>
                  </a:lnTo>
                  <a:lnTo>
                    <a:pt x="607" y="42"/>
                  </a:lnTo>
                  <a:cubicBezTo>
                    <a:pt x="586" y="42"/>
                    <a:pt x="565" y="84"/>
                    <a:pt x="565" y="126"/>
                  </a:cubicBezTo>
                  <a:lnTo>
                    <a:pt x="565" y="147"/>
                  </a:lnTo>
                  <a:lnTo>
                    <a:pt x="524" y="168"/>
                  </a:lnTo>
                  <a:lnTo>
                    <a:pt x="524" y="231"/>
                  </a:lnTo>
                  <a:cubicBezTo>
                    <a:pt x="524" y="1821"/>
                    <a:pt x="586" y="3432"/>
                    <a:pt x="607" y="5001"/>
                  </a:cubicBezTo>
                  <a:cubicBezTo>
                    <a:pt x="670" y="6989"/>
                    <a:pt x="712" y="9039"/>
                    <a:pt x="691" y="11048"/>
                  </a:cubicBezTo>
                  <a:cubicBezTo>
                    <a:pt x="691" y="12785"/>
                    <a:pt x="628" y="14500"/>
                    <a:pt x="586" y="16237"/>
                  </a:cubicBezTo>
                  <a:cubicBezTo>
                    <a:pt x="565" y="17179"/>
                    <a:pt x="503" y="18120"/>
                    <a:pt x="461" y="19083"/>
                  </a:cubicBezTo>
                  <a:cubicBezTo>
                    <a:pt x="461" y="19187"/>
                    <a:pt x="419" y="19334"/>
                    <a:pt x="398" y="19585"/>
                  </a:cubicBezTo>
                  <a:cubicBezTo>
                    <a:pt x="314" y="20213"/>
                    <a:pt x="189" y="21405"/>
                    <a:pt x="356" y="21740"/>
                  </a:cubicBezTo>
                  <a:lnTo>
                    <a:pt x="440" y="21928"/>
                  </a:lnTo>
                  <a:lnTo>
                    <a:pt x="210" y="21928"/>
                  </a:lnTo>
                  <a:cubicBezTo>
                    <a:pt x="168" y="21928"/>
                    <a:pt x="147" y="21949"/>
                    <a:pt x="126" y="21991"/>
                  </a:cubicBezTo>
                  <a:lnTo>
                    <a:pt x="42" y="22054"/>
                  </a:lnTo>
                  <a:cubicBezTo>
                    <a:pt x="0" y="22096"/>
                    <a:pt x="42" y="22158"/>
                    <a:pt x="63" y="22200"/>
                  </a:cubicBezTo>
                  <a:lnTo>
                    <a:pt x="84" y="22221"/>
                  </a:lnTo>
                  <a:lnTo>
                    <a:pt x="84" y="22242"/>
                  </a:lnTo>
                  <a:cubicBezTo>
                    <a:pt x="544" y="23665"/>
                    <a:pt x="1507" y="25088"/>
                    <a:pt x="2804" y="26322"/>
                  </a:cubicBezTo>
                  <a:lnTo>
                    <a:pt x="2867" y="26385"/>
                  </a:lnTo>
                  <a:lnTo>
                    <a:pt x="2825" y="26448"/>
                  </a:lnTo>
                  <a:cubicBezTo>
                    <a:pt x="2825" y="26490"/>
                    <a:pt x="2825" y="26532"/>
                    <a:pt x="2867" y="26552"/>
                  </a:cubicBezTo>
                  <a:cubicBezTo>
                    <a:pt x="2888" y="26594"/>
                    <a:pt x="2909" y="26615"/>
                    <a:pt x="2972" y="26615"/>
                  </a:cubicBezTo>
                  <a:lnTo>
                    <a:pt x="3202" y="26636"/>
                  </a:lnTo>
                  <a:cubicBezTo>
                    <a:pt x="3223" y="26636"/>
                    <a:pt x="3285" y="26615"/>
                    <a:pt x="3306" y="26594"/>
                  </a:cubicBezTo>
                  <a:lnTo>
                    <a:pt x="3348" y="26511"/>
                  </a:lnTo>
                  <a:lnTo>
                    <a:pt x="3432" y="26532"/>
                  </a:lnTo>
                  <a:cubicBezTo>
                    <a:pt x="3438" y="26534"/>
                    <a:pt x="3444" y="26537"/>
                    <a:pt x="3450" y="26540"/>
                  </a:cubicBezTo>
                  <a:lnTo>
                    <a:pt x="3450" y="26540"/>
                  </a:lnTo>
                  <a:lnTo>
                    <a:pt x="3495" y="26427"/>
                  </a:lnTo>
                  <a:cubicBezTo>
                    <a:pt x="3599" y="26113"/>
                    <a:pt x="3599" y="25778"/>
                    <a:pt x="3578" y="25402"/>
                  </a:cubicBezTo>
                  <a:lnTo>
                    <a:pt x="3578" y="25088"/>
                  </a:lnTo>
                  <a:cubicBezTo>
                    <a:pt x="3578" y="24083"/>
                    <a:pt x="3537" y="23058"/>
                    <a:pt x="3537" y="22012"/>
                  </a:cubicBezTo>
                  <a:cubicBezTo>
                    <a:pt x="3537" y="19962"/>
                    <a:pt x="3537" y="17911"/>
                    <a:pt x="3578" y="15860"/>
                  </a:cubicBezTo>
                  <a:cubicBezTo>
                    <a:pt x="3599" y="13831"/>
                    <a:pt x="3620" y="11759"/>
                    <a:pt x="3662" y="9709"/>
                  </a:cubicBezTo>
                  <a:cubicBezTo>
                    <a:pt x="3662" y="9186"/>
                    <a:pt x="3704" y="8663"/>
                    <a:pt x="3725" y="8182"/>
                  </a:cubicBezTo>
                  <a:cubicBezTo>
                    <a:pt x="3767" y="6821"/>
                    <a:pt x="3850" y="5399"/>
                    <a:pt x="3662" y="4101"/>
                  </a:cubicBezTo>
                  <a:lnTo>
                    <a:pt x="3662" y="4143"/>
                  </a:lnTo>
                  <a:cubicBezTo>
                    <a:pt x="3411" y="5399"/>
                    <a:pt x="3411" y="6759"/>
                    <a:pt x="3411" y="8035"/>
                  </a:cubicBezTo>
                  <a:cubicBezTo>
                    <a:pt x="3411" y="8433"/>
                    <a:pt x="3411" y="8830"/>
                    <a:pt x="3390" y="9228"/>
                  </a:cubicBezTo>
                  <a:cubicBezTo>
                    <a:pt x="3327" y="11069"/>
                    <a:pt x="3306" y="12994"/>
                    <a:pt x="3285" y="14835"/>
                  </a:cubicBezTo>
                  <a:cubicBezTo>
                    <a:pt x="3244" y="16697"/>
                    <a:pt x="3244" y="18601"/>
                    <a:pt x="3244" y="20464"/>
                  </a:cubicBezTo>
                  <a:cubicBezTo>
                    <a:pt x="3244" y="20589"/>
                    <a:pt x="3244" y="20882"/>
                    <a:pt x="3285" y="21259"/>
                  </a:cubicBezTo>
                  <a:cubicBezTo>
                    <a:pt x="3327" y="22682"/>
                    <a:pt x="3453" y="25381"/>
                    <a:pt x="3223" y="26218"/>
                  </a:cubicBezTo>
                  <a:lnTo>
                    <a:pt x="3139" y="26448"/>
                  </a:lnTo>
                  <a:lnTo>
                    <a:pt x="2993" y="26280"/>
                  </a:lnTo>
                  <a:cubicBezTo>
                    <a:pt x="1988" y="25130"/>
                    <a:pt x="1298" y="23937"/>
                    <a:pt x="524" y="22472"/>
                  </a:cubicBezTo>
                  <a:lnTo>
                    <a:pt x="482" y="22410"/>
                  </a:lnTo>
                  <a:lnTo>
                    <a:pt x="524" y="22326"/>
                  </a:lnTo>
                  <a:cubicBezTo>
                    <a:pt x="670" y="22158"/>
                    <a:pt x="670" y="21949"/>
                    <a:pt x="691" y="21698"/>
                  </a:cubicBezTo>
                  <a:lnTo>
                    <a:pt x="691" y="21489"/>
                  </a:lnTo>
                  <a:cubicBezTo>
                    <a:pt x="733" y="20568"/>
                    <a:pt x="796" y="19585"/>
                    <a:pt x="858" y="18392"/>
                  </a:cubicBezTo>
                  <a:cubicBezTo>
                    <a:pt x="921" y="16446"/>
                    <a:pt x="1005" y="14459"/>
                    <a:pt x="1026" y="12471"/>
                  </a:cubicBezTo>
                  <a:cubicBezTo>
                    <a:pt x="1088" y="8642"/>
                    <a:pt x="1088" y="4897"/>
                    <a:pt x="775" y="1172"/>
                  </a:cubicBezTo>
                  <a:lnTo>
                    <a:pt x="712" y="586"/>
                  </a:lnTo>
                  <a:lnTo>
                    <a:pt x="1005" y="1109"/>
                  </a:lnTo>
                  <a:cubicBezTo>
                    <a:pt x="1632" y="2176"/>
                    <a:pt x="2448" y="3118"/>
                    <a:pt x="3411" y="3934"/>
                  </a:cubicBezTo>
                  <a:cubicBezTo>
                    <a:pt x="3425" y="3948"/>
                    <a:pt x="3460" y="3973"/>
                    <a:pt x="3487" y="3973"/>
                  </a:cubicBezTo>
                  <a:cubicBezTo>
                    <a:pt x="3499" y="3973"/>
                    <a:pt x="3509" y="3968"/>
                    <a:pt x="3516" y="3955"/>
                  </a:cubicBezTo>
                  <a:lnTo>
                    <a:pt x="3704" y="3934"/>
                  </a:lnTo>
                  <a:lnTo>
                    <a:pt x="3788" y="3934"/>
                  </a:lnTo>
                  <a:cubicBezTo>
                    <a:pt x="5629" y="3725"/>
                    <a:pt x="7345" y="3599"/>
                    <a:pt x="8977" y="3578"/>
                  </a:cubicBezTo>
                  <a:lnTo>
                    <a:pt x="9039" y="3578"/>
                  </a:lnTo>
                  <a:lnTo>
                    <a:pt x="9207" y="3516"/>
                  </a:lnTo>
                  <a:lnTo>
                    <a:pt x="9186" y="3641"/>
                  </a:lnTo>
                  <a:cubicBezTo>
                    <a:pt x="8872" y="9751"/>
                    <a:pt x="8851" y="15986"/>
                    <a:pt x="8830" y="22033"/>
                  </a:cubicBezTo>
                  <a:cubicBezTo>
                    <a:pt x="8830" y="23477"/>
                    <a:pt x="8830" y="24920"/>
                    <a:pt x="8809" y="26343"/>
                  </a:cubicBezTo>
                  <a:lnTo>
                    <a:pt x="8809" y="26385"/>
                  </a:lnTo>
                  <a:lnTo>
                    <a:pt x="8851" y="26532"/>
                  </a:lnTo>
                  <a:lnTo>
                    <a:pt x="8705" y="26552"/>
                  </a:lnTo>
                  <a:cubicBezTo>
                    <a:pt x="8412" y="26594"/>
                    <a:pt x="8119" y="26594"/>
                    <a:pt x="7826" y="26615"/>
                  </a:cubicBezTo>
                  <a:cubicBezTo>
                    <a:pt x="7282" y="26636"/>
                    <a:pt x="6675" y="26699"/>
                    <a:pt x="6110" y="26699"/>
                  </a:cubicBezTo>
                  <a:lnTo>
                    <a:pt x="5901" y="26699"/>
                  </a:lnTo>
                  <a:cubicBezTo>
                    <a:pt x="5608" y="26699"/>
                    <a:pt x="5294" y="26657"/>
                    <a:pt x="5001" y="26636"/>
                  </a:cubicBezTo>
                  <a:cubicBezTo>
                    <a:pt x="4710" y="26610"/>
                    <a:pt x="4411" y="26583"/>
                    <a:pt x="4119" y="26583"/>
                  </a:cubicBezTo>
                  <a:cubicBezTo>
                    <a:pt x="3953" y="26583"/>
                    <a:pt x="3789" y="26592"/>
                    <a:pt x="3631" y="26614"/>
                  </a:cubicBezTo>
                  <a:lnTo>
                    <a:pt x="3631" y="26614"/>
                  </a:lnTo>
                  <a:cubicBezTo>
                    <a:pt x="4216" y="26825"/>
                    <a:pt x="4889" y="26827"/>
                    <a:pt x="5545" y="26845"/>
                  </a:cubicBezTo>
                  <a:lnTo>
                    <a:pt x="5859" y="26845"/>
                  </a:lnTo>
                  <a:cubicBezTo>
                    <a:pt x="6024" y="26849"/>
                    <a:pt x="6198" y="26852"/>
                    <a:pt x="6378" y="26852"/>
                  </a:cubicBezTo>
                  <a:cubicBezTo>
                    <a:pt x="7155" y="26852"/>
                    <a:pt x="8055" y="26806"/>
                    <a:pt x="8956" y="26636"/>
                  </a:cubicBezTo>
                  <a:cubicBezTo>
                    <a:pt x="8977" y="26636"/>
                    <a:pt x="8998" y="26615"/>
                    <a:pt x="8998" y="26594"/>
                  </a:cubicBezTo>
                  <a:cubicBezTo>
                    <a:pt x="9039" y="26552"/>
                    <a:pt x="9039" y="26490"/>
                    <a:pt x="8998" y="26448"/>
                  </a:cubicBezTo>
                  <a:lnTo>
                    <a:pt x="8956" y="26385"/>
                  </a:lnTo>
                  <a:lnTo>
                    <a:pt x="9039" y="26301"/>
                  </a:lnTo>
                  <a:cubicBezTo>
                    <a:pt x="9060" y="26280"/>
                    <a:pt x="9060" y="26239"/>
                    <a:pt x="9081" y="26197"/>
                  </a:cubicBezTo>
                  <a:cubicBezTo>
                    <a:pt x="9102" y="24732"/>
                    <a:pt x="9144" y="23288"/>
                    <a:pt x="9186" y="21824"/>
                  </a:cubicBezTo>
                  <a:cubicBezTo>
                    <a:pt x="9353" y="15860"/>
                    <a:pt x="9500" y="9562"/>
                    <a:pt x="9332" y="3390"/>
                  </a:cubicBezTo>
                  <a:cubicBezTo>
                    <a:pt x="9332" y="3348"/>
                    <a:pt x="9332" y="3348"/>
                    <a:pt x="9291" y="3327"/>
                  </a:cubicBezTo>
                  <a:lnTo>
                    <a:pt x="9144" y="3202"/>
                  </a:lnTo>
                  <a:lnTo>
                    <a:pt x="9332" y="3118"/>
                  </a:lnTo>
                  <a:cubicBezTo>
                    <a:pt x="9353" y="3097"/>
                    <a:pt x="9374" y="3076"/>
                    <a:pt x="9374" y="3055"/>
                  </a:cubicBezTo>
                  <a:cubicBezTo>
                    <a:pt x="9374" y="3013"/>
                    <a:pt x="9374" y="2972"/>
                    <a:pt x="9353" y="2951"/>
                  </a:cubicBezTo>
                  <a:cubicBezTo>
                    <a:pt x="9081" y="2658"/>
                    <a:pt x="8767" y="2365"/>
                    <a:pt x="8454" y="2135"/>
                  </a:cubicBezTo>
                  <a:cubicBezTo>
                    <a:pt x="8244" y="1967"/>
                    <a:pt x="8035" y="1779"/>
                    <a:pt x="7847" y="1612"/>
                  </a:cubicBezTo>
                  <a:cubicBezTo>
                    <a:pt x="7428" y="1193"/>
                    <a:pt x="7010" y="775"/>
                    <a:pt x="6633" y="356"/>
                  </a:cubicBezTo>
                  <a:lnTo>
                    <a:pt x="6570" y="293"/>
                  </a:lnTo>
                  <a:lnTo>
                    <a:pt x="6612" y="210"/>
                  </a:lnTo>
                  <a:cubicBezTo>
                    <a:pt x="6612" y="189"/>
                    <a:pt x="6612" y="147"/>
                    <a:pt x="6570" y="84"/>
                  </a:cubicBezTo>
                  <a:cubicBezTo>
                    <a:pt x="6550" y="63"/>
                    <a:pt x="6529" y="63"/>
                    <a:pt x="6529" y="63"/>
                  </a:cubicBezTo>
                  <a:lnTo>
                    <a:pt x="6319" y="63"/>
                  </a:lnTo>
                  <a:cubicBezTo>
                    <a:pt x="5357" y="84"/>
                    <a:pt x="4421" y="110"/>
                    <a:pt x="3489" y="110"/>
                  </a:cubicBezTo>
                  <a:cubicBezTo>
                    <a:pt x="2558" y="110"/>
                    <a:pt x="1632" y="84"/>
                    <a:pt x="6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Google Shape;118;p6"/>
          <p:cNvSpPr/>
          <p:nvPr/>
        </p:nvSpPr>
        <p:spPr>
          <a:xfrm>
            <a:off x="1141447" y="4788050"/>
            <a:ext cx="7289363" cy="33930"/>
          </a:xfrm>
          <a:custGeom>
            <a:avLst/>
            <a:gdLst/>
            <a:ahLst/>
            <a:cxnLst/>
            <a:rect l="l" t="t" r="r" b="b"/>
            <a:pathLst>
              <a:path w="185965" h="3680" extrusionOk="0">
                <a:moveTo>
                  <a:pt x="185965" y="621"/>
                </a:moveTo>
                <a:cubicBezTo>
                  <a:pt x="171888" y="5309"/>
                  <a:pt x="156218" y="-1232"/>
                  <a:pt x="141454" y="244"/>
                </a:cubicBezTo>
                <a:cubicBezTo>
                  <a:pt x="94526" y="4934"/>
                  <a:pt x="47162" y="3262"/>
                  <a:pt x="0" y="3262"/>
                </a:cubicBezTo>
              </a:path>
            </a:pathLst>
          </a:custGeom>
          <a:noFill/>
          <a:ln w="9525" cap="flat" cmpd="sng">
            <a:solidFill>
              <a:schemeClr val="dk2"/>
            </a:solidFill>
            <a:prstDash val="solid"/>
            <a:round/>
            <a:headEnd type="none" w="med" len="med"/>
            <a:tailEnd type="none" w="med" len="med"/>
          </a:ln>
        </p:spPr>
      </p:sp>
      <p:grpSp>
        <p:nvGrpSpPr>
          <p:cNvPr id="119" name="Google Shape;119;p6"/>
          <p:cNvGrpSpPr/>
          <p:nvPr/>
        </p:nvGrpSpPr>
        <p:grpSpPr>
          <a:xfrm rot="6299978" flipH="1">
            <a:off x="-753414" y="1935648"/>
            <a:ext cx="789343" cy="1579328"/>
            <a:chOff x="7456359" y="4218916"/>
            <a:chExt cx="585867" cy="1172212"/>
          </a:xfrm>
        </p:grpSpPr>
        <p:sp>
          <p:nvSpPr>
            <p:cNvPr id="120" name="Google Shape;120;p6"/>
            <p:cNvSpPr/>
            <p:nvPr/>
          </p:nvSpPr>
          <p:spPr>
            <a:xfrm rot="5544237" flipH="1">
              <a:off x="7238958" y="4599973"/>
              <a:ext cx="1130612" cy="428879"/>
            </a:xfrm>
            <a:custGeom>
              <a:avLst/>
              <a:gdLst/>
              <a:ahLst/>
              <a:cxnLst/>
              <a:rect l="l" t="t" r="r" b="b"/>
              <a:pathLst>
                <a:path w="43210" h="16391" extrusionOk="0">
                  <a:moveTo>
                    <a:pt x="4489" y="8670"/>
                  </a:moveTo>
                  <a:lnTo>
                    <a:pt x="4923" y="9073"/>
                  </a:lnTo>
                  <a:lnTo>
                    <a:pt x="4923" y="9073"/>
                  </a:lnTo>
                  <a:lnTo>
                    <a:pt x="4457" y="8767"/>
                  </a:lnTo>
                  <a:lnTo>
                    <a:pt x="4489" y="8670"/>
                  </a:lnTo>
                  <a:close/>
                  <a:moveTo>
                    <a:pt x="33268" y="9040"/>
                  </a:moveTo>
                  <a:lnTo>
                    <a:pt x="33268" y="9040"/>
                  </a:lnTo>
                  <a:cubicBezTo>
                    <a:pt x="33236" y="9137"/>
                    <a:pt x="33188" y="9233"/>
                    <a:pt x="33155" y="9314"/>
                  </a:cubicBezTo>
                  <a:lnTo>
                    <a:pt x="32946" y="9796"/>
                  </a:lnTo>
                  <a:cubicBezTo>
                    <a:pt x="32914" y="9748"/>
                    <a:pt x="32898" y="9716"/>
                    <a:pt x="32866" y="9684"/>
                  </a:cubicBezTo>
                  <a:cubicBezTo>
                    <a:pt x="32995" y="9475"/>
                    <a:pt x="33139" y="9266"/>
                    <a:pt x="33268" y="9040"/>
                  </a:cubicBezTo>
                  <a:close/>
                  <a:moveTo>
                    <a:pt x="22602" y="12209"/>
                  </a:moveTo>
                  <a:lnTo>
                    <a:pt x="22602" y="12209"/>
                  </a:lnTo>
                  <a:cubicBezTo>
                    <a:pt x="22659" y="12217"/>
                    <a:pt x="22719" y="12222"/>
                    <a:pt x="22779" y="12222"/>
                  </a:cubicBezTo>
                  <a:cubicBezTo>
                    <a:pt x="22840" y="12222"/>
                    <a:pt x="22900" y="12217"/>
                    <a:pt x="22956" y="12209"/>
                  </a:cubicBezTo>
                  <a:lnTo>
                    <a:pt x="22956" y="12209"/>
                  </a:lnTo>
                  <a:cubicBezTo>
                    <a:pt x="22908" y="12290"/>
                    <a:pt x="22860" y="12370"/>
                    <a:pt x="22828" y="12451"/>
                  </a:cubicBezTo>
                  <a:cubicBezTo>
                    <a:pt x="22763" y="12370"/>
                    <a:pt x="22699" y="12306"/>
                    <a:pt x="22619" y="12242"/>
                  </a:cubicBezTo>
                  <a:lnTo>
                    <a:pt x="22602" y="12209"/>
                  </a:lnTo>
                  <a:close/>
                  <a:moveTo>
                    <a:pt x="3347" y="11968"/>
                  </a:moveTo>
                  <a:lnTo>
                    <a:pt x="3347" y="11968"/>
                  </a:lnTo>
                  <a:cubicBezTo>
                    <a:pt x="3234" y="12274"/>
                    <a:pt x="3105" y="12579"/>
                    <a:pt x="2977" y="12869"/>
                  </a:cubicBezTo>
                  <a:cubicBezTo>
                    <a:pt x="3105" y="12579"/>
                    <a:pt x="3218" y="12274"/>
                    <a:pt x="3347" y="11968"/>
                  </a:cubicBezTo>
                  <a:close/>
                  <a:moveTo>
                    <a:pt x="10553" y="14156"/>
                  </a:moveTo>
                  <a:cubicBezTo>
                    <a:pt x="10650" y="14220"/>
                    <a:pt x="10763" y="14285"/>
                    <a:pt x="10875" y="14333"/>
                  </a:cubicBezTo>
                  <a:cubicBezTo>
                    <a:pt x="10907" y="14333"/>
                    <a:pt x="10923" y="14349"/>
                    <a:pt x="10956" y="14365"/>
                  </a:cubicBezTo>
                  <a:lnTo>
                    <a:pt x="11004" y="14381"/>
                  </a:lnTo>
                  <a:lnTo>
                    <a:pt x="10956" y="14478"/>
                  </a:lnTo>
                  <a:cubicBezTo>
                    <a:pt x="10827" y="14365"/>
                    <a:pt x="10698" y="14269"/>
                    <a:pt x="10553" y="14156"/>
                  </a:cubicBezTo>
                  <a:close/>
                  <a:moveTo>
                    <a:pt x="2751" y="13432"/>
                  </a:moveTo>
                  <a:lnTo>
                    <a:pt x="2301" y="14494"/>
                  </a:lnTo>
                  <a:lnTo>
                    <a:pt x="2301" y="14462"/>
                  </a:lnTo>
                  <a:lnTo>
                    <a:pt x="2526" y="13963"/>
                  </a:lnTo>
                  <a:lnTo>
                    <a:pt x="2751" y="13432"/>
                  </a:lnTo>
                  <a:close/>
                  <a:moveTo>
                    <a:pt x="36702" y="1"/>
                  </a:moveTo>
                  <a:cubicBezTo>
                    <a:pt x="36324" y="1"/>
                    <a:pt x="35955" y="176"/>
                    <a:pt x="35761" y="563"/>
                  </a:cubicBezTo>
                  <a:cubicBezTo>
                    <a:pt x="34458" y="3136"/>
                    <a:pt x="33027" y="5646"/>
                    <a:pt x="31691" y="8204"/>
                  </a:cubicBezTo>
                  <a:cubicBezTo>
                    <a:pt x="30356" y="6499"/>
                    <a:pt x="29118" y="4745"/>
                    <a:pt x="27943" y="2927"/>
                  </a:cubicBezTo>
                  <a:cubicBezTo>
                    <a:pt x="27700" y="2536"/>
                    <a:pt x="27336" y="2354"/>
                    <a:pt x="26964" y="2354"/>
                  </a:cubicBezTo>
                  <a:cubicBezTo>
                    <a:pt x="26572" y="2354"/>
                    <a:pt x="26173" y="2556"/>
                    <a:pt x="25900" y="2927"/>
                  </a:cubicBezTo>
                  <a:cubicBezTo>
                    <a:pt x="24581" y="4745"/>
                    <a:pt x="23439" y="6692"/>
                    <a:pt x="22474" y="8735"/>
                  </a:cubicBezTo>
                  <a:cubicBezTo>
                    <a:pt x="21782" y="7946"/>
                    <a:pt x="21026" y="7223"/>
                    <a:pt x="20318" y="6547"/>
                  </a:cubicBezTo>
                  <a:cubicBezTo>
                    <a:pt x="19363" y="5622"/>
                    <a:pt x="17606" y="3824"/>
                    <a:pt x="16114" y="3824"/>
                  </a:cubicBezTo>
                  <a:cubicBezTo>
                    <a:pt x="16024" y="3824"/>
                    <a:pt x="15934" y="3831"/>
                    <a:pt x="15846" y="3844"/>
                  </a:cubicBezTo>
                  <a:cubicBezTo>
                    <a:pt x="14993" y="3973"/>
                    <a:pt x="14543" y="4713"/>
                    <a:pt x="14093" y="5373"/>
                  </a:cubicBezTo>
                  <a:cubicBezTo>
                    <a:pt x="13546" y="6193"/>
                    <a:pt x="13015" y="7046"/>
                    <a:pt x="12484" y="7898"/>
                  </a:cubicBezTo>
                  <a:cubicBezTo>
                    <a:pt x="11985" y="8735"/>
                    <a:pt x="11486" y="9587"/>
                    <a:pt x="11004" y="10456"/>
                  </a:cubicBezTo>
                  <a:cubicBezTo>
                    <a:pt x="10843" y="10778"/>
                    <a:pt x="10650" y="11083"/>
                    <a:pt x="10425" y="11389"/>
                  </a:cubicBezTo>
                  <a:lnTo>
                    <a:pt x="8543" y="9652"/>
                  </a:lnTo>
                  <a:lnTo>
                    <a:pt x="4698" y="6145"/>
                  </a:lnTo>
                  <a:cubicBezTo>
                    <a:pt x="4499" y="5952"/>
                    <a:pt x="4251" y="5863"/>
                    <a:pt x="4007" y="5863"/>
                  </a:cubicBezTo>
                  <a:cubicBezTo>
                    <a:pt x="3580" y="5863"/>
                    <a:pt x="3164" y="6135"/>
                    <a:pt x="3041" y="6595"/>
                  </a:cubicBezTo>
                  <a:cubicBezTo>
                    <a:pt x="2446" y="8767"/>
                    <a:pt x="1706" y="10906"/>
                    <a:pt x="837" y="12982"/>
                  </a:cubicBezTo>
                  <a:cubicBezTo>
                    <a:pt x="531" y="13689"/>
                    <a:pt x="0" y="14462"/>
                    <a:pt x="354" y="15250"/>
                  </a:cubicBezTo>
                  <a:cubicBezTo>
                    <a:pt x="610" y="15846"/>
                    <a:pt x="1154" y="16117"/>
                    <a:pt x="1753" y="16117"/>
                  </a:cubicBezTo>
                  <a:cubicBezTo>
                    <a:pt x="1833" y="16117"/>
                    <a:pt x="1914" y="16112"/>
                    <a:pt x="1995" y="16102"/>
                  </a:cubicBezTo>
                  <a:cubicBezTo>
                    <a:pt x="2075" y="16164"/>
                    <a:pt x="2170" y="16193"/>
                    <a:pt x="2264" y="16193"/>
                  </a:cubicBezTo>
                  <a:cubicBezTo>
                    <a:pt x="2415" y="16193"/>
                    <a:pt x="2566" y="16119"/>
                    <a:pt x="2655" y="15990"/>
                  </a:cubicBezTo>
                  <a:cubicBezTo>
                    <a:pt x="3443" y="14590"/>
                    <a:pt x="4263" y="13223"/>
                    <a:pt x="5020" y="11807"/>
                  </a:cubicBezTo>
                  <a:cubicBezTo>
                    <a:pt x="5824" y="12612"/>
                    <a:pt x="6676" y="13368"/>
                    <a:pt x="7577" y="14059"/>
                  </a:cubicBezTo>
                  <a:cubicBezTo>
                    <a:pt x="8398" y="14687"/>
                    <a:pt x="9379" y="15572"/>
                    <a:pt x="10425" y="15909"/>
                  </a:cubicBezTo>
                  <a:cubicBezTo>
                    <a:pt x="10464" y="16186"/>
                    <a:pt x="10705" y="16390"/>
                    <a:pt x="10951" y="16390"/>
                  </a:cubicBezTo>
                  <a:cubicBezTo>
                    <a:pt x="11106" y="16390"/>
                    <a:pt x="11262" y="16311"/>
                    <a:pt x="11374" y="16119"/>
                  </a:cubicBezTo>
                  <a:cubicBezTo>
                    <a:pt x="12789" y="13818"/>
                    <a:pt x="14173" y="11486"/>
                    <a:pt x="15556" y="9153"/>
                  </a:cubicBezTo>
                  <a:cubicBezTo>
                    <a:pt x="16506" y="9957"/>
                    <a:pt x="17406" y="10826"/>
                    <a:pt x="18275" y="11743"/>
                  </a:cubicBezTo>
                  <a:cubicBezTo>
                    <a:pt x="19353" y="12901"/>
                    <a:pt x="20238" y="14333"/>
                    <a:pt x="21364" y="15427"/>
                  </a:cubicBezTo>
                  <a:cubicBezTo>
                    <a:pt x="21249" y="15784"/>
                    <a:pt x="21611" y="16083"/>
                    <a:pt x="21956" y="16083"/>
                  </a:cubicBezTo>
                  <a:cubicBezTo>
                    <a:pt x="22094" y="16083"/>
                    <a:pt x="22228" y="16035"/>
                    <a:pt x="22329" y="15925"/>
                  </a:cubicBezTo>
                  <a:cubicBezTo>
                    <a:pt x="24163" y="13899"/>
                    <a:pt x="25643" y="11550"/>
                    <a:pt x="27123" y="9233"/>
                  </a:cubicBezTo>
                  <a:lnTo>
                    <a:pt x="28056" y="10183"/>
                  </a:lnTo>
                  <a:cubicBezTo>
                    <a:pt x="28860" y="11630"/>
                    <a:pt x="29761" y="13030"/>
                    <a:pt x="30742" y="14365"/>
                  </a:cubicBezTo>
                  <a:cubicBezTo>
                    <a:pt x="30935" y="14639"/>
                    <a:pt x="31241" y="14799"/>
                    <a:pt x="31563" y="14816"/>
                  </a:cubicBezTo>
                  <a:cubicBezTo>
                    <a:pt x="31660" y="14857"/>
                    <a:pt x="31762" y="14878"/>
                    <a:pt x="31862" y="14878"/>
                  </a:cubicBezTo>
                  <a:cubicBezTo>
                    <a:pt x="32108" y="14878"/>
                    <a:pt x="32343" y="14755"/>
                    <a:pt x="32480" y="14526"/>
                  </a:cubicBezTo>
                  <a:cubicBezTo>
                    <a:pt x="33815" y="12097"/>
                    <a:pt x="35038" y="9603"/>
                    <a:pt x="36276" y="7126"/>
                  </a:cubicBezTo>
                  <a:cubicBezTo>
                    <a:pt x="36421" y="6836"/>
                    <a:pt x="36566" y="6547"/>
                    <a:pt x="36711" y="6257"/>
                  </a:cubicBezTo>
                  <a:cubicBezTo>
                    <a:pt x="36727" y="6225"/>
                    <a:pt x="36743" y="6177"/>
                    <a:pt x="36775" y="6145"/>
                  </a:cubicBezTo>
                  <a:lnTo>
                    <a:pt x="36839" y="6193"/>
                  </a:lnTo>
                  <a:lnTo>
                    <a:pt x="37869" y="6804"/>
                  </a:lnTo>
                  <a:cubicBezTo>
                    <a:pt x="39043" y="7512"/>
                    <a:pt x="40266" y="8429"/>
                    <a:pt x="41601" y="8831"/>
                  </a:cubicBezTo>
                  <a:cubicBezTo>
                    <a:pt x="41679" y="8851"/>
                    <a:pt x="41757" y="8860"/>
                    <a:pt x="41835" y="8860"/>
                  </a:cubicBezTo>
                  <a:cubicBezTo>
                    <a:pt x="42331" y="8860"/>
                    <a:pt x="42782" y="8478"/>
                    <a:pt x="42824" y="7963"/>
                  </a:cubicBezTo>
                  <a:cubicBezTo>
                    <a:pt x="43210" y="7512"/>
                    <a:pt x="43161" y="6836"/>
                    <a:pt x="42711" y="6450"/>
                  </a:cubicBezTo>
                  <a:cubicBezTo>
                    <a:pt x="42357" y="6113"/>
                    <a:pt x="41987" y="5759"/>
                    <a:pt x="41617" y="5421"/>
                  </a:cubicBezTo>
                  <a:cubicBezTo>
                    <a:pt x="40153" y="3957"/>
                    <a:pt x="38850" y="2316"/>
                    <a:pt x="37756" y="563"/>
                  </a:cubicBezTo>
                  <a:cubicBezTo>
                    <a:pt x="37531" y="204"/>
                    <a:pt x="37111" y="1"/>
                    <a:pt x="36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rot="5544237" flipH="1">
              <a:off x="7156148" y="4553126"/>
              <a:ext cx="1152094" cy="503791"/>
            </a:xfrm>
            <a:custGeom>
              <a:avLst/>
              <a:gdLst/>
              <a:ahLst/>
              <a:cxnLst/>
              <a:rect l="l" t="t" r="r" b="b"/>
              <a:pathLst>
                <a:path w="44031" h="19254" extrusionOk="0">
                  <a:moveTo>
                    <a:pt x="37660" y="5210"/>
                  </a:moveTo>
                  <a:lnTo>
                    <a:pt x="41907" y="9199"/>
                  </a:lnTo>
                  <a:cubicBezTo>
                    <a:pt x="41950" y="9242"/>
                    <a:pt x="42007" y="9264"/>
                    <a:pt x="42064" y="9264"/>
                  </a:cubicBezTo>
                  <a:cubicBezTo>
                    <a:pt x="42093" y="9264"/>
                    <a:pt x="42121" y="9258"/>
                    <a:pt x="42148" y="9248"/>
                  </a:cubicBezTo>
                  <a:lnTo>
                    <a:pt x="42148" y="9248"/>
                  </a:lnTo>
                  <a:cubicBezTo>
                    <a:pt x="42196" y="10165"/>
                    <a:pt x="42164" y="11082"/>
                    <a:pt x="42084" y="11982"/>
                  </a:cubicBezTo>
                  <a:cubicBezTo>
                    <a:pt x="40749" y="10776"/>
                    <a:pt x="39494" y="9457"/>
                    <a:pt x="38239" y="8154"/>
                  </a:cubicBezTo>
                  <a:cubicBezTo>
                    <a:pt x="38287" y="8138"/>
                    <a:pt x="38336" y="8073"/>
                    <a:pt x="38320" y="8009"/>
                  </a:cubicBezTo>
                  <a:cubicBezTo>
                    <a:pt x="38207" y="7044"/>
                    <a:pt x="37998" y="6111"/>
                    <a:pt x="37660" y="5210"/>
                  </a:cubicBezTo>
                  <a:close/>
                  <a:moveTo>
                    <a:pt x="43709" y="7285"/>
                  </a:moveTo>
                  <a:lnTo>
                    <a:pt x="43709" y="7285"/>
                  </a:lnTo>
                  <a:cubicBezTo>
                    <a:pt x="43693" y="7848"/>
                    <a:pt x="43693" y="8411"/>
                    <a:pt x="43676" y="8958"/>
                  </a:cubicBezTo>
                  <a:cubicBezTo>
                    <a:pt x="43612" y="8990"/>
                    <a:pt x="43564" y="9039"/>
                    <a:pt x="43548" y="9087"/>
                  </a:cubicBezTo>
                  <a:lnTo>
                    <a:pt x="43564" y="9087"/>
                  </a:lnTo>
                  <a:cubicBezTo>
                    <a:pt x="43258" y="10084"/>
                    <a:pt x="42888" y="11049"/>
                    <a:pt x="42486" y="12015"/>
                  </a:cubicBezTo>
                  <a:cubicBezTo>
                    <a:pt x="42583" y="11049"/>
                    <a:pt x="42599" y="10100"/>
                    <a:pt x="42550" y="9135"/>
                  </a:cubicBezTo>
                  <a:cubicBezTo>
                    <a:pt x="42985" y="8556"/>
                    <a:pt x="43387" y="7945"/>
                    <a:pt x="43709" y="7285"/>
                  </a:cubicBezTo>
                  <a:close/>
                  <a:moveTo>
                    <a:pt x="37210" y="641"/>
                  </a:moveTo>
                  <a:cubicBezTo>
                    <a:pt x="38207" y="1703"/>
                    <a:pt x="39220" y="2749"/>
                    <a:pt x="40266" y="3762"/>
                  </a:cubicBezTo>
                  <a:cubicBezTo>
                    <a:pt x="40797" y="4293"/>
                    <a:pt x="41344" y="4808"/>
                    <a:pt x="41907" y="5323"/>
                  </a:cubicBezTo>
                  <a:cubicBezTo>
                    <a:pt x="42390" y="5773"/>
                    <a:pt x="42888" y="6207"/>
                    <a:pt x="43419" y="6610"/>
                  </a:cubicBezTo>
                  <a:lnTo>
                    <a:pt x="43387" y="6642"/>
                  </a:lnTo>
                  <a:cubicBezTo>
                    <a:pt x="43355" y="6706"/>
                    <a:pt x="43355" y="6770"/>
                    <a:pt x="43371" y="6851"/>
                  </a:cubicBezTo>
                  <a:cubicBezTo>
                    <a:pt x="42969" y="7494"/>
                    <a:pt x="42631" y="8202"/>
                    <a:pt x="42229" y="8862"/>
                  </a:cubicBezTo>
                  <a:lnTo>
                    <a:pt x="42229" y="8846"/>
                  </a:lnTo>
                  <a:lnTo>
                    <a:pt x="37660" y="4550"/>
                  </a:lnTo>
                  <a:cubicBezTo>
                    <a:pt x="37611" y="4501"/>
                    <a:pt x="37546" y="4476"/>
                    <a:pt x="37482" y="4476"/>
                  </a:cubicBezTo>
                  <a:cubicBezTo>
                    <a:pt x="37400" y="4476"/>
                    <a:pt x="37319" y="4517"/>
                    <a:pt x="37274" y="4599"/>
                  </a:cubicBezTo>
                  <a:lnTo>
                    <a:pt x="32400" y="13897"/>
                  </a:lnTo>
                  <a:cubicBezTo>
                    <a:pt x="30550" y="11854"/>
                    <a:pt x="28844" y="9682"/>
                    <a:pt x="27316" y="7382"/>
                  </a:cubicBezTo>
                  <a:cubicBezTo>
                    <a:pt x="27268" y="7301"/>
                    <a:pt x="27187" y="7261"/>
                    <a:pt x="27107" y="7261"/>
                  </a:cubicBezTo>
                  <a:cubicBezTo>
                    <a:pt x="27027" y="7261"/>
                    <a:pt x="26946" y="7301"/>
                    <a:pt x="26898" y="7382"/>
                  </a:cubicBezTo>
                  <a:cubicBezTo>
                    <a:pt x="25305" y="10004"/>
                    <a:pt x="23841" y="12706"/>
                    <a:pt x="22506" y="15457"/>
                  </a:cubicBezTo>
                  <a:cubicBezTo>
                    <a:pt x="20206" y="13109"/>
                    <a:pt x="18227" y="10551"/>
                    <a:pt x="16152" y="7993"/>
                  </a:cubicBezTo>
                  <a:cubicBezTo>
                    <a:pt x="16114" y="7955"/>
                    <a:pt x="16066" y="7937"/>
                    <a:pt x="16019" y="7937"/>
                  </a:cubicBezTo>
                  <a:cubicBezTo>
                    <a:pt x="15946" y="7937"/>
                    <a:pt x="15876" y="7979"/>
                    <a:pt x="15846" y="8057"/>
                  </a:cubicBezTo>
                  <a:cubicBezTo>
                    <a:pt x="15814" y="8073"/>
                    <a:pt x="15798" y="8106"/>
                    <a:pt x="15782" y="8138"/>
                  </a:cubicBezTo>
                  <a:cubicBezTo>
                    <a:pt x="14575" y="10535"/>
                    <a:pt x="13192" y="12835"/>
                    <a:pt x="11648" y="15023"/>
                  </a:cubicBezTo>
                  <a:cubicBezTo>
                    <a:pt x="11463" y="15300"/>
                    <a:pt x="11205" y="15782"/>
                    <a:pt x="10803" y="15782"/>
                  </a:cubicBezTo>
                  <a:cubicBezTo>
                    <a:pt x="10785" y="15782"/>
                    <a:pt x="10766" y="15781"/>
                    <a:pt x="10747" y="15779"/>
                  </a:cubicBezTo>
                  <a:cubicBezTo>
                    <a:pt x="10554" y="15763"/>
                    <a:pt x="10152" y="15216"/>
                    <a:pt x="10023" y="15087"/>
                  </a:cubicBezTo>
                  <a:lnTo>
                    <a:pt x="8462" y="13527"/>
                  </a:lnTo>
                  <a:lnTo>
                    <a:pt x="5342" y="10438"/>
                  </a:lnTo>
                  <a:cubicBezTo>
                    <a:pt x="5295" y="10392"/>
                    <a:pt x="5236" y="10370"/>
                    <a:pt x="5178" y="10370"/>
                  </a:cubicBezTo>
                  <a:cubicBezTo>
                    <a:pt x="5074" y="10370"/>
                    <a:pt x="4970" y="10438"/>
                    <a:pt x="4939" y="10551"/>
                  </a:cubicBezTo>
                  <a:cubicBezTo>
                    <a:pt x="4248" y="12159"/>
                    <a:pt x="3427" y="13720"/>
                    <a:pt x="2510" y="15232"/>
                  </a:cubicBezTo>
                  <a:lnTo>
                    <a:pt x="2510" y="15216"/>
                  </a:lnTo>
                  <a:cubicBezTo>
                    <a:pt x="2495" y="15170"/>
                    <a:pt x="2446" y="15145"/>
                    <a:pt x="2401" y="15145"/>
                  </a:cubicBezTo>
                  <a:cubicBezTo>
                    <a:pt x="2353" y="15145"/>
                    <a:pt x="2309" y="15174"/>
                    <a:pt x="2317" y="15232"/>
                  </a:cubicBezTo>
                  <a:cubicBezTo>
                    <a:pt x="2076" y="15103"/>
                    <a:pt x="1786" y="15023"/>
                    <a:pt x="1529" y="14894"/>
                  </a:cubicBezTo>
                  <a:cubicBezTo>
                    <a:pt x="1159" y="14717"/>
                    <a:pt x="805" y="14524"/>
                    <a:pt x="435" y="14347"/>
                  </a:cubicBezTo>
                  <a:cubicBezTo>
                    <a:pt x="1931" y="11596"/>
                    <a:pt x="3122" y="8653"/>
                    <a:pt x="4232" y="5725"/>
                  </a:cubicBezTo>
                  <a:cubicBezTo>
                    <a:pt x="6387" y="7864"/>
                    <a:pt x="8414" y="10116"/>
                    <a:pt x="10329" y="12465"/>
                  </a:cubicBezTo>
                  <a:cubicBezTo>
                    <a:pt x="10377" y="12513"/>
                    <a:pt x="10441" y="12537"/>
                    <a:pt x="10505" y="12537"/>
                  </a:cubicBezTo>
                  <a:cubicBezTo>
                    <a:pt x="10570" y="12537"/>
                    <a:pt x="10634" y="12513"/>
                    <a:pt x="10682" y="12465"/>
                  </a:cubicBezTo>
                  <a:cubicBezTo>
                    <a:pt x="12758" y="9827"/>
                    <a:pt x="14688" y="7076"/>
                    <a:pt x="16458" y="4229"/>
                  </a:cubicBezTo>
                  <a:cubicBezTo>
                    <a:pt x="18533" y="6079"/>
                    <a:pt x="20351" y="8218"/>
                    <a:pt x="21863" y="10551"/>
                  </a:cubicBezTo>
                  <a:cubicBezTo>
                    <a:pt x="21851" y="10665"/>
                    <a:pt x="21961" y="10778"/>
                    <a:pt x="22071" y="10778"/>
                  </a:cubicBezTo>
                  <a:cubicBezTo>
                    <a:pt x="22117" y="10778"/>
                    <a:pt x="22163" y="10759"/>
                    <a:pt x="22201" y="10712"/>
                  </a:cubicBezTo>
                  <a:lnTo>
                    <a:pt x="22217" y="10679"/>
                  </a:lnTo>
                  <a:cubicBezTo>
                    <a:pt x="22281" y="10647"/>
                    <a:pt x="22329" y="10599"/>
                    <a:pt x="22345" y="10519"/>
                  </a:cubicBezTo>
                  <a:cubicBezTo>
                    <a:pt x="23214" y="9409"/>
                    <a:pt x="23841" y="8089"/>
                    <a:pt x="24501" y="6835"/>
                  </a:cubicBezTo>
                  <a:cubicBezTo>
                    <a:pt x="25273" y="5419"/>
                    <a:pt x="26045" y="3987"/>
                    <a:pt x="26817" y="2556"/>
                  </a:cubicBezTo>
                  <a:cubicBezTo>
                    <a:pt x="28651" y="4824"/>
                    <a:pt x="30405" y="7173"/>
                    <a:pt x="32351" y="9328"/>
                  </a:cubicBezTo>
                  <a:lnTo>
                    <a:pt x="32384" y="9360"/>
                  </a:lnTo>
                  <a:cubicBezTo>
                    <a:pt x="32393" y="9455"/>
                    <a:pt x="32475" y="9511"/>
                    <a:pt x="32561" y="9511"/>
                  </a:cubicBezTo>
                  <a:cubicBezTo>
                    <a:pt x="32621" y="9511"/>
                    <a:pt x="32682" y="9484"/>
                    <a:pt x="32721" y="9425"/>
                  </a:cubicBezTo>
                  <a:cubicBezTo>
                    <a:pt x="34282" y="6529"/>
                    <a:pt x="35746" y="3569"/>
                    <a:pt x="37210" y="641"/>
                  </a:cubicBezTo>
                  <a:close/>
                  <a:moveTo>
                    <a:pt x="37403" y="5403"/>
                  </a:moveTo>
                  <a:cubicBezTo>
                    <a:pt x="37612" y="6127"/>
                    <a:pt x="37789" y="6883"/>
                    <a:pt x="37901" y="7639"/>
                  </a:cubicBezTo>
                  <a:cubicBezTo>
                    <a:pt x="37876" y="7624"/>
                    <a:pt x="37848" y="7617"/>
                    <a:pt x="37820" y="7617"/>
                  </a:cubicBezTo>
                  <a:cubicBezTo>
                    <a:pt x="37757" y="7617"/>
                    <a:pt x="37693" y="7653"/>
                    <a:pt x="37660" y="7719"/>
                  </a:cubicBezTo>
                  <a:lnTo>
                    <a:pt x="37660" y="7703"/>
                  </a:lnTo>
                  <a:cubicBezTo>
                    <a:pt x="36743" y="9199"/>
                    <a:pt x="36003" y="10808"/>
                    <a:pt x="35183" y="12304"/>
                  </a:cubicBezTo>
                  <a:cubicBezTo>
                    <a:pt x="34394" y="13720"/>
                    <a:pt x="33606" y="15119"/>
                    <a:pt x="32818" y="16519"/>
                  </a:cubicBezTo>
                  <a:cubicBezTo>
                    <a:pt x="32898" y="15779"/>
                    <a:pt x="32882" y="15007"/>
                    <a:pt x="32754" y="14267"/>
                  </a:cubicBezTo>
                  <a:lnTo>
                    <a:pt x="37403" y="5403"/>
                  </a:lnTo>
                  <a:close/>
                  <a:moveTo>
                    <a:pt x="27525" y="8524"/>
                  </a:moveTo>
                  <a:lnTo>
                    <a:pt x="27525" y="8524"/>
                  </a:lnTo>
                  <a:cubicBezTo>
                    <a:pt x="28973" y="10615"/>
                    <a:pt x="30566" y="12610"/>
                    <a:pt x="32287" y="14492"/>
                  </a:cubicBezTo>
                  <a:cubicBezTo>
                    <a:pt x="32319" y="14524"/>
                    <a:pt x="32367" y="14540"/>
                    <a:pt x="32416" y="14556"/>
                  </a:cubicBezTo>
                  <a:cubicBezTo>
                    <a:pt x="32512" y="15264"/>
                    <a:pt x="32528" y="15988"/>
                    <a:pt x="32448" y="16712"/>
                  </a:cubicBezTo>
                  <a:cubicBezTo>
                    <a:pt x="31804" y="15827"/>
                    <a:pt x="31113" y="15007"/>
                    <a:pt x="30437" y="14154"/>
                  </a:cubicBezTo>
                  <a:cubicBezTo>
                    <a:pt x="29584" y="13076"/>
                    <a:pt x="28539" y="12015"/>
                    <a:pt x="28008" y="10728"/>
                  </a:cubicBezTo>
                  <a:cubicBezTo>
                    <a:pt x="27976" y="10679"/>
                    <a:pt x="27927" y="10647"/>
                    <a:pt x="27879" y="10631"/>
                  </a:cubicBezTo>
                  <a:cubicBezTo>
                    <a:pt x="27831" y="9923"/>
                    <a:pt x="27718" y="9216"/>
                    <a:pt x="27525" y="8524"/>
                  </a:cubicBezTo>
                  <a:close/>
                  <a:moveTo>
                    <a:pt x="306" y="14701"/>
                  </a:moveTo>
                  <a:lnTo>
                    <a:pt x="306" y="14701"/>
                  </a:lnTo>
                  <a:cubicBezTo>
                    <a:pt x="644" y="14942"/>
                    <a:pt x="1014" y="15152"/>
                    <a:pt x="1384" y="15329"/>
                  </a:cubicBezTo>
                  <a:cubicBezTo>
                    <a:pt x="1706" y="15522"/>
                    <a:pt x="2044" y="15666"/>
                    <a:pt x="2398" y="15747"/>
                  </a:cubicBezTo>
                  <a:cubicBezTo>
                    <a:pt x="2462" y="16326"/>
                    <a:pt x="2559" y="16889"/>
                    <a:pt x="2703" y="17452"/>
                  </a:cubicBezTo>
                  <a:cubicBezTo>
                    <a:pt x="2092" y="17162"/>
                    <a:pt x="1336" y="17082"/>
                    <a:pt x="902" y="16583"/>
                  </a:cubicBezTo>
                  <a:cubicBezTo>
                    <a:pt x="467" y="16069"/>
                    <a:pt x="596" y="15296"/>
                    <a:pt x="306" y="14701"/>
                  </a:cubicBezTo>
                  <a:close/>
                  <a:moveTo>
                    <a:pt x="5149" y="11275"/>
                  </a:moveTo>
                  <a:cubicBezTo>
                    <a:pt x="5197" y="11950"/>
                    <a:pt x="5245" y="12626"/>
                    <a:pt x="5342" y="13286"/>
                  </a:cubicBezTo>
                  <a:cubicBezTo>
                    <a:pt x="5229" y="13318"/>
                    <a:pt x="5213" y="13446"/>
                    <a:pt x="5293" y="13511"/>
                  </a:cubicBezTo>
                  <a:cubicBezTo>
                    <a:pt x="4521" y="14830"/>
                    <a:pt x="3781" y="16165"/>
                    <a:pt x="3057" y="17516"/>
                  </a:cubicBezTo>
                  <a:cubicBezTo>
                    <a:pt x="2961" y="16905"/>
                    <a:pt x="2832" y="16310"/>
                    <a:pt x="2655" y="15731"/>
                  </a:cubicBezTo>
                  <a:cubicBezTo>
                    <a:pt x="2719" y="15682"/>
                    <a:pt x="2752" y="15602"/>
                    <a:pt x="2719" y="15538"/>
                  </a:cubicBezTo>
                  <a:cubicBezTo>
                    <a:pt x="3685" y="14202"/>
                    <a:pt x="4505" y="12787"/>
                    <a:pt x="5149" y="11275"/>
                  </a:cubicBezTo>
                  <a:close/>
                  <a:moveTo>
                    <a:pt x="5358" y="11114"/>
                  </a:moveTo>
                  <a:lnTo>
                    <a:pt x="5358" y="11114"/>
                  </a:lnTo>
                  <a:cubicBezTo>
                    <a:pt x="6564" y="12320"/>
                    <a:pt x="7771" y="13527"/>
                    <a:pt x="8993" y="14717"/>
                  </a:cubicBezTo>
                  <a:cubicBezTo>
                    <a:pt x="9476" y="15200"/>
                    <a:pt x="9991" y="15956"/>
                    <a:pt x="10602" y="16278"/>
                  </a:cubicBezTo>
                  <a:cubicBezTo>
                    <a:pt x="10715" y="16358"/>
                    <a:pt x="10859" y="16390"/>
                    <a:pt x="11004" y="16390"/>
                  </a:cubicBezTo>
                  <a:cubicBezTo>
                    <a:pt x="11085" y="17146"/>
                    <a:pt x="11052" y="17919"/>
                    <a:pt x="10924" y="18691"/>
                  </a:cubicBezTo>
                  <a:lnTo>
                    <a:pt x="10924" y="18675"/>
                  </a:lnTo>
                  <a:cubicBezTo>
                    <a:pt x="9412" y="16792"/>
                    <a:pt x="7545" y="15119"/>
                    <a:pt x="5744" y="13527"/>
                  </a:cubicBezTo>
                  <a:lnTo>
                    <a:pt x="5760" y="13479"/>
                  </a:lnTo>
                  <a:cubicBezTo>
                    <a:pt x="5808" y="13382"/>
                    <a:pt x="5776" y="13269"/>
                    <a:pt x="5663" y="13221"/>
                  </a:cubicBezTo>
                  <a:cubicBezTo>
                    <a:pt x="5583" y="12513"/>
                    <a:pt x="5470" y="11806"/>
                    <a:pt x="5358" y="11114"/>
                  </a:cubicBezTo>
                  <a:close/>
                  <a:moveTo>
                    <a:pt x="27059" y="8057"/>
                  </a:moveTo>
                  <a:cubicBezTo>
                    <a:pt x="27300" y="8862"/>
                    <a:pt x="27445" y="9714"/>
                    <a:pt x="27509" y="10551"/>
                  </a:cubicBezTo>
                  <a:cubicBezTo>
                    <a:pt x="27493" y="10567"/>
                    <a:pt x="27477" y="10567"/>
                    <a:pt x="27477" y="10583"/>
                  </a:cubicBezTo>
                  <a:cubicBezTo>
                    <a:pt x="25756" y="13141"/>
                    <a:pt x="24340" y="15908"/>
                    <a:pt x="23262" y="18787"/>
                  </a:cubicBezTo>
                  <a:cubicBezTo>
                    <a:pt x="23198" y="17774"/>
                    <a:pt x="23118" y="16744"/>
                    <a:pt x="23005" y="15731"/>
                  </a:cubicBezTo>
                  <a:cubicBezTo>
                    <a:pt x="23005" y="15682"/>
                    <a:pt x="22989" y="15650"/>
                    <a:pt x="22957" y="15618"/>
                  </a:cubicBezTo>
                  <a:cubicBezTo>
                    <a:pt x="24228" y="13044"/>
                    <a:pt x="25579" y="10519"/>
                    <a:pt x="27059" y="8057"/>
                  </a:cubicBezTo>
                  <a:close/>
                  <a:moveTo>
                    <a:pt x="15862" y="9023"/>
                  </a:moveTo>
                  <a:cubicBezTo>
                    <a:pt x="15911" y="9714"/>
                    <a:pt x="15959" y="10406"/>
                    <a:pt x="16023" y="11114"/>
                  </a:cubicBezTo>
                  <a:cubicBezTo>
                    <a:pt x="16007" y="11114"/>
                    <a:pt x="15975" y="11146"/>
                    <a:pt x="15959" y="11162"/>
                  </a:cubicBezTo>
                  <a:lnTo>
                    <a:pt x="15975" y="11162"/>
                  </a:lnTo>
                  <a:cubicBezTo>
                    <a:pt x="15090" y="12369"/>
                    <a:pt x="14366" y="13704"/>
                    <a:pt x="13594" y="14975"/>
                  </a:cubicBezTo>
                  <a:cubicBezTo>
                    <a:pt x="13224" y="15586"/>
                    <a:pt x="12854" y="16197"/>
                    <a:pt x="12484" y="16809"/>
                  </a:cubicBezTo>
                  <a:cubicBezTo>
                    <a:pt x="12355" y="17034"/>
                    <a:pt x="11664" y="18417"/>
                    <a:pt x="11262" y="18852"/>
                  </a:cubicBezTo>
                  <a:cubicBezTo>
                    <a:pt x="11455" y="17983"/>
                    <a:pt x="11503" y="17082"/>
                    <a:pt x="11406" y="16197"/>
                  </a:cubicBezTo>
                  <a:cubicBezTo>
                    <a:pt x="11760" y="15908"/>
                    <a:pt x="12034" y="15312"/>
                    <a:pt x="12291" y="14959"/>
                  </a:cubicBezTo>
                  <a:cubicBezTo>
                    <a:pt x="12742" y="14299"/>
                    <a:pt x="13192" y="13623"/>
                    <a:pt x="13626" y="12932"/>
                  </a:cubicBezTo>
                  <a:cubicBezTo>
                    <a:pt x="14431" y="11661"/>
                    <a:pt x="15171" y="10358"/>
                    <a:pt x="15862" y="9023"/>
                  </a:cubicBezTo>
                  <a:close/>
                  <a:moveTo>
                    <a:pt x="16136" y="8653"/>
                  </a:moveTo>
                  <a:lnTo>
                    <a:pt x="16136" y="8653"/>
                  </a:lnTo>
                  <a:cubicBezTo>
                    <a:pt x="17921" y="11323"/>
                    <a:pt x="20158" y="13768"/>
                    <a:pt x="22410" y="16036"/>
                  </a:cubicBezTo>
                  <a:cubicBezTo>
                    <a:pt x="22459" y="16086"/>
                    <a:pt x="22527" y="16107"/>
                    <a:pt x="22592" y="16107"/>
                  </a:cubicBezTo>
                  <a:cubicBezTo>
                    <a:pt x="22612" y="16107"/>
                    <a:pt x="22632" y="16105"/>
                    <a:pt x="22651" y="16101"/>
                  </a:cubicBezTo>
                  <a:cubicBezTo>
                    <a:pt x="22731" y="17034"/>
                    <a:pt x="22828" y="17983"/>
                    <a:pt x="22941" y="18916"/>
                  </a:cubicBezTo>
                  <a:cubicBezTo>
                    <a:pt x="22008" y="17613"/>
                    <a:pt x="20817" y="16439"/>
                    <a:pt x="19755" y="15232"/>
                  </a:cubicBezTo>
                  <a:cubicBezTo>
                    <a:pt x="18661" y="13977"/>
                    <a:pt x="17568" y="12739"/>
                    <a:pt x="16441" y="11516"/>
                  </a:cubicBezTo>
                  <a:cubicBezTo>
                    <a:pt x="16361" y="10551"/>
                    <a:pt x="16248" y="9602"/>
                    <a:pt x="16136" y="8653"/>
                  </a:cubicBezTo>
                  <a:close/>
                  <a:moveTo>
                    <a:pt x="37155" y="0"/>
                  </a:moveTo>
                  <a:cubicBezTo>
                    <a:pt x="37076" y="0"/>
                    <a:pt x="36998" y="37"/>
                    <a:pt x="36952" y="110"/>
                  </a:cubicBezTo>
                  <a:cubicBezTo>
                    <a:pt x="35472" y="3038"/>
                    <a:pt x="33976" y="5950"/>
                    <a:pt x="32560" y="8894"/>
                  </a:cubicBezTo>
                  <a:cubicBezTo>
                    <a:pt x="30807" y="6513"/>
                    <a:pt x="28828" y="4277"/>
                    <a:pt x="26962" y="1960"/>
                  </a:cubicBezTo>
                  <a:cubicBezTo>
                    <a:pt x="26915" y="1913"/>
                    <a:pt x="26854" y="1892"/>
                    <a:pt x="26793" y="1892"/>
                  </a:cubicBezTo>
                  <a:cubicBezTo>
                    <a:pt x="26708" y="1892"/>
                    <a:pt x="26623" y="1934"/>
                    <a:pt x="26576" y="2009"/>
                  </a:cubicBezTo>
                  <a:cubicBezTo>
                    <a:pt x="25128" y="4695"/>
                    <a:pt x="23841" y="7591"/>
                    <a:pt x="22152" y="10133"/>
                  </a:cubicBezTo>
                  <a:cubicBezTo>
                    <a:pt x="20592" y="7736"/>
                    <a:pt x="18726" y="5580"/>
                    <a:pt x="16586" y="3698"/>
                  </a:cubicBezTo>
                  <a:cubicBezTo>
                    <a:pt x="16537" y="3649"/>
                    <a:pt x="16475" y="3624"/>
                    <a:pt x="16415" y="3624"/>
                  </a:cubicBezTo>
                  <a:cubicBezTo>
                    <a:pt x="16337" y="3624"/>
                    <a:pt x="16262" y="3665"/>
                    <a:pt x="16216" y="3746"/>
                  </a:cubicBezTo>
                  <a:cubicBezTo>
                    <a:pt x="14463" y="6577"/>
                    <a:pt x="12565" y="9296"/>
                    <a:pt x="10505" y="11918"/>
                  </a:cubicBezTo>
                  <a:cubicBezTo>
                    <a:pt x="8575" y="9553"/>
                    <a:pt x="6500" y="7285"/>
                    <a:pt x="4312" y="5130"/>
                  </a:cubicBezTo>
                  <a:cubicBezTo>
                    <a:pt x="4266" y="5083"/>
                    <a:pt x="4207" y="5062"/>
                    <a:pt x="4148" y="5062"/>
                  </a:cubicBezTo>
                  <a:cubicBezTo>
                    <a:pt x="4044" y="5062"/>
                    <a:pt x="3941" y="5129"/>
                    <a:pt x="3910" y="5242"/>
                  </a:cubicBezTo>
                  <a:cubicBezTo>
                    <a:pt x="2768" y="8283"/>
                    <a:pt x="1384" y="11242"/>
                    <a:pt x="113" y="14235"/>
                  </a:cubicBezTo>
                  <a:lnTo>
                    <a:pt x="113" y="14251"/>
                  </a:lnTo>
                  <a:cubicBezTo>
                    <a:pt x="1" y="14315"/>
                    <a:pt x="1" y="14476"/>
                    <a:pt x="97" y="14556"/>
                  </a:cubicBezTo>
                  <a:lnTo>
                    <a:pt x="113" y="14556"/>
                  </a:lnTo>
                  <a:cubicBezTo>
                    <a:pt x="113" y="14572"/>
                    <a:pt x="97" y="14572"/>
                    <a:pt x="97" y="14589"/>
                  </a:cubicBezTo>
                  <a:cubicBezTo>
                    <a:pt x="33" y="14991"/>
                    <a:pt x="162" y="15393"/>
                    <a:pt x="242" y="15795"/>
                  </a:cubicBezTo>
                  <a:cubicBezTo>
                    <a:pt x="306" y="16149"/>
                    <a:pt x="339" y="16567"/>
                    <a:pt x="564" y="16857"/>
                  </a:cubicBezTo>
                  <a:cubicBezTo>
                    <a:pt x="805" y="17130"/>
                    <a:pt x="1239" y="17259"/>
                    <a:pt x="1577" y="17388"/>
                  </a:cubicBezTo>
                  <a:cubicBezTo>
                    <a:pt x="1996" y="17565"/>
                    <a:pt x="2430" y="17790"/>
                    <a:pt x="2880" y="17838"/>
                  </a:cubicBezTo>
                  <a:cubicBezTo>
                    <a:pt x="2905" y="17850"/>
                    <a:pt x="2933" y="17856"/>
                    <a:pt x="2960" y="17856"/>
                  </a:cubicBezTo>
                  <a:cubicBezTo>
                    <a:pt x="3040" y="17856"/>
                    <a:pt x="3118" y="17805"/>
                    <a:pt x="3106" y="17709"/>
                  </a:cubicBezTo>
                  <a:lnTo>
                    <a:pt x="3106" y="17693"/>
                  </a:lnTo>
                  <a:cubicBezTo>
                    <a:pt x="3134" y="17722"/>
                    <a:pt x="3176" y="17738"/>
                    <a:pt x="3218" y="17738"/>
                  </a:cubicBezTo>
                  <a:cubicBezTo>
                    <a:pt x="3269" y="17738"/>
                    <a:pt x="3320" y="17714"/>
                    <a:pt x="3347" y="17661"/>
                  </a:cubicBezTo>
                  <a:cubicBezTo>
                    <a:pt x="4119" y="16390"/>
                    <a:pt x="4875" y="15103"/>
                    <a:pt x="5599" y="13800"/>
                  </a:cubicBezTo>
                  <a:cubicBezTo>
                    <a:pt x="7417" y="15554"/>
                    <a:pt x="9090" y="17468"/>
                    <a:pt x="10924" y="19189"/>
                  </a:cubicBezTo>
                  <a:cubicBezTo>
                    <a:pt x="10956" y="19232"/>
                    <a:pt x="11002" y="19254"/>
                    <a:pt x="11049" y="19254"/>
                  </a:cubicBezTo>
                  <a:cubicBezTo>
                    <a:pt x="11072" y="19254"/>
                    <a:pt x="11095" y="19248"/>
                    <a:pt x="11117" y="19238"/>
                  </a:cubicBezTo>
                  <a:cubicBezTo>
                    <a:pt x="11130" y="19239"/>
                    <a:pt x="11143" y="19239"/>
                    <a:pt x="11155" y="19239"/>
                  </a:cubicBezTo>
                  <a:cubicBezTo>
                    <a:pt x="11336" y="19239"/>
                    <a:pt x="11417" y="19131"/>
                    <a:pt x="11567" y="18980"/>
                  </a:cubicBezTo>
                  <a:cubicBezTo>
                    <a:pt x="12195" y="18305"/>
                    <a:pt x="12661" y="17275"/>
                    <a:pt x="13144" y="16503"/>
                  </a:cubicBezTo>
                  <a:cubicBezTo>
                    <a:pt x="14157" y="14926"/>
                    <a:pt x="15235" y="13350"/>
                    <a:pt x="16120" y="11709"/>
                  </a:cubicBezTo>
                  <a:cubicBezTo>
                    <a:pt x="16168" y="11757"/>
                    <a:pt x="16216" y="11789"/>
                    <a:pt x="16281" y="11806"/>
                  </a:cubicBezTo>
                  <a:cubicBezTo>
                    <a:pt x="17294" y="13012"/>
                    <a:pt x="18324" y="14186"/>
                    <a:pt x="19353" y="15377"/>
                  </a:cubicBezTo>
                  <a:cubicBezTo>
                    <a:pt x="20463" y="16632"/>
                    <a:pt x="21509" y="18047"/>
                    <a:pt x="22748" y="19189"/>
                  </a:cubicBezTo>
                  <a:cubicBezTo>
                    <a:pt x="22781" y="19216"/>
                    <a:pt x="22823" y="19229"/>
                    <a:pt x="22865" y="19229"/>
                  </a:cubicBezTo>
                  <a:cubicBezTo>
                    <a:pt x="22924" y="19229"/>
                    <a:pt x="22984" y="19204"/>
                    <a:pt x="23021" y="19157"/>
                  </a:cubicBezTo>
                  <a:cubicBezTo>
                    <a:pt x="23050" y="19196"/>
                    <a:pt x="23103" y="19217"/>
                    <a:pt x="23158" y="19217"/>
                  </a:cubicBezTo>
                  <a:cubicBezTo>
                    <a:pt x="23194" y="19217"/>
                    <a:pt x="23231" y="19208"/>
                    <a:pt x="23262" y="19189"/>
                  </a:cubicBezTo>
                  <a:cubicBezTo>
                    <a:pt x="23284" y="19205"/>
                    <a:pt x="23307" y="19213"/>
                    <a:pt x="23330" y="19213"/>
                  </a:cubicBezTo>
                  <a:cubicBezTo>
                    <a:pt x="23377" y="19213"/>
                    <a:pt x="23423" y="19184"/>
                    <a:pt x="23455" y="19141"/>
                  </a:cubicBezTo>
                  <a:cubicBezTo>
                    <a:pt x="24163" y="17742"/>
                    <a:pt x="24807" y="16310"/>
                    <a:pt x="25547" y="14910"/>
                  </a:cubicBezTo>
                  <a:cubicBezTo>
                    <a:pt x="26254" y="13559"/>
                    <a:pt x="27059" y="12256"/>
                    <a:pt x="27783" y="10921"/>
                  </a:cubicBezTo>
                  <a:cubicBezTo>
                    <a:pt x="28153" y="11950"/>
                    <a:pt x="28877" y="12787"/>
                    <a:pt x="29552" y="13656"/>
                  </a:cubicBezTo>
                  <a:cubicBezTo>
                    <a:pt x="30501" y="14846"/>
                    <a:pt x="31402" y="16085"/>
                    <a:pt x="32400" y="17227"/>
                  </a:cubicBezTo>
                  <a:cubicBezTo>
                    <a:pt x="32432" y="17259"/>
                    <a:pt x="32476" y="17275"/>
                    <a:pt x="32520" y="17275"/>
                  </a:cubicBezTo>
                  <a:cubicBezTo>
                    <a:pt x="32564" y="17275"/>
                    <a:pt x="32609" y="17259"/>
                    <a:pt x="32641" y="17227"/>
                  </a:cubicBezTo>
                  <a:cubicBezTo>
                    <a:pt x="32689" y="17211"/>
                    <a:pt x="32721" y="17179"/>
                    <a:pt x="32721" y="17130"/>
                  </a:cubicBezTo>
                  <a:cubicBezTo>
                    <a:pt x="32721" y="17130"/>
                    <a:pt x="32721" y="17114"/>
                    <a:pt x="32721" y="17114"/>
                  </a:cubicBezTo>
                  <a:cubicBezTo>
                    <a:pt x="32743" y="17123"/>
                    <a:pt x="32766" y="17127"/>
                    <a:pt x="32788" y="17127"/>
                  </a:cubicBezTo>
                  <a:cubicBezTo>
                    <a:pt x="32849" y="17127"/>
                    <a:pt x="32907" y="17097"/>
                    <a:pt x="32930" y="17050"/>
                  </a:cubicBezTo>
                  <a:cubicBezTo>
                    <a:pt x="34652" y="14202"/>
                    <a:pt x="36518" y="11259"/>
                    <a:pt x="37869" y="8202"/>
                  </a:cubicBezTo>
                  <a:cubicBezTo>
                    <a:pt x="39124" y="9795"/>
                    <a:pt x="40604" y="11210"/>
                    <a:pt x="42100" y="12546"/>
                  </a:cubicBezTo>
                  <a:cubicBezTo>
                    <a:pt x="42137" y="12574"/>
                    <a:pt x="42186" y="12591"/>
                    <a:pt x="42235" y="12591"/>
                  </a:cubicBezTo>
                  <a:cubicBezTo>
                    <a:pt x="42271" y="12591"/>
                    <a:pt x="42308" y="12582"/>
                    <a:pt x="42341" y="12562"/>
                  </a:cubicBezTo>
                  <a:cubicBezTo>
                    <a:pt x="42363" y="12598"/>
                    <a:pt x="42398" y="12614"/>
                    <a:pt x="42434" y="12614"/>
                  </a:cubicBezTo>
                  <a:cubicBezTo>
                    <a:pt x="42478" y="12614"/>
                    <a:pt x="42524" y="12590"/>
                    <a:pt x="42550" y="12546"/>
                  </a:cubicBezTo>
                  <a:cubicBezTo>
                    <a:pt x="43113" y="11516"/>
                    <a:pt x="43564" y="10422"/>
                    <a:pt x="43902" y="9296"/>
                  </a:cubicBezTo>
                  <a:cubicBezTo>
                    <a:pt x="43982" y="9280"/>
                    <a:pt x="44030" y="9216"/>
                    <a:pt x="44030" y="9135"/>
                  </a:cubicBezTo>
                  <a:cubicBezTo>
                    <a:pt x="44030" y="8347"/>
                    <a:pt x="44030" y="7559"/>
                    <a:pt x="43982" y="6770"/>
                  </a:cubicBezTo>
                  <a:cubicBezTo>
                    <a:pt x="43966" y="6738"/>
                    <a:pt x="43966" y="6706"/>
                    <a:pt x="43934" y="6690"/>
                  </a:cubicBezTo>
                  <a:cubicBezTo>
                    <a:pt x="43853" y="6336"/>
                    <a:pt x="43500" y="6127"/>
                    <a:pt x="43226" y="5886"/>
                  </a:cubicBezTo>
                  <a:cubicBezTo>
                    <a:pt x="42518" y="5258"/>
                    <a:pt x="41826" y="4615"/>
                    <a:pt x="41151" y="3971"/>
                  </a:cubicBezTo>
                  <a:cubicBezTo>
                    <a:pt x="39832" y="2700"/>
                    <a:pt x="38561" y="1413"/>
                    <a:pt x="37322" y="62"/>
                  </a:cubicBezTo>
                  <a:cubicBezTo>
                    <a:pt x="37274" y="21"/>
                    <a:pt x="37214" y="0"/>
                    <a:pt x="37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7"/>
          <p:cNvSpPr txBox="1">
            <a:spLocks noGrp="1"/>
          </p:cNvSpPr>
          <p:nvPr>
            <p:ph type="subTitle" idx="1"/>
          </p:nvPr>
        </p:nvSpPr>
        <p:spPr>
          <a:xfrm>
            <a:off x="5552450" y="2471963"/>
            <a:ext cx="2175900" cy="1576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24" name="Google Shape;124;p7"/>
          <p:cNvSpPr txBox="1">
            <a:spLocks noGrp="1"/>
          </p:cNvSpPr>
          <p:nvPr>
            <p:ph type="title"/>
          </p:nvPr>
        </p:nvSpPr>
        <p:spPr>
          <a:xfrm>
            <a:off x="1107525" y="171525"/>
            <a:ext cx="6929100" cy="182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40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7"/>
          <p:cNvSpPr txBox="1">
            <a:spLocks noGrp="1"/>
          </p:cNvSpPr>
          <p:nvPr>
            <p:ph type="sldNum" idx="12"/>
          </p:nvPr>
        </p:nvSpPr>
        <p:spPr>
          <a:xfrm>
            <a:off x="436813" y="4608217"/>
            <a:ext cx="548700" cy="393600"/>
          </a:xfrm>
          <a:prstGeom prst="rect">
            <a:avLst/>
          </a:prstGeom>
        </p:spPr>
        <p:txBody>
          <a:bodyPr spcFirstLastPara="1" wrap="square" lIns="91425" tIns="91425" rIns="91425" bIns="91425" anchor="t" anchorCtr="0">
            <a:noAutofit/>
          </a:bodyPr>
          <a:lstStyle>
            <a:lvl1pPr lvl="0" rtl="0">
              <a:buNone/>
              <a:defRPr sz="1200">
                <a:latin typeface="Architects Daughter"/>
                <a:ea typeface="Architects Daughter"/>
                <a:cs typeface="Architects Daughter"/>
                <a:sym typeface="Architects Daughter"/>
              </a:defRPr>
            </a:lvl1pPr>
            <a:lvl2pPr lvl="1" rtl="0">
              <a:buNone/>
              <a:defRPr sz="1200">
                <a:latin typeface="Architects Daughter"/>
                <a:ea typeface="Architects Daughter"/>
                <a:cs typeface="Architects Daughter"/>
                <a:sym typeface="Architects Daughter"/>
              </a:defRPr>
            </a:lvl2pPr>
            <a:lvl3pPr lvl="2" rtl="0">
              <a:buNone/>
              <a:defRPr sz="1200">
                <a:latin typeface="Architects Daughter"/>
                <a:ea typeface="Architects Daughter"/>
                <a:cs typeface="Architects Daughter"/>
                <a:sym typeface="Architects Daughter"/>
              </a:defRPr>
            </a:lvl3pPr>
            <a:lvl4pPr lvl="3" rtl="0">
              <a:buNone/>
              <a:defRPr sz="1200">
                <a:latin typeface="Architects Daughter"/>
                <a:ea typeface="Architects Daughter"/>
                <a:cs typeface="Architects Daughter"/>
                <a:sym typeface="Architects Daughter"/>
              </a:defRPr>
            </a:lvl4pPr>
            <a:lvl5pPr lvl="4" rtl="0">
              <a:buNone/>
              <a:defRPr sz="1200">
                <a:latin typeface="Architects Daughter"/>
                <a:ea typeface="Architects Daughter"/>
                <a:cs typeface="Architects Daughter"/>
                <a:sym typeface="Architects Daughter"/>
              </a:defRPr>
            </a:lvl5pPr>
            <a:lvl6pPr lvl="5" rtl="0">
              <a:buNone/>
              <a:defRPr sz="1200">
                <a:latin typeface="Architects Daughter"/>
                <a:ea typeface="Architects Daughter"/>
                <a:cs typeface="Architects Daughter"/>
                <a:sym typeface="Architects Daughter"/>
              </a:defRPr>
            </a:lvl6pPr>
            <a:lvl7pPr lvl="6" rtl="0">
              <a:buNone/>
              <a:defRPr sz="1200">
                <a:latin typeface="Architects Daughter"/>
                <a:ea typeface="Architects Daughter"/>
                <a:cs typeface="Architects Daughter"/>
                <a:sym typeface="Architects Daughter"/>
              </a:defRPr>
            </a:lvl7pPr>
            <a:lvl8pPr lvl="7" rtl="0">
              <a:buNone/>
              <a:defRPr sz="1200">
                <a:latin typeface="Architects Daughter"/>
                <a:ea typeface="Architects Daughter"/>
                <a:cs typeface="Architects Daughter"/>
                <a:sym typeface="Architects Daughter"/>
              </a:defRPr>
            </a:lvl8pPr>
            <a:lvl9pPr lvl="8" rtl="0">
              <a:buNone/>
              <a:defRPr sz="1200">
                <a:latin typeface="Architects Daughter"/>
                <a:ea typeface="Architects Daughter"/>
                <a:cs typeface="Architects Daughter"/>
                <a:sym typeface="Architects Daughter"/>
              </a:defRPr>
            </a:lvl9pPr>
          </a:lstStyle>
          <a:p>
            <a:pPr marL="0" lvl="0" indent="0" algn="r" rtl="0">
              <a:spcBef>
                <a:spcPts val="0"/>
              </a:spcBef>
              <a:spcAft>
                <a:spcPts val="0"/>
              </a:spcAft>
              <a:buNone/>
            </a:pPr>
            <a:fld id="{00000000-1234-1234-1234-123412341234}" type="slidenum">
              <a:rPr lang="en"/>
              <a:t>‹#›</a:t>
            </a:fld>
            <a:endParaRPr/>
          </a:p>
        </p:txBody>
      </p:sp>
      <p:grpSp>
        <p:nvGrpSpPr>
          <p:cNvPr id="126" name="Google Shape;126;p7"/>
          <p:cNvGrpSpPr/>
          <p:nvPr/>
        </p:nvGrpSpPr>
        <p:grpSpPr>
          <a:xfrm rot="-6299940">
            <a:off x="-377261" y="465518"/>
            <a:ext cx="531079" cy="1062591"/>
            <a:chOff x="7456359" y="4218916"/>
            <a:chExt cx="585867" cy="1172212"/>
          </a:xfrm>
        </p:grpSpPr>
        <p:sp>
          <p:nvSpPr>
            <p:cNvPr id="127" name="Google Shape;127;p7"/>
            <p:cNvSpPr/>
            <p:nvPr/>
          </p:nvSpPr>
          <p:spPr>
            <a:xfrm rot="5544237" flipH="1">
              <a:off x="7238958" y="4599973"/>
              <a:ext cx="1130612" cy="428879"/>
            </a:xfrm>
            <a:custGeom>
              <a:avLst/>
              <a:gdLst/>
              <a:ahLst/>
              <a:cxnLst/>
              <a:rect l="l" t="t" r="r" b="b"/>
              <a:pathLst>
                <a:path w="43210" h="16391" extrusionOk="0">
                  <a:moveTo>
                    <a:pt x="4489" y="8670"/>
                  </a:moveTo>
                  <a:lnTo>
                    <a:pt x="4923" y="9073"/>
                  </a:lnTo>
                  <a:lnTo>
                    <a:pt x="4923" y="9073"/>
                  </a:lnTo>
                  <a:lnTo>
                    <a:pt x="4457" y="8767"/>
                  </a:lnTo>
                  <a:lnTo>
                    <a:pt x="4489" y="8670"/>
                  </a:lnTo>
                  <a:close/>
                  <a:moveTo>
                    <a:pt x="33268" y="9040"/>
                  </a:moveTo>
                  <a:lnTo>
                    <a:pt x="33268" y="9040"/>
                  </a:lnTo>
                  <a:cubicBezTo>
                    <a:pt x="33236" y="9137"/>
                    <a:pt x="33188" y="9233"/>
                    <a:pt x="33155" y="9314"/>
                  </a:cubicBezTo>
                  <a:lnTo>
                    <a:pt x="32946" y="9796"/>
                  </a:lnTo>
                  <a:cubicBezTo>
                    <a:pt x="32914" y="9748"/>
                    <a:pt x="32898" y="9716"/>
                    <a:pt x="32866" y="9684"/>
                  </a:cubicBezTo>
                  <a:cubicBezTo>
                    <a:pt x="32995" y="9475"/>
                    <a:pt x="33139" y="9266"/>
                    <a:pt x="33268" y="9040"/>
                  </a:cubicBezTo>
                  <a:close/>
                  <a:moveTo>
                    <a:pt x="22602" y="12209"/>
                  </a:moveTo>
                  <a:lnTo>
                    <a:pt x="22602" y="12209"/>
                  </a:lnTo>
                  <a:cubicBezTo>
                    <a:pt x="22659" y="12217"/>
                    <a:pt x="22719" y="12222"/>
                    <a:pt x="22779" y="12222"/>
                  </a:cubicBezTo>
                  <a:cubicBezTo>
                    <a:pt x="22840" y="12222"/>
                    <a:pt x="22900" y="12217"/>
                    <a:pt x="22956" y="12209"/>
                  </a:cubicBezTo>
                  <a:lnTo>
                    <a:pt x="22956" y="12209"/>
                  </a:lnTo>
                  <a:cubicBezTo>
                    <a:pt x="22908" y="12290"/>
                    <a:pt x="22860" y="12370"/>
                    <a:pt x="22828" y="12451"/>
                  </a:cubicBezTo>
                  <a:cubicBezTo>
                    <a:pt x="22763" y="12370"/>
                    <a:pt x="22699" y="12306"/>
                    <a:pt x="22619" y="12242"/>
                  </a:cubicBezTo>
                  <a:lnTo>
                    <a:pt x="22602" y="12209"/>
                  </a:lnTo>
                  <a:close/>
                  <a:moveTo>
                    <a:pt x="3347" y="11968"/>
                  </a:moveTo>
                  <a:lnTo>
                    <a:pt x="3347" y="11968"/>
                  </a:lnTo>
                  <a:cubicBezTo>
                    <a:pt x="3234" y="12274"/>
                    <a:pt x="3105" y="12579"/>
                    <a:pt x="2977" y="12869"/>
                  </a:cubicBezTo>
                  <a:cubicBezTo>
                    <a:pt x="3105" y="12579"/>
                    <a:pt x="3218" y="12274"/>
                    <a:pt x="3347" y="11968"/>
                  </a:cubicBezTo>
                  <a:close/>
                  <a:moveTo>
                    <a:pt x="10553" y="14156"/>
                  </a:moveTo>
                  <a:cubicBezTo>
                    <a:pt x="10650" y="14220"/>
                    <a:pt x="10763" y="14285"/>
                    <a:pt x="10875" y="14333"/>
                  </a:cubicBezTo>
                  <a:cubicBezTo>
                    <a:pt x="10907" y="14333"/>
                    <a:pt x="10923" y="14349"/>
                    <a:pt x="10956" y="14365"/>
                  </a:cubicBezTo>
                  <a:lnTo>
                    <a:pt x="11004" y="14381"/>
                  </a:lnTo>
                  <a:lnTo>
                    <a:pt x="10956" y="14478"/>
                  </a:lnTo>
                  <a:cubicBezTo>
                    <a:pt x="10827" y="14365"/>
                    <a:pt x="10698" y="14269"/>
                    <a:pt x="10553" y="14156"/>
                  </a:cubicBezTo>
                  <a:close/>
                  <a:moveTo>
                    <a:pt x="2751" y="13432"/>
                  </a:moveTo>
                  <a:lnTo>
                    <a:pt x="2301" y="14494"/>
                  </a:lnTo>
                  <a:lnTo>
                    <a:pt x="2301" y="14462"/>
                  </a:lnTo>
                  <a:lnTo>
                    <a:pt x="2526" y="13963"/>
                  </a:lnTo>
                  <a:lnTo>
                    <a:pt x="2751" y="13432"/>
                  </a:lnTo>
                  <a:close/>
                  <a:moveTo>
                    <a:pt x="36702" y="1"/>
                  </a:moveTo>
                  <a:cubicBezTo>
                    <a:pt x="36324" y="1"/>
                    <a:pt x="35955" y="176"/>
                    <a:pt x="35761" y="563"/>
                  </a:cubicBezTo>
                  <a:cubicBezTo>
                    <a:pt x="34458" y="3136"/>
                    <a:pt x="33027" y="5646"/>
                    <a:pt x="31691" y="8204"/>
                  </a:cubicBezTo>
                  <a:cubicBezTo>
                    <a:pt x="30356" y="6499"/>
                    <a:pt x="29118" y="4745"/>
                    <a:pt x="27943" y="2927"/>
                  </a:cubicBezTo>
                  <a:cubicBezTo>
                    <a:pt x="27700" y="2536"/>
                    <a:pt x="27336" y="2354"/>
                    <a:pt x="26964" y="2354"/>
                  </a:cubicBezTo>
                  <a:cubicBezTo>
                    <a:pt x="26572" y="2354"/>
                    <a:pt x="26173" y="2556"/>
                    <a:pt x="25900" y="2927"/>
                  </a:cubicBezTo>
                  <a:cubicBezTo>
                    <a:pt x="24581" y="4745"/>
                    <a:pt x="23439" y="6692"/>
                    <a:pt x="22474" y="8735"/>
                  </a:cubicBezTo>
                  <a:cubicBezTo>
                    <a:pt x="21782" y="7946"/>
                    <a:pt x="21026" y="7223"/>
                    <a:pt x="20318" y="6547"/>
                  </a:cubicBezTo>
                  <a:cubicBezTo>
                    <a:pt x="19363" y="5622"/>
                    <a:pt x="17606" y="3824"/>
                    <a:pt x="16114" y="3824"/>
                  </a:cubicBezTo>
                  <a:cubicBezTo>
                    <a:pt x="16024" y="3824"/>
                    <a:pt x="15934" y="3831"/>
                    <a:pt x="15846" y="3844"/>
                  </a:cubicBezTo>
                  <a:cubicBezTo>
                    <a:pt x="14993" y="3973"/>
                    <a:pt x="14543" y="4713"/>
                    <a:pt x="14093" y="5373"/>
                  </a:cubicBezTo>
                  <a:cubicBezTo>
                    <a:pt x="13546" y="6193"/>
                    <a:pt x="13015" y="7046"/>
                    <a:pt x="12484" y="7898"/>
                  </a:cubicBezTo>
                  <a:cubicBezTo>
                    <a:pt x="11985" y="8735"/>
                    <a:pt x="11486" y="9587"/>
                    <a:pt x="11004" y="10456"/>
                  </a:cubicBezTo>
                  <a:cubicBezTo>
                    <a:pt x="10843" y="10778"/>
                    <a:pt x="10650" y="11083"/>
                    <a:pt x="10425" y="11389"/>
                  </a:cubicBezTo>
                  <a:lnTo>
                    <a:pt x="8543" y="9652"/>
                  </a:lnTo>
                  <a:lnTo>
                    <a:pt x="4698" y="6145"/>
                  </a:lnTo>
                  <a:cubicBezTo>
                    <a:pt x="4499" y="5952"/>
                    <a:pt x="4251" y="5863"/>
                    <a:pt x="4007" y="5863"/>
                  </a:cubicBezTo>
                  <a:cubicBezTo>
                    <a:pt x="3580" y="5863"/>
                    <a:pt x="3164" y="6135"/>
                    <a:pt x="3041" y="6595"/>
                  </a:cubicBezTo>
                  <a:cubicBezTo>
                    <a:pt x="2446" y="8767"/>
                    <a:pt x="1706" y="10906"/>
                    <a:pt x="837" y="12982"/>
                  </a:cubicBezTo>
                  <a:cubicBezTo>
                    <a:pt x="531" y="13689"/>
                    <a:pt x="0" y="14462"/>
                    <a:pt x="354" y="15250"/>
                  </a:cubicBezTo>
                  <a:cubicBezTo>
                    <a:pt x="610" y="15846"/>
                    <a:pt x="1154" y="16117"/>
                    <a:pt x="1753" y="16117"/>
                  </a:cubicBezTo>
                  <a:cubicBezTo>
                    <a:pt x="1833" y="16117"/>
                    <a:pt x="1914" y="16112"/>
                    <a:pt x="1995" y="16102"/>
                  </a:cubicBezTo>
                  <a:cubicBezTo>
                    <a:pt x="2075" y="16164"/>
                    <a:pt x="2170" y="16193"/>
                    <a:pt x="2264" y="16193"/>
                  </a:cubicBezTo>
                  <a:cubicBezTo>
                    <a:pt x="2415" y="16193"/>
                    <a:pt x="2566" y="16119"/>
                    <a:pt x="2655" y="15990"/>
                  </a:cubicBezTo>
                  <a:cubicBezTo>
                    <a:pt x="3443" y="14590"/>
                    <a:pt x="4263" y="13223"/>
                    <a:pt x="5020" y="11807"/>
                  </a:cubicBezTo>
                  <a:cubicBezTo>
                    <a:pt x="5824" y="12612"/>
                    <a:pt x="6676" y="13368"/>
                    <a:pt x="7577" y="14059"/>
                  </a:cubicBezTo>
                  <a:cubicBezTo>
                    <a:pt x="8398" y="14687"/>
                    <a:pt x="9379" y="15572"/>
                    <a:pt x="10425" y="15909"/>
                  </a:cubicBezTo>
                  <a:cubicBezTo>
                    <a:pt x="10464" y="16186"/>
                    <a:pt x="10705" y="16390"/>
                    <a:pt x="10951" y="16390"/>
                  </a:cubicBezTo>
                  <a:cubicBezTo>
                    <a:pt x="11106" y="16390"/>
                    <a:pt x="11262" y="16311"/>
                    <a:pt x="11374" y="16119"/>
                  </a:cubicBezTo>
                  <a:cubicBezTo>
                    <a:pt x="12789" y="13818"/>
                    <a:pt x="14173" y="11486"/>
                    <a:pt x="15556" y="9153"/>
                  </a:cubicBezTo>
                  <a:cubicBezTo>
                    <a:pt x="16506" y="9957"/>
                    <a:pt x="17406" y="10826"/>
                    <a:pt x="18275" y="11743"/>
                  </a:cubicBezTo>
                  <a:cubicBezTo>
                    <a:pt x="19353" y="12901"/>
                    <a:pt x="20238" y="14333"/>
                    <a:pt x="21364" y="15427"/>
                  </a:cubicBezTo>
                  <a:cubicBezTo>
                    <a:pt x="21249" y="15784"/>
                    <a:pt x="21611" y="16083"/>
                    <a:pt x="21956" y="16083"/>
                  </a:cubicBezTo>
                  <a:cubicBezTo>
                    <a:pt x="22094" y="16083"/>
                    <a:pt x="22228" y="16035"/>
                    <a:pt x="22329" y="15925"/>
                  </a:cubicBezTo>
                  <a:cubicBezTo>
                    <a:pt x="24163" y="13899"/>
                    <a:pt x="25643" y="11550"/>
                    <a:pt x="27123" y="9233"/>
                  </a:cubicBezTo>
                  <a:lnTo>
                    <a:pt x="28056" y="10183"/>
                  </a:lnTo>
                  <a:cubicBezTo>
                    <a:pt x="28860" y="11630"/>
                    <a:pt x="29761" y="13030"/>
                    <a:pt x="30742" y="14365"/>
                  </a:cubicBezTo>
                  <a:cubicBezTo>
                    <a:pt x="30935" y="14639"/>
                    <a:pt x="31241" y="14799"/>
                    <a:pt x="31563" y="14816"/>
                  </a:cubicBezTo>
                  <a:cubicBezTo>
                    <a:pt x="31660" y="14857"/>
                    <a:pt x="31762" y="14878"/>
                    <a:pt x="31862" y="14878"/>
                  </a:cubicBezTo>
                  <a:cubicBezTo>
                    <a:pt x="32108" y="14878"/>
                    <a:pt x="32343" y="14755"/>
                    <a:pt x="32480" y="14526"/>
                  </a:cubicBezTo>
                  <a:cubicBezTo>
                    <a:pt x="33815" y="12097"/>
                    <a:pt x="35038" y="9603"/>
                    <a:pt x="36276" y="7126"/>
                  </a:cubicBezTo>
                  <a:cubicBezTo>
                    <a:pt x="36421" y="6836"/>
                    <a:pt x="36566" y="6547"/>
                    <a:pt x="36711" y="6257"/>
                  </a:cubicBezTo>
                  <a:cubicBezTo>
                    <a:pt x="36727" y="6225"/>
                    <a:pt x="36743" y="6177"/>
                    <a:pt x="36775" y="6145"/>
                  </a:cubicBezTo>
                  <a:lnTo>
                    <a:pt x="36839" y="6193"/>
                  </a:lnTo>
                  <a:lnTo>
                    <a:pt x="37869" y="6804"/>
                  </a:lnTo>
                  <a:cubicBezTo>
                    <a:pt x="39043" y="7512"/>
                    <a:pt x="40266" y="8429"/>
                    <a:pt x="41601" y="8831"/>
                  </a:cubicBezTo>
                  <a:cubicBezTo>
                    <a:pt x="41679" y="8851"/>
                    <a:pt x="41757" y="8860"/>
                    <a:pt x="41835" y="8860"/>
                  </a:cubicBezTo>
                  <a:cubicBezTo>
                    <a:pt x="42331" y="8860"/>
                    <a:pt x="42782" y="8478"/>
                    <a:pt x="42824" y="7963"/>
                  </a:cubicBezTo>
                  <a:cubicBezTo>
                    <a:pt x="43210" y="7512"/>
                    <a:pt x="43161" y="6836"/>
                    <a:pt x="42711" y="6450"/>
                  </a:cubicBezTo>
                  <a:cubicBezTo>
                    <a:pt x="42357" y="6113"/>
                    <a:pt x="41987" y="5759"/>
                    <a:pt x="41617" y="5421"/>
                  </a:cubicBezTo>
                  <a:cubicBezTo>
                    <a:pt x="40153" y="3957"/>
                    <a:pt x="38850" y="2316"/>
                    <a:pt x="37756" y="563"/>
                  </a:cubicBezTo>
                  <a:cubicBezTo>
                    <a:pt x="37531" y="204"/>
                    <a:pt x="37111" y="1"/>
                    <a:pt x="36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rot="5544237" flipH="1">
              <a:off x="7156148" y="4553126"/>
              <a:ext cx="1152094" cy="503791"/>
            </a:xfrm>
            <a:custGeom>
              <a:avLst/>
              <a:gdLst/>
              <a:ahLst/>
              <a:cxnLst/>
              <a:rect l="l" t="t" r="r" b="b"/>
              <a:pathLst>
                <a:path w="44031" h="19254" extrusionOk="0">
                  <a:moveTo>
                    <a:pt x="37660" y="5210"/>
                  </a:moveTo>
                  <a:lnTo>
                    <a:pt x="41907" y="9199"/>
                  </a:lnTo>
                  <a:cubicBezTo>
                    <a:pt x="41950" y="9242"/>
                    <a:pt x="42007" y="9264"/>
                    <a:pt x="42064" y="9264"/>
                  </a:cubicBezTo>
                  <a:cubicBezTo>
                    <a:pt x="42093" y="9264"/>
                    <a:pt x="42121" y="9258"/>
                    <a:pt x="42148" y="9248"/>
                  </a:cubicBezTo>
                  <a:lnTo>
                    <a:pt x="42148" y="9248"/>
                  </a:lnTo>
                  <a:cubicBezTo>
                    <a:pt x="42196" y="10165"/>
                    <a:pt x="42164" y="11082"/>
                    <a:pt x="42084" y="11982"/>
                  </a:cubicBezTo>
                  <a:cubicBezTo>
                    <a:pt x="40749" y="10776"/>
                    <a:pt x="39494" y="9457"/>
                    <a:pt x="38239" y="8154"/>
                  </a:cubicBezTo>
                  <a:cubicBezTo>
                    <a:pt x="38287" y="8138"/>
                    <a:pt x="38336" y="8073"/>
                    <a:pt x="38320" y="8009"/>
                  </a:cubicBezTo>
                  <a:cubicBezTo>
                    <a:pt x="38207" y="7044"/>
                    <a:pt x="37998" y="6111"/>
                    <a:pt x="37660" y="5210"/>
                  </a:cubicBezTo>
                  <a:close/>
                  <a:moveTo>
                    <a:pt x="43709" y="7285"/>
                  </a:moveTo>
                  <a:lnTo>
                    <a:pt x="43709" y="7285"/>
                  </a:lnTo>
                  <a:cubicBezTo>
                    <a:pt x="43693" y="7848"/>
                    <a:pt x="43693" y="8411"/>
                    <a:pt x="43676" y="8958"/>
                  </a:cubicBezTo>
                  <a:cubicBezTo>
                    <a:pt x="43612" y="8990"/>
                    <a:pt x="43564" y="9039"/>
                    <a:pt x="43548" y="9087"/>
                  </a:cubicBezTo>
                  <a:lnTo>
                    <a:pt x="43564" y="9087"/>
                  </a:lnTo>
                  <a:cubicBezTo>
                    <a:pt x="43258" y="10084"/>
                    <a:pt x="42888" y="11049"/>
                    <a:pt x="42486" y="12015"/>
                  </a:cubicBezTo>
                  <a:cubicBezTo>
                    <a:pt x="42583" y="11049"/>
                    <a:pt x="42599" y="10100"/>
                    <a:pt x="42550" y="9135"/>
                  </a:cubicBezTo>
                  <a:cubicBezTo>
                    <a:pt x="42985" y="8556"/>
                    <a:pt x="43387" y="7945"/>
                    <a:pt x="43709" y="7285"/>
                  </a:cubicBezTo>
                  <a:close/>
                  <a:moveTo>
                    <a:pt x="37210" y="641"/>
                  </a:moveTo>
                  <a:cubicBezTo>
                    <a:pt x="38207" y="1703"/>
                    <a:pt x="39220" y="2749"/>
                    <a:pt x="40266" y="3762"/>
                  </a:cubicBezTo>
                  <a:cubicBezTo>
                    <a:pt x="40797" y="4293"/>
                    <a:pt x="41344" y="4808"/>
                    <a:pt x="41907" y="5323"/>
                  </a:cubicBezTo>
                  <a:cubicBezTo>
                    <a:pt x="42390" y="5773"/>
                    <a:pt x="42888" y="6207"/>
                    <a:pt x="43419" y="6610"/>
                  </a:cubicBezTo>
                  <a:lnTo>
                    <a:pt x="43387" y="6642"/>
                  </a:lnTo>
                  <a:cubicBezTo>
                    <a:pt x="43355" y="6706"/>
                    <a:pt x="43355" y="6770"/>
                    <a:pt x="43371" y="6851"/>
                  </a:cubicBezTo>
                  <a:cubicBezTo>
                    <a:pt x="42969" y="7494"/>
                    <a:pt x="42631" y="8202"/>
                    <a:pt x="42229" y="8862"/>
                  </a:cubicBezTo>
                  <a:lnTo>
                    <a:pt x="42229" y="8846"/>
                  </a:lnTo>
                  <a:lnTo>
                    <a:pt x="37660" y="4550"/>
                  </a:lnTo>
                  <a:cubicBezTo>
                    <a:pt x="37611" y="4501"/>
                    <a:pt x="37546" y="4476"/>
                    <a:pt x="37482" y="4476"/>
                  </a:cubicBezTo>
                  <a:cubicBezTo>
                    <a:pt x="37400" y="4476"/>
                    <a:pt x="37319" y="4517"/>
                    <a:pt x="37274" y="4599"/>
                  </a:cubicBezTo>
                  <a:lnTo>
                    <a:pt x="32400" y="13897"/>
                  </a:lnTo>
                  <a:cubicBezTo>
                    <a:pt x="30550" y="11854"/>
                    <a:pt x="28844" y="9682"/>
                    <a:pt x="27316" y="7382"/>
                  </a:cubicBezTo>
                  <a:cubicBezTo>
                    <a:pt x="27268" y="7301"/>
                    <a:pt x="27187" y="7261"/>
                    <a:pt x="27107" y="7261"/>
                  </a:cubicBezTo>
                  <a:cubicBezTo>
                    <a:pt x="27027" y="7261"/>
                    <a:pt x="26946" y="7301"/>
                    <a:pt x="26898" y="7382"/>
                  </a:cubicBezTo>
                  <a:cubicBezTo>
                    <a:pt x="25305" y="10004"/>
                    <a:pt x="23841" y="12706"/>
                    <a:pt x="22506" y="15457"/>
                  </a:cubicBezTo>
                  <a:cubicBezTo>
                    <a:pt x="20206" y="13109"/>
                    <a:pt x="18227" y="10551"/>
                    <a:pt x="16152" y="7993"/>
                  </a:cubicBezTo>
                  <a:cubicBezTo>
                    <a:pt x="16114" y="7955"/>
                    <a:pt x="16066" y="7937"/>
                    <a:pt x="16019" y="7937"/>
                  </a:cubicBezTo>
                  <a:cubicBezTo>
                    <a:pt x="15946" y="7937"/>
                    <a:pt x="15876" y="7979"/>
                    <a:pt x="15846" y="8057"/>
                  </a:cubicBezTo>
                  <a:cubicBezTo>
                    <a:pt x="15814" y="8073"/>
                    <a:pt x="15798" y="8106"/>
                    <a:pt x="15782" y="8138"/>
                  </a:cubicBezTo>
                  <a:cubicBezTo>
                    <a:pt x="14575" y="10535"/>
                    <a:pt x="13192" y="12835"/>
                    <a:pt x="11648" y="15023"/>
                  </a:cubicBezTo>
                  <a:cubicBezTo>
                    <a:pt x="11463" y="15300"/>
                    <a:pt x="11205" y="15782"/>
                    <a:pt x="10803" y="15782"/>
                  </a:cubicBezTo>
                  <a:cubicBezTo>
                    <a:pt x="10785" y="15782"/>
                    <a:pt x="10766" y="15781"/>
                    <a:pt x="10747" y="15779"/>
                  </a:cubicBezTo>
                  <a:cubicBezTo>
                    <a:pt x="10554" y="15763"/>
                    <a:pt x="10152" y="15216"/>
                    <a:pt x="10023" y="15087"/>
                  </a:cubicBezTo>
                  <a:lnTo>
                    <a:pt x="8462" y="13527"/>
                  </a:lnTo>
                  <a:lnTo>
                    <a:pt x="5342" y="10438"/>
                  </a:lnTo>
                  <a:cubicBezTo>
                    <a:pt x="5295" y="10392"/>
                    <a:pt x="5236" y="10370"/>
                    <a:pt x="5178" y="10370"/>
                  </a:cubicBezTo>
                  <a:cubicBezTo>
                    <a:pt x="5074" y="10370"/>
                    <a:pt x="4970" y="10438"/>
                    <a:pt x="4939" y="10551"/>
                  </a:cubicBezTo>
                  <a:cubicBezTo>
                    <a:pt x="4248" y="12159"/>
                    <a:pt x="3427" y="13720"/>
                    <a:pt x="2510" y="15232"/>
                  </a:cubicBezTo>
                  <a:lnTo>
                    <a:pt x="2510" y="15216"/>
                  </a:lnTo>
                  <a:cubicBezTo>
                    <a:pt x="2495" y="15170"/>
                    <a:pt x="2446" y="15145"/>
                    <a:pt x="2401" y="15145"/>
                  </a:cubicBezTo>
                  <a:cubicBezTo>
                    <a:pt x="2353" y="15145"/>
                    <a:pt x="2309" y="15174"/>
                    <a:pt x="2317" y="15232"/>
                  </a:cubicBezTo>
                  <a:cubicBezTo>
                    <a:pt x="2076" y="15103"/>
                    <a:pt x="1786" y="15023"/>
                    <a:pt x="1529" y="14894"/>
                  </a:cubicBezTo>
                  <a:cubicBezTo>
                    <a:pt x="1159" y="14717"/>
                    <a:pt x="805" y="14524"/>
                    <a:pt x="435" y="14347"/>
                  </a:cubicBezTo>
                  <a:cubicBezTo>
                    <a:pt x="1931" y="11596"/>
                    <a:pt x="3122" y="8653"/>
                    <a:pt x="4232" y="5725"/>
                  </a:cubicBezTo>
                  <a:cubicBezTo>
                    <a:pt x="6387" y="7864"/>
                    <a:pt x="8414" y="10116"/>
                    <a:pt x="10329" y="12465"/>
                  </a:cubicBezTo>
                  <a:cubicBezTo>
                    <a:pt x="10377" y="12513"/>
                    <a:pt x="10441" y="12537"/>
                    <a:pt x="10505" y="12537"/>
                  </a:cubicBezTo>
                  <a:cubicBezTo>
                    <a:pt x="10570" y="12537"/>
                    <a:pt x="10634" y="12513"/>
                    <a:pt x="10682" y="12465"/>
                  </a:cubicBezTo>
                  <a:cubicBezTo>
                    <a:pt x="12758" y="9827"/>
                    <a:pt x="14688" y="7076"/>
                    <a:pt x="16458" y="4229"/>
                  </a:cubicBezTo>
                  <a:cubicBezTo>
                    <a:pt x="18533" y="6079"/>
                    <a:pt x="20351" y="8218"/>
                    <a:pt x="21863" y="10551"/>
                  </a:cubicBezTo>
                  <a:cubicBezTo>
                    <a:pt x="21851" y="10665"/>
                    <a:pt x="21961" y="10778"/>
                    <a:pt x="22071" y="10778"/>
                  </a:cubicBezTo>
                  <a:cubicBezTo>
                    <a:pt x="22117" y="10778"/>
                    <a:pt x="22163" y="10759"/>
                    <a:pt x="22201" y="10712"/>
                  </a:cubicBezTo>
                  <a:lnTo>
                    <a:pt x="22217" y="10679"/>
                  </a:lnTo>
                  <a:cubicBezTo>
                    <a:pt x="22281" y="10647"/>
                    <a:pt x="22329" y="10599"/>
                    <a:pt x="22345" y="10519"/>
                  </a:cubicBezTo>
                  <a:cubicBezTo>
                    <a:pt x="23214" y="9409"/>
                    <a:pt x="23841" y="8089"/>
                    <a:pt x="24501" y="6835"/>
                  </a:cubicBezTo>
                  <a:cubicBezTo>
                    <a:pt x="25273" y="5419"/>
                    <a:pt x="26045" y="3987"/>
                    <a:pt x="26817" y="2556"/>
                  </a:cubicBezTo>
                  <a:cubicBezTo>
                    <a:pt x="28651" y="4824"/>
                    <a:pt x="30405" y="7173"/>
                    <a:pt x="32351" y="9328"/>
                  </a:cubicBezTo>
                  <a:lnTo>
                    <a:pt x="32384" y="9360"/>
                  </a:lnTo>
                  <a:cubicBezTo>
                    <a:pt x="32393" y="9455"/>
                    <a:pt x="32475" y="9511"/>
                    <a:pt x="32561" y="9511"/>
                  </a:cubicBezTo>
                  <a:cubicBezTo>
                    <a:pt x="32621" y="9511"/>
                    <a:pt x="32682" y="9484"/>
                    <a:pt x="32721" y="9425"/>
                  </a:cubicBezTo>
                  <a:cubicBezTo>
                    <a:pt x="34282" y="6529"/>
                    <a:pt x="35746" y="3569"/>
                    <a:pt x="37210" y="641"/>
                  </a:cubicBezTo>
                  <a:close/>
                  <a:moveTo>
                    <a:pt x="37403" y="5403"/>
                  </a:moveTo>
                  <a:cubicBezTo>
                    <a:pt x="37612" y="6127"/>
                    <a:pt x="37789" y="6883"/>
                    <a:pt x="37901" y="7639"/>
                  </a:cubicBezTo>
                  <a:cubicBezTo>
                    <a:pt x="37876" y="7624"/>
                    <a:pt x="37848" y="7617"/>
                    <a:pt x="37820" y="7617"/>
                  </a:cubicBezTo>
                  <a:cubicBezTo>
                    <a:pt x="37757" y="7617"/>
                    <a:pt x="37693" y="7653"/>
                    <a:pt x="37660" y="7719"/>
                  </a:cubicBezTo>
                  <a:lnTo>
                    <a:pt x="37660" y="7703"/>
                  </a:lnTo>
                  <a:cubicBezTo>
                    <a:pt x="36743" y="9199"/>
                    <a:pt x="36003" y="10808"/>
                    <a:pt x="35183" y="12304"/>
                  </a:cubicBezTo>
                  <a:cubicBezTo>
                    <a:pt x="34394" y="13720"/>
                    <a:pt x="33606" y="15119"/>
                    <a:pt x="32818" y="16519"/>
                  </a:cubicBezTo>
                  <a:cubicBezTo>
                    <a:pt x="32898" y="15779"/>
                    <a:pt x="32882" y="15007"/>
                    <a:pt x="32754" y="14267"/>
                  </a:cubicBezTo>
                  <a:lnTo>
                    <a:pt x="37403" y="5403"/>
                  </a:lnTo>
                  <a:close/>
                  <a:moveTo>
                    <a:pt x="27525" y="8524"/>
                  </a:moveTo>
                  <a:lnTo>
                    <a:pt x="27525" y="8524"/>
                  </a:lnTo>
                  <a:cubicBezTo>
                    <a:pt x="28973" y="10615"/>
                    <a:pt x="30566" y="12610"/>
                    <a:pt x="32287" y="14492"/>
                  </a:cubicBezTo>
                  <a:cubicBezTo>
                    <a:pt x="32319" y="14524"/>
                    <a:pt x="32367" y="14540"/>
                    <a:pt x="32416" y="14556"/>
                  </a:cubicBezTo>
                  <a:cubicBezTo>
                    <a:pt x="32512" y="15264"/>
                    <a:pt x="32528" y="15988"/>
                    <a:pt x="32448" y="16712"/>
                  </a:cubicBezTo>
                  <a:cubicBezTo>
                    <a:pt x="31804" y="15827"/>
                    <a:pt x="31113" y="15007"/>
                    <a:pt x="30437" y="14154"/>
                  </a:cubicBezTo>
                  <a:cubicBezTo>
                    <a:pt x="29584" y="13076"/>
                    <a:pt x="28539" y="12015"/>
                    <a:pt x="28008" y="10728"/>
                  </a:cubicBezTo>
                  <a:cubicBezTo>
                    <a:pt x="27976" y="10679"/>
                    <a:pt x="27927" y="10647"/>
                    <a:pt x="27879" y="10631"/>
                  </a:cubicBezTo>
                  <a:cubicBezTo>
                    <a:pt x="27831" y="9923"/>
                    <a:pt x="27718" y="9216"/>
                    <a:pt x="27525" y="8524"/>
                  </a:cubicBezTo>
                  <a:close/>
                  <a:moveTo>
                    <a:pt x="306" y="14701"/>
                  </a:moveTo>
                  <a:lnTo>
                    <a:pt x="306" y="14701"/>
                  </a:lnTo>
                  <a:cubicBezTo>
                    <a:pt x="644" y="14942"/>
                    <a:pt x="1014" y="15152"/>
                    <a:pt x="1384" y="15329"/>
                  </a:cubicBezTo>
                  <a:cubicBezTo>
                    <a:pt x="1706" y="15522"/>
                    <a:pt x="2044" y="15666"/>
                    <a:pt x="2398" y="15747"/>
                  </a:cubicBezTo>
                  <a:cubicBezTo>
                    <a:pt x="2462" y="16326"/>
                    <a:pt x="2559" y="16889"/>
                    <a:pt x="2703" y="17452"/>
                  </a:cubicBezTo>
                  <a:cubicBezTo>
                    <a:pt x="2092" y="17162"/>
                    <a:pt x="1336" y="17082"/>
                    <a:pt x="902" y="16583"/>
                  </a:cubicBezTo>
                  <a:cubicBezTo>
                    <a:pt x="467" y="16069"/>
                    <a:pt x="596" y="15296"/>
                    <a:pt x="306" y="14701"/>
                  </a:cubicBezTo>
                  <a:close/>
                  <a:moveTo>
                    <a:pt x="5149" y="11275"/>
                  </a:moveTo>
                  <a:cubicBezTo>
                    <a:pt x="5197" y="11950"/>
                    <a:pt x="5245" y="12626"/>
                    <a:pt x="5342" y="13286"/>
                  </a:cubicBezTo>
                  <a:cubicBezTo>
                    <a:pt x="5229" y="13318"/>
                    <a:pt x="5213" y="13446"/>
                    <a:pt x="5293" y="13511"/>
                  </a:cubicBezTo>
                  <a:cubicBezTo>
                    <a:pt x="4521" y="14830"/>
                    <a:pt x="3781" y="16165"/>
                    <a:pt x="3057" y="17516"/>
                  </a:cubicBezTo>
                  <a:cubicBezTo>
                    <a:pt x="2961" y="16905"/>
                    <a:pt x="2832" y="16310"/>
                    <a:pt x="2655" y="15731"/>
                  </a:cubicBezTo>
                  <a:cubicBezTo>
                    <a:pt x="2719" y="15682"/>
                    <a:pt x="2752" y="15602"/>
                    <a:pt x="2719" y="15538"/>
                  </a:cubicBezTo>
                  <a:cubicBezTo>
                    <a:pt x="3685" y="14202"/>
                    <a:pt x="4505" y="12787"/>
                    <a:pt x="5149" y="11275"/>
                  </a:cubicBezTo>
                  <a:close/>
                  <a:moveTo>
                    <a:pt x="5358" y="11114"/>
                  </a:moveTo>
                  <a:lnTo>
                    <a:pt x="5358" y="11114"/>
                  </a:lnTo>
                  <a:cubicBezTo>
                    <a:pt x="6564" y="12320"/>
                    <a:pt x="7771" y="13527"/>
                    <a:pt x="8993" y="14717"/>
                  </a:cubicBezTo>
                  <a:cubicBezTo>
                    <a:pt x="9476" y="15200"/>
                    <a:pt x="9991" y="15956"/>
                    <a:pt x="10602" y="16278"/>
                  </a:cubicBezTo>
                  <a:cubicBezTo>
                    <a:pt x="10715" y="16358"/>
                    <a:pt x="10859" y="16390"/>
                    <a:pt x="11004" y="16390"/>
                  </a:cubicBezTo>
                  <a:cubicBezTo>
                    <a:pt x="11085" y="17146"/>
                    <a:pt x="11052" y="17919"/>
                    <a:pt x="10924" y="18691"/>
                  </a:cubicBezTo>
                  <a:lnTo>
                    <a:pt x="10924" y="18675"/>
                  </a:lnTo>
                  <a:cubicBezTo>
                    <a:pt x="9412" y="16792"/>
                    <a:pt x="7545" y="15119"/>
                    <a:pt x="5744" y="13527"/>
                  </a:cubicBezTo>
                  <a:lnTo>
                    <a:pt x="5760" y="13479"/>
                  </a:lnTo>
                  <a:cubicBezTo>
                    <a:pt x="5808" y="13382"/>
                    <a:pt x="5776" y="13269"/>
                    <a:pt x="5663" y="13221"/>
                  </a:cubicBezTo>
                  <a:cubicBezTo>
                    <a:pt x="5583" y="12513"/>
                    <a:pt x="5470" y="11806"/>
                    <a:pt x="5358" y="11114"/>
                  </a:cubicBezTo>
                  <a:close/>
                  <a:moveTo>
                    <a:pt x="27059" y="8057"/>
                  </a:moveTo>
                  <a:cubicBezTo>
                    <a:pt x="27300" y="8862"/>
                    <a:pt x="27445" y="9714"/>
                    <a:pt x="27509" y="10551"/>
                  </a:cubicBezTo>
                  <a:cubicBezTo>
                    <a:pt x="27493" y="10567"/>
                    <a:pt x="27477" y="10567"/>
                    <a:pt x="27477" y="10583"/>
                  </a:cubicBezTo>
                  <a:cubicBezTo>
                    <a:pt x="25756" y="13141"/>
                    <a:pt x="24340" y="15908"/>
                    <a:pt x="23262" y="18787"/>
                  </a:cubicBezTo>
                  <a:cubicBezTo>
                    <a:pt x="23198" y="17774"/>
                    <a:pt x="23118" y="16744"/>
                    <a:pt x="23005" y="15731"/>
                  </a:cubicBezTo>
                  <a:cubicBezTo>
                    <a:pt x="23005" y="15682"/>
                    <a:pt x="22989" y="15650"/>
                    <a:pt x="22957" y="15618"/>
                  </a:cubicBezTo>
                  <a:cubicBezTo>
                    <a:pt x="24228" y="13044"/>
                    <a:pt x="25579" y="10519"/>
                    <a:pt x="27059" y="8057"/>
                  </a:cubicBezTo>
                  <a:close/>
                  <a:moveTo>
                    <a:pt x="15862" y="9023"/>
                  </a:moveTo>
                  <a:cubicBezTo>
                    <a:pt x="15911" y="9714"/>
                    <a:pt x="15959" y="10406"/>
                    <a:pt x="16023" y="11114"/>
                  </a:cubicBezTo>
                  <a:cubicBezTo>
                    <a:pt x="16007" y="11114"/>
                    <a:pt x="15975" y="11146"/>
                    <a:pt x="15959" y="11162"/>
                  </a:cubicBezTo>
                  <a:lnTo>
                    <a:pt x="15975" y="11162"/>
                  </a:lnTo>
                  <a:cubicBezTo>
                    <a:pt x="15090" y="12369"/>
                    <a:pt x="14366" y="13704"/>
                    <a:pt x="13594" y="14975"/>
                  </a:cubicBezTo>
                  <a:cubicBezTo>
                    <a:pt x="13224" y="15586"/>
                    <a:pt x="12854" y="16197"/>
                    <a:pt x="12484" y="16809"/>
                  </a:cubicBezTo>
                  <a:cubicBezTo>
                    <a:pt x="12355" y="17034"/>
                    <a:pt x="11664" y="18417"/>
                    <a:pt x="11262" y="18852"/>
                  </a:cubicBezTo>
                  <a:cubicBezTo>
                    <a:pt x="11455" y="17983"/>
                    <a:pt x="11503" y="17082"/>
                    <a:pt x="11406" y="16197"/>
                  </a:cubicBezTo>
                  <a:cubicBezTo>
                    <a:pt x="11760" y="15908"/>
                    <a:pt x="12034" y="15312"/>
                    <a:pt x="12291" y="14959"/>
                  </a:cubicBezTo>
                  <a:cubicBezTo>
                    <a:pt x="12742" y="14299"/>
                    <a:pt x="13192" y="13623"/>
                    <a:pt x="13626" y="12932"/>
                  </a:cubicBezTo>
                  <a:cubicBezTo>
                    <a:pt x="14431" y="11661"/>
                    <a:pt x="15171" y="10358"/>
                    <a:pt x="15862" y="9023"/>
                  </a:cubicBezTo>
                  <a:close/>
                  <a:moveTo>
                    <a:pt x="16136" y="8653"/>
                  </a:moveTo>
                  <a:lnTo>
                    <a:pt x="16136" y="8653"/>
                  </a:lnTo>
                  <a:cubicBezTo>
                    <a:pt x="17921" y="11323"/>
                    <a:pt x="20158" y="13768"/>
                    <a:pt x="22410" y="16036"/>
                  </a:cubicBezTo>
                  <a:cubicBezTo>
                    <a:pt x="22459" y="16086"/>
                    <a:pt x="22527" y="16107"/>
                    <a:pt x="22592" y="16107"/>
                  </a:cubicBezTo>
                  <a:cubicBezTo>
                    <a:pt x="22612" y="16107"/>
                    <a:pt x="22632" y="16105"/>
                    <a:pt x="22651" y="16101"/>
                  </a:cubicBezTo>
                  <a:cubicBezTo>
                    <a:pt x="22731" y="17034"/>
                    <a:pt x="22828" y="17983"/>
                    <a:pt x="22941" y="18916"/>
                  </a:cubicBezTo>
                  <a:cubicBezTo>
                    <a:pt x="22008" y="17613"/>
                    <a:pt x="20817" y="16439"/>
                    <a:pt x="19755" y="15232"/>
                  </a:cubicBezTo>
                  <a:cubicBezTo>
                    <a:pt x="18661" y="13977"/>
                    <a:pt x="17568" y="12739"/>
                    <a:pt x="16441" y="11516"/>
                  </a:cubicBezTo>
                  <a:cubicBezTo>
                    <a:pt x="16361" y="10551"/>
                    <a:pt x="16248" y="9602"/>
                    <a:pt x="16136" y="8653"/>
                  </a:cubicBezTo>
                  <a:close/>
                  <a:moveTo>
                    <a:pt x="37155" y="0"/>
                  </a:moveTo>
                  <a:cubicBezTo>
                    <a:pt x="37076" y="0"/>
                    <a:pt x="36998" y="37"/>
                    <a:pt x="36952" y="110"/>
                  </a:cubicBezTo>
                  <a:cubicBezTo>
                    <a:pt x="35472" y="3038"/>
                    <a:pt x="33976" y="5950"/>
                    <a:pt x="32560" y="8894"/>
                  </a:cubicBezTo>
                  <a:cubicBezTo>
                    <a:pt x="30807" y="6513"/>
                    <a:pt x="28828" y="4277"/>
                    <a:pt x="26962" y="1960"/>
                  </a:cubicBezTo>
                  <a:cubicBezTo>
                    <a:pt x="26915" y="1913"/>
                    <a:pt x="26854" y="1892"/>
                    <a:pt x="26793" y="1892"/>
                  </a:cubicBezTo>
                  <a:cubicBezTo>
                    <a:pt x="26708" y="1892"/>
                    <a:pt x="26623" y="1934"/>
                    <a:pt x="26576" y="2009"/>
                  </a:cubicBezTo>
                  <a:cubicBezTo>
                    <a:pt x="25128" y="4695"/>
                    <a:pt x="23841" y="7591"/>
                    <a:pt x="22152" y="10133"/>
                  </a:cubicBezTo>
                  <a:cubicBezTo>
                    <a:pt x="20592" y="7736"/>
                    <a:pt x="18726" y="5580"/>
                    <a:pt x="16586" y="3698"/>
                  </a:cubicBezTo>
                  <a:cubicBezTo>
                    <a:pt x="16537" y="3649"/>
                    <a:pt x="16475" y="3624"/>
                    <a:pt x="16415" y="3624"/>
                  </a:cubicBezTo>
                  <a:cubicBezTo>
                    <a:pt x="16337" y="3624"/>
                    <a:pt x="16262" y="3665"/>
                    <a:pt x="16216" y="3746"/>
                  </a:cubicBezTo>
                  <a:cubicBezTo>
                    <a:pt x="14463" y="6577"/>
                    <a:pt x="12565" y="9296"/>
                    <a:pt x="10505" y="11918"/>
                  </a:cubicBezTo>
                  <a:cubicBezTo>
                    <a:pt x="8575" y="9553"/>
                    <a:pt x="6500" y="7285"/>
                    <a:pt x="4312" y="5130"/>
                  </a:cubicBezTo>
                  <a:cubicBezTo>
                    <a:pt x="4266" y="5083"/>
                    <a:pt x="4207" y="5062"/>
                    <a:pt x="4148" y="5062"/>
                  </a:cubicBezTo>
                  <a:cubicBezTo>
                    <a:pt x="4044" y="5062"/>
                    <a:pt x="3941" y="5129"/>
                    <a:pt x="3910" y="5242"/>
                  </a:cubicBezTo>
                  <a:cubicBezTo>
                    <a:pt x="2768" y="8283"/>
                    <a:pt x="1384" y="11242"/>
                    <a:pt x="113" y="14235"/>
                  </a:cubicBezTo>
                  <a:lnTo>
                    <a:pt x="113" y="14251"/>
                  </a:lnTo>
                  <a:cubicBezTo>
                    <a:pt x="1" y="14315"/>
                    <a:pt x="1" y="14476"/>
                    <a:pt x="97" y="14556"/>
                  </a:cubicBezTo>
                  <a:lnTo>
                    <a:pt x="113" y="14556"/>
                  </a:lnTo>
                  <a:cubicBezTo>
                    <a:pt x="113" y="14572"/>
                    <a:pt x="97" y="14572"/>
                    <a:pt x="97" y="14589"/>
                  </a:cubicBezTo>
                  <a:cubicBezTo>
                    <a:pt x="33" y="14991"/>
                    <a:pt x="162" y="15393"/>
                    <a:pt x="242" y="15795"/>
                  </a:cubicBezTo>
                  <a:cubicBezTo>
                    <a:pt x="306" y="16149"/>
                    <a:pt x="339" y="16567"/>
                    <a:pt x="564" y="16857"/>
                  </a:cubicBezTo>
                  <a:cubicBezTo>
                    <a:pt x="805" y="17130"/>
                    <a:pt x="1239" y="17259"/>
                    <a:pt x="1577" y="17388"/>
                  </a:cubicBezTo>
                  <a:cubicBezTo>
                    <a:pt x="1996" y="17565"/>
                    <a:pt x="2430" y="17790"/>
                    <a:pt x="2880" y="17838"/>
                  </a:cubicBezTo>
                  <a:cubicBezTo>
                    <a:pt x="2905" y="17850"/>
                    <a:pt x="2933" y="17856"/>
                    <a:pt x="2960" y="17856"/>
                  </a:cubicBezTo>
                  <a:cubicBezTo>
                    <a:pt x="3040" y="17856"/>
                    <a:pt x="3118" y="17805"/>
                    <a:pt x="3106" y="17709"/>
                  </a:cubicBezTo>
                  <a:lnTo>
                    <a:pt x="3106" y="17693"/>
                  </a:lnTo>
                  <a:cubicBezTo>
                    <a:pt x="3134" y="17722"/>
                    <a:pt x="3176" y="17738"/>
                    <a:pt x="3218" y="17738"/>
                  </a:cubicBezTo>
                  <a:cubicBezTo>
                    <a:pt x="3269" y="17738"/>
                    <a:pt x="3320" y="17714"/>
                    <a:pt x="3347" y="17661"/>
                  </a:cubicBezTo>
                  <a:cubicBezTo>
                    <a:pt x="4119" y="16390"/>
                    <a:pt x="4875" y="15103"/>
                    <a:pt x="5599" y="13800"/>
                  </a:cubicBezTo>
                  <a:cubicBezTo>
                    <a:pt x="7417" y="15554"/>
                    <a:pt x="9090" y="17468"/>
                    <a:pt x="10924" y="19189"/>
                  </a:cubicBezTo>
                  <a:cubicBezTo>
                    <a:pt x="10956" y="19232"/>
                    <a:pt x="11002" y="19254"/>
                    <a:pt x="11049" y="19254"/>
                  </a:cubicBezTo>
                  <a:cubicBezTo>
                    <a:pt x="11072" y="19254"/>
                    <a:pt x="11095" y="19248"/>
                    <a:pt x="11117" y="19238"/>
                  </a:cubicBezTo>
                  <a:cubicBezTo>
                    <a:pt x="11130" y="19239"/>
                    <a:pt x="11143" y="19239"/>
                    <a:pt x="11155" y="19239"/>
                  </a:cubicBezTo>
                  <a:cubicBezTo>
                    <a:pt x="11336" y="19239"/>
                    <a:pt x="11417" y="19131"/>
                    <a:pt x="11567" y="18980"/>
                  </a:cubicBezTo>
                  <a:cubicBezTo>
                    <a:pt x="12195" y="18305"/>
                    <a:pt x="12661" y="17275"/>
                    <a:pt x="13144" y="16503"/>
                  </a:cubicBezTo>
                  <a:cubicBezTo>
                    <a:pt x="14157" y="14926"/>
                    <a:pt x="15235" y="13350"/>
                    <a:pt x="16120" y="11709"/>
                  </a:cubicBezTo>
                  <a:cubicBezTo>
                    <a:pt x="16168" y="11757"/>
                    <a:pt x="16216" y="11789"/>
                    <a:pt x="16281" y="11806"/>
                  </a:cubicBezTo>
                  <a:cubicBezTo>
                    <a:pt x="17294" y="13012"/>
                    <a:pt x="18324" y="14186"/>
                    <a:pt x="19353" y="15377"/>
                  </a:cubicBezTo>
                  <a:cubicBezTo>
                    <a:pt x="20463" y="16632"/>
                    <a:pt x="21509" y="18047"/>
                    <a:pt x="22748" y="19189"/>
                  </a:cubicBezTo>
                  <a:cubicBezTo>
                    <a:pt x="22781" y="19216"/>
                    <a:pt x="22823" y="19229"/>
                    <a:pt x="22865" y="19229"/>
                  </a:cubicBezTo>
                  <a:cubicBezTo>
                    <a:pt x="22924" y="19229"/>
                    <a:pt x="22984" y="19204"/>
                    <a:pt x="23021" y="19157"/>
                  </a:cubicBezTo>
                  <a:cubicBezTo>
                    <a:pt x="23050" y="19196"/>
                    <a:pt x="23103" y="19217"/>
                    <a:pt x="23158" y="19217"/>
                  </a:cubicBezTo>
                  <a:cubicBezTo>
                    <a:pt x="23194" y="19217"/>
                    <a:pt x="23231" y="19208"/>
                    <a:pt x="23262" y="19189"/>
                  </a:cubicBezTo>
                  <a:cubicBezTo>
                    <a:pt x="23284" y="19205"/>
                    <a:pt x="23307" y="19213"/>
                    <a:pt x="23330" y="19213"/>
                  </a:cubicBezTo>
                  <a:cubicBezTo>
                    <a:pt x="23377" y="19213"/>
                    <a:pt x="23423" y="19184"/>
                    <a:pt x="23455" y="19141"/>
                  </a:cubicBezTo>
                  <a:cubicBezTo>
                    <a:pt x="24163" y="17742"/>
                    <a:pt x="24807" y="16310"/>
                    <a:pt x="25547" y="14910"/>
                  </a:cubicBezTo>
                  <a:cubicBezTo>
                    <a:pt x="26254" y="13559"/>
                    <a:pt x="27059" y="12256"/>
                    <a:pt x="27783" y="10921"/>
                  </a:cubicBezTo>
                  <a:cubicBezTo>
                    <a:pt x="28153" y="11950"/>
                    <a:pt x="28877" y="12787"/>
                    <a:pt x="29552" y="13656"/>
                  </a:cubicBezTo>
                  <a:cubicBezTo>
                    <a:pt x="30501" y="14846"/>
                    <a:pt x="31402" y="16085"/>
                    <a:pt x="32400" y="17227"/>
                  </a:cubicBezTo>
                  <a:cubicBezTo>
                    <a:pt x="32432" y="17259"/>
                    <a:pt x="32476" y="17275"/>
                    <a:pt x="32520" y="17275"/>
                  </a:cubicBezTo>
                  <a:cubicBezTo>
                    <a:pt x="32564" y="17275"/>
                    <a:pt x="32609" y="17259"/>
                    <a:pt x="32641" y="17227"/>
                  </a:cubicBezTo>
                  <a:cubicBezTo>
                    <a:pt x="32689" y="17211"/>
                    <a:pt x="32721" y="17179"/>
                    <a:pt x="32721" y="17130"/>
                  </a:cubicBezTo>
                  <a:cubicBezTo>
                    <a:pt x="32721" y="17130"/>
                    <a:pt x="32721" y="17114"/>
                    <a:pt x="32721" y="17114"/>
                  </a:cubicBezTo>
                  <a:cubicBezTo>
                    <a:pt x="32743" y="17123"/>
                    <a:pt x="32766" y="17127"/>
                    <a:pt x="32788" y="17127"/>
                  </a:cubicBezTo>
                  <a:cubicBezTo>
                    <a:pt x="32849" y="17127"/>
                    <a:pt x="32907" y="17097"/>
                    <a:pt x="32930" y="17050"/>
                  </a:cubicBezTo>
                  <a:cubicBezTo>
                    <a:pt x="34652" y="14202"/>
                    <a:pt x="36518" y="11259"/>
                    <a:pt x="37869" y="8202"/>
                  </a:cubicBezTo>
                  <a:cubicBezTo>
                    <a:pt x="39124" y="9795"/>
                    <a:pt x="40604" y="11210"/>
                    <a:pt x="42100" y="12546"/>
                  </a:cubicBezTo>
                  <a:cubicBezTo>
                    <a:pt x="42137" y="12574"/>
                    <a:pt x="42186" y="12591"/>
                    <a:pt x="42235" y="12591"/>
                  </a:cubicBezTo>
                  <a:cubicBezTo>
                    <a:pt x="42271" y="12591"/>
                    <a:pt x="42308" y="12582"/>
                    <a:pt x="42341" y="12562"/>
                  </a:cubicBezTo>
                  <a:cubicBezTo>
                    <a:pt x="42363" y="12598"/>
                    <a:pt x="42398" y="12614"/>
                    <a:pt x="42434" y="12614"/>
                  </a:cubicBezTo>
                  <a:cubicBezTo>
                    <a:pt x="42478" y="12614"/>
                    <a:pt x="42524" y="12590"/>
                    <a:pt x="42550" y="12546"/>
                  </a:cubicBezTo>
                  <a:cubicBezTo>
                    <a:pt x="43113" y="11516"/>
                    <a:pt x="43564" y="10422"/>
                    <a:pt x="43902" y="9296"/>
                  </a:cubicBezTo>
                  <a:cubicBezTo>
                    <a:pt x="43982" y="9280"/>
                    <a:pt x="44030" y="9216"/>
                    <a:pt x="44030" y="9135"/>
                  </a:cubicBezTo>
                  <a:cubicBezTo>
                    <a:pt x="44030" y="8347"/>
                    <a:pt x="44030" y="7559"/>
                    <a:pt x="43982" y="6770"/>
                  </a:cubicBezTo>
                  <a:cubicBezTo>
                    <a:pt x="43966" y="6738"/>
                    <a:pt x="43966" y="6706"/>
                    <a:pt x="43934" y="6690"/>
                  </a:cubicBezTo>
                  <a:cubicBezTo>
                    <a:pt x="43853" y="6336"/>
                    <a:pt x="43500" y="6127"/>
                    <a:pt x="43226" y="5886"/>
                  </a:cubicBezTo>
                  <a:cubicBezTo>
                    <a:pt x="42518" y="5258"/>
                    <a:pt x="41826" y="4615"/>
                    <a:pt x="41151" y="3971"/>
                  </a:cubicBezTo>
                  <a:cubicBezTo>
                    <a:pt x="39832" y="2700"/>
                    <a:pt x="38561" y="1413"/>
                    <a:pt x="37322" y="62"/>
                  </a:cubicBezTo>
                  <a:cubicBezTo>
                    <a:pt x="37274" y="21"/>
                    <a:pt x="37214" y="0"/>
                    <a:pt x="37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7"/>
          <p:cNvGrpSpPr/>
          <p:nvPr/>
        </p:nvGrpSpPr>
        <p:grpSpPr>
          <a:xfrm rot="-1800176">
            <a:off x="8285774" y="1444079"/>
            <a:ext cx="290008" cy="287047"/>
            <a:chOff x="6907281" y="1838619"/>
            <a:chExt cx="394389" cy="390408"/>
          </a:xfrm>
        </p:grpSpPr>
        <p:sp>
          <p:nvSpPr>
            <p:cNvPr id="130" name="Google Shape;130;p7"/>
            <p:cNvSpPr/>
            <p:nvPr/>
          </p:nvSpPr>
          <p:spPr>
            <a:xfrm rot="1441807">
              <a:off x="6953198" y="1885138"/>
              <a:ext cx="241781" cy="276976"/>
            </a:xfrm>
            <a:custGeom>
              <a:avLst/>
              <a:gdLst/>
              <a:ahLst/>
              <a:cxnLst/>
              <a:rect l="l" t="t" r="r" b="b"/>
              <a:pathLst>
                <a:path w="7701" h="8822" extrusionOk="0">
                  <a:moveTo>
                    <a:pt x="1737" y="204"/>
                  </a:moveTo>
                  <a:cubicBezTo>
                    <a:pt x="899" y="204"/>
                    <a:pt x="385" y="1160"/>
                    <a:pt x="565" y="1904"/>
                  </a:cubicBezTo>
                  <a:cubicBezTo>
                    <a:pt x="649" y="2281"/>
                    <a:pt x="712" y="2657"/>
                    <a:pt x="775" y="3034"/>
                  </a:cubicBezTo>
                  <a:cubicBezTo>
                    <a:pt x="754" y="3285"/>
                    <a:pt x="712" y="3557"/>
                    <a:pt x="691" y="3787"/>
                  </a:cubicBezTo>
                  <a:cubicBezTo>
                    <a:pt x="545" y="4917"/>
                    <a:pt x="482" y="6089"/>
                    <a:pt x="168" y="7156"/>
                  </a:cubicBezTo>
                  <a:cubicBezTo>
                    <a:pt x="1" y="7763"/>
                    <a:pt x="377" y="8558"/>
                    <a:pt x="1047" y="8662"/>
                  </a:cubicBezTo>
                  <a:cubicBezTo>
                    <a:pt x="1659" y="8770"/>
                    <a:pt x="2274" y="8822"/>
                    <a:pt x="2887" y="8822"/>
                  </a:cubicBezTo>
                  <a:cubicBezTo>
                    <a:pt x="4180" y="8822"/>
                    <a:pt x="5468" y="8593"/>
                    <a:pt x="6717" y="8181"/>
                  </a:cubicBezTo>
                  <a:cubicBezTo>
                    <a:pt x="7428" y="7951"/>
                    <a:pt x="7700" y="7323"/>
                    <a:pt x="7596" y="6591"/>
                  </a:cubicBezTo>
                  <a:cubicBezTo>
                    <a:pt x="7449" y="5587"/>
                    <a:pt x="7324" y="4603"/>
                    <a:pt x="7156" y="3599"/>
                  </a:cubicBezTo>
                  <a:cubicBezTo>
                    <a:pt x="7052" y="2867"/>
                    <a:pt x="7073" y="1925"/>
                    <a:pt x="6633" y="1276"/>
                  </a:cubicBezTo>
                  <a:cubicBezTo>
                    <a:pt x="5775" y="0"/>
                    <a:pt x="3202" y="314"/>
                    <a:pt x="1842" y="209"/>
                  </a:cubicBezTo>
                  <a:cubicBezTo>
                    <a:pt x="1806" y="206"/>
                    <a:pt x="1771" y="204"/>
                    <a:pt x="1737" y="20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rot="1441807">
              <a:off x="6959774" y="1885712"/>
              <a:ext cx="294338" cy="296222"/>
            </a:xfrm>
            <a:custGeom>
              <a:avLst/>
              <a:gdLst/>
              <a:ahLst/>
              <a:cxnLst/>
              <a:rect l="l" t="t" r="r" b="b"/>
              <a:pathLst>
                <a:path w="9375" h="9435" extrusionOk="0">
                  <a:moveTo>
                    <a:pt x="4058" y="1"/>
                  </a:moveTo>
                  <a:cubicBezTo>
                    <a:pt x="3799" y="1"/>
                    <a:pt x="3547" y="15"/>
                    <a:pt x="3307" y="59"/>
                  </a:cubicBezTo>
                  <a:cubicBezTo>
                    <a:pt x="2490" y="227"/>
                    <a:pt x="1737" y="1315"/>
                    <a:pt x="1172" y="2131"/>
                  </a:cubicBezTo>
                  <a:cubicBezTo>
                    <a:pt x="1047" y="2340"/>
                    <a:pt x="921" y="2528"/>
                    <a:pt x="796" y="2675"/>
                  </a:cubicBezTo>
                  <a:lnTo>
                    <a:pt x="817" y="2759"/>
                  </a:lnTo>
                  <a:lnTo>
                    <a:pt x="1005" y="2570"/>
                  </a:lnTo>
                  <a:cubicBezTo>
                    <a:pt x="1382" y="2194"/>
                    <a:pt x="1779" y="1775"/>
                    <a:pt x="2156" y="1357"/>
                  </a:cubicBezTo>
                  <a:lnTo>
                    <a:pt x="2281" y="1189"/>
                  </a:lnTo>
                  <a:cubicBezTo>
                    <a:pt x="2907" y="504"/>
                    <a:pt x="3442" y="350"/>
                    <a:pt x="4330" y="350"/>
                  </a:cubicBezTo>
                  <a:cubicBezTo>
                    <a:pt x="4392" y="350"/>
                    <a:pt x="4455" y="351"/>
                    <a:pt x="4520" y="352"/>
                  </a:cubicBezTo>
                  <a:cubicBezTo>
                    <a:pt x="4918" y="352"/>
                    <a:pt x="5294" y="373"/>
                    <a:pt x="5671" y="373"/>
                  </a:cubicBezTo>
                  <a:lnTo>
                    <a:pt x="5713" y="373"/>
                  </a:lnTo>
                  <a:cubicBezTo>
                    <a:pt x="6206" y="396"/>
                    <a:pt x="6712" y="413"/>
                    <a:pt x="7221" y="413"/>
                  </a:cubicBezTo>
                  <a:cubicBezTo>
                    <a:pt x="7639" y="413"/>
                    <a:pt x="8059" y="402"/>
                    <a:pt x="8475" y="373"/>
                  </a:cubicBezTo>
                  <a:lnTo>
                    <a:pt x="8851" y="352"/>
                  </a:lnTo>
                  <a:lnTo>
                    <a:pt x="8600" y="645"/>
                  </a:lnTo>
                  <a:cubicBezTo>
                    <a:pt x="7910" y="1566"/>
                    <a:pt x="7094" y="2256"/>
                    <a:pt x="6152" y="2821"/>
                  </a:cubicBezTo>
                  <a:lnTo>
                    <a:pt x="6068" y="2884"/>
                  </a:lnTo>
                  <a:lnTo>
                    <a:pt x="5985" y="2863"/>
                  </a:lnTo>
                  <a:cubicBezTo>
                    <a:pt x="5828" y="2800"/>
                    <a:pt x="5629" y="2780"/>
                    <a:pt x="5412" y="2780"/>
                  </a:cubicBezTo>
                  <a:cubicBezTo>
                    <a:pt x="5195" y="2780"/>
                    <a:pt x="4959" y="2800"/>
                    <a:pt x="4729" y="2821"/>
                  </a:cubicBezTo>
                  <a:cubicBezTo>
                    <a:pt x="4562" y="2821"/>
                    <a:pt x="4374" y="2842"/>
                    <a:pt x="4248" y="2842"/>
                  </a:cubicBezTo>
                  <a:cubicBezTo>
                    <a:pt x="3327" y="2842"/>
                    <a:pt x="2218" y="2842"/>
                    <a:pt x="1151" y="2863"/>
                  </a:cubicBezTo>
                  <a:lnTo>
                    <a:pt x="796" y="2863"/>
                  </a:lnTo>
                  <a:lnTo>
                    <a:pt x="754" y="2884"/>
                  </a:lnTo>
                  <a:cubicBezTo>
                    <a:pt x="733" y="2926"/>
                    <a:pt x="712" y="2947"/>
                    <a:pt x="712" y="2989"/>
                  </a:cubicBezTo>
                  <a:cubicBezTo>
                    <a:pt x="712" y="3052"/>
                    <a:pt x="712" y="3093"/>
                    <a:pt x="733" y="3135"/>
                  </a:cubicBezTo>
                  <a:lnTo>
                    <a:pt x="754" y="3156"/>
                  </a:lnTo>
                  <a:lnTo>
                    <a:pt x="796" y="3093"/>
                  </a:lnTo>
                  <a:lnTo>
                    <a:pt x="796" y="3177"/>
                  </a:lnTo>
                  <a:lnTo>
                    <a:pt x="4729" y="3177"/>
                  </a:lnTo>
                  <a:cubicBezTo>
                    <a:pt x="4792" y="3177"/>
                    <a:pt x="4876" y="3177"/>
                    <a:pt x="4980" y="3156"/>
                  </a:cubicBezTo>
                  <a:cubicBezTo>
                    <a:pt x="5158" y="3146"/>
                    <a:pt x="5320" y="3130"/>
                    <a:pt x="5456" y="3130"/>
                  </a:cubicBezTo>
                  <a:cubicBezTo>
                    <a:pt x="5592" y="3130"/>
                    <a:pt x="5702" y="3146"/>
                    <a:pt x="5776" y="3198"/>
                  </a:cubicBezTo>
                  <a:cubicBezTo>
                    <a:pt x="6152" y="3407"/>
                    <a:pt x="6152" y="3616"/>
                    <a:pt x="6173" y="3826"/>
                  </a:cubicBezTo>
                  <a:cubicBezTo>
                    <a:pt x="6173" y="3909"/>
                    <a:pt x="6173" y="3972"/>
                    <a:pt x="6194" y="4035"/>
                  </a:cubicBezTo>
                  <a:cubicBezTo>
                    <a:pt x="6278" y="4558"/>
                    <a:pt x="6257" y="5165"/>
                    <a:pt x="6236" y="5709"/>
                  </a:cubicBezTo>
                  <a:cubicBezTo>
                    <a:pt x="6236" y="5897"/>
                    <a:pt x="6194" y="6085"/>
                    <a:pt x="6194" y="6274"/>
                  </a:cubicBezTo>
                  <a:lnTo>
                    <a:pt x="6194" y="6797"/>
                  </a:lnTo>
                  <a:cubicBezTo>
                    <a:pt x="6194" y="7278"/>
                    <a:pt x="6236" y="7843"/>
                    <a:pt x="6089" y="8261"/>
                  </a:cubicBezTo>
                  <a:cubicBezTo>
                    <a:pt x="5858" y="9026"/>
                    <a:pt x="5326" y="9126"/>
                    <a:pt x="4722" y="9126"/>
                  </a:cubicBezTo>
                  <a:cubicBezTo>
                    <a:pt x="4614" y="9126"/>
                    <a:pt x="4505" y="9123"/>
                    <a:pt x="4395" y="9119"/>
                  </a:cubicBezTo>
                  <a:lnTo>
                    <a:pt x="4164" y="9119"/>
                  </a:lnTo>
                  <a:cubicBezTo>
                    <a:pt x="2930" y="9098"/>
                    <a:pt x="1716" y="9057"/>
                    <a:pt x="503" y="9036"/>
                  </a:cubicBezTo>
                  <a:lnTo>
                    <a:pt x="314" y="9036"/>
                  </a:lnTo>
                  <a:lnTo>
                    <a:pt x="335" y="8847"/>
                  </a:lnTo>
                  <a:cubicBezTo>
                    <a:pt x="398" y="8429"/>
                    <a:pt x="440" y="7989"/>
                    <a:pt x="503" y="7550"/>
                  </a:cubicBezTo>
                  <a:cubicBezTo>
                    <a:pt x="670" y="6169"/>
                    <a:pt x="879" y="4746"/>
                    <a:pt x="733" y="3449"/>
                  </a:cubicBezTo>
                  <a:lnTo>
                    <a:pt x="733" y="3449"/>
                  </a:lnTo>
                  <a:cubicBezTo>
                    <a:pt x="335" y="4704"/>
                    <a:pt x="231" y="6127"/>
                    <a:pt x="126" y="7529"/>
                  </a:cubicBezTo>
                  <a:cubicBezTo>
                    <a:pt x="105" y="8094"/>
                    <a:pt x="42" y="8617"/>
                    <a:pt x="1" y="9140"/>
                  </a:cubicBezTo>
                  <a:cubicBezTo>
                    <a:pt x="1" y="9161"/>
                    <a:pt x="1" y="9203"/>
                    <a:pt x="22" y="9203"/>
                  </a:cubicBezTo>
                  <a:cubicBezTo>
                    <a:pt x="42" y="9224"/>
                    <a:pt x="105" y="9245"/>
                    <a:pt x="147" y="9245"/>
                  </a:cubicBezTo>
                  <a:lnTo>
                    <a:pt x="3453" y="9329"/>
                  </a:lnTo>
                  <a:cubicBezTo>
                    <a:pt x="3683" y="9329"/>
                    <a:pt x="3955" y="9350"/>
                    <a:pt x="4227" y="9370"/>
                  </a:cubicBezTo>
                  <a:cubicBezTo>
                    <a:pt x="4555" y="9406"/>
                    <a:pt x="4877" y="9434"/>
                    <a:pt x="5180" y="9434"/>
                  </a:cubicBezTo>
                  <a:cubicBezTo>
                    <a:pt x="5419" y="9434"/>
                    <a:pt x="5647" y="9416"/>
                    <a:pt x="5859" y="9370"/>
                  </a:cubicBezTo>
                  <a:cubicBezTo>
                    <a:pt x="5964" y="9350"/>
                    <a:pt x="6068" y="9308"/>
                    <a:pt x="6152" y="9224"/>
                  </a:cubicBezTo>
                  <a:lnTo>
                    <a:pt x="6215" y="9140"/>
                  </a:lnTo>
                  <a:lnTo>
                    <a:pt x="6320" y="9203"/>
                  </a:lnTo>
                  <a:lnTo>
                    <a:pt x="6382" y="9203"/>
                  </a:lnTo>
                  <a:cubicBezTo>
                    <a:pt x="7638" y="8408"/>
                    <a:pt x="8663" y="7278"/>
                    <a:pt x="9186" y="6023"/>
                  </a:cubicBezTo>
                  <a:cubicBezTo>
                    <a:pt x="9186" y="6002"/>
                    <a:pt x="9186" y="6002"/>
                    <a:pt x="9165" y="5960"/>
                  </a:cubicBezTo>
                  <a:lnTo>
                    <a:pt x="9102" y="5897"/>
                  </a:lnTo>
                  <a:lnTo>
                    <a:pt x="9102" y="5813"/>
                  </a:lnTo>
                  <a:cubicBezTo>
                    <a:pt x="9374" y="4014"/>
                    <a:pt x="9270" y="2089"/>
                    <a:pt x="9186" y="373"/>
                  </a:cubicBezTo>
                  <a:lnTo>
                    <a:pt x="9186" y="373"/>
                  </a:lnTo>
                  <a:lnTo>
                    <a:pt x="9165" y="813"/>
                  </a:lnTo>
                  <a:cubicBezTo>
                    <a:pt x="9123" y="1378"/>
                    <a:pt x="9102" y="1922"/>
                    <a:pt x="9061" y="2466"/>
                  </a:cubicBezTo>
                  <a:lnTo>
                    <a:pt x="9061" y="2507"/>
                  </a:lnTo>
                  <a:cubicBezTo>
                    <a:pt x="8977" y="3616"/>
                    <a:pt x="8914" y="4746"/>
                    <a:pt x="8914" y="5876"/>
                  </a:cubicBezTo>
                  <a:lnTo>
                    <a:pt x="8956" y="5960"/>
                  </a:lnTo>
                  <a:lnTo>
                    <a:pt x="8914" y="6002"/>
                  </a:lnTo>
                  <a:cubicBezTo>
                    <a:pt x="8328" y="7153"/>
                    <a:pt x="7596" y="8052"/>
                    <a:pt x="6696" y="8722"/>
                  </a:cubicBezTo>
                  <a:lnTo>
                    <a:pt x="6361" y="8973"/>
                  </a:lnTo>
                  <a:lnTo>
                    <a:pt x="6361" y="8973"/>
                  </a:lnTo>
                  <a:lnTo>
                    <a:pt x="6445" y="8554"/>
                  </a:lnTo>
                  <a:cubicBezTo>
                    <a:pt x="6550" y="8094"/>
                    <a:pt x="6508" y="7508"/>
                    <a:pt x="6487" y="7027"/>
                  </a:cubicBezTo>
                  <a:cubicBezTo>
                    <a:pt x="6487" y="6797"/>
                    <a:pt x="6466" y="6567"/>
                    <a:pt x="6466" y="6399"/>
                  </a:cubicBezTo>
                  <a:cubicBezTo>
                    <a:pt x="6466" y="6169"/>
                    <a:pt x="6487" y="5960"/>
                    <a:pt x="6487" y="5709"/>
                  </a:cubicBezTo>
                  <a:cubicBezTo>
                    <a:pt x="6550" y="4976"/>
                    <a:pt x="6571" y="4202"/>
                    <a:pt x="6466" y="3512"/>
                  </a:cubicBezTo>
                  <a:cubicBezTo>
                    <a:pt x="6403" y="3261"/>
                    <a:pt x="6382" y="3135"/>
                    <a:pt x="6299" y="3031"/>
                  </a:cubicBezTo>
                  <a:lnTo>
                    <a:pt x="6173" y="2863"/>
                  </a:lnTo>
                  <a:lnTo>
                    <a:pt x="6361" y="2759"/>
                  </a:lnTo>
                  <a:cubicBezTo>
                    <a:pt x="7387" y="2256"/>
                    <a:pt x="8224" y="1566"/>
                    <a:pt x="8872" y="687"/>
                  </a:cubicBezTo>
                  <a:lnTo>
                    <a:pt x="9102" y="373"/>
                  </a:lnTo>
                  <a:lnTo>
                    <a:pt x="8977" y="269"/>
                  </a:lnTo>
                  <a:lnTo>
                    <a:pt x="8977" y="227"/>
                  </a:lnTo>
                  <a:cubicBezTo>
                    <a:pt x="8977" y="164"/>
                    <a:pt x="8914" y="143"/>
                    <a:pt x="8872" y="143"/>
                  </a:cubicBezTo>
                  <a:cubicBezTo>
                    <a:pt x="8161" y="59"/>
                    <a:pt x="7449" y="59"/>
                    <a:pt x="6759" y="59"/>
                  </a:cubicBezTo>
                  <a:lnTo>
                    <a:pt x="5985" y="59"/>
                  </a:lnTo>
                  <a:cubicBezTo>
                    <a:pt x="5713" y="59"/>
                    <a:pt x="5420" y="39"/>
                    <a:pt x="5127" y="39"/>
                  </a:cubicBezTo>
                  <a:cubicBezTo>
                    <a:pt x="4766" y="26"/>
                    <a:pt x="4406" y="1"/>
                    <a:pt x="40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7"/>
          <p:cNvGrpSpPr/>
          <p:nvPr/>
        </p:nvGrpSpPr>
        <p:grpSpPr>
          <a:xfrm flipH="1">
            <a:off x="1232224" y="238831"/>
            <a:ext cx="198865" cy="513293"/>
            <a:chOff x="-3700272" y="2182046"/>
            <a:chExt cx="357864" cy="923853"/>
          </a:xfrm>
        </p:grpSpPr>
        <p:sp>
          <p:nvSpPr>
            <p:cNvPr id="133" name="Google Shape;133;p7"/>
            <p:cNvSpPr/>
            <p:nvPr/>
          </p:nvSpPr>
          <p:spPr>
            <a:xfrm>
              <a:off x="-3694097" y="2192873"/>
              <a:ext cx="256728" cy="483701"/>
            </a:xfrm>
            <a:custGeom>
              <a:avLst/>
              <a:gdLst/>
              <a:ahLst/>
              <a:cxnLst/>
              <a:rect l="l" t="t" r="r" b="b"/>
              <a:pathLst>
                <a:path w="3201" h="6031" extrusionOk="0">
                  <a:moveTo>
                    <a:pt x="1742" y="0"/>
                  </a:moveTo>
                  <a:cubicBezTo>
                    <a:pt x="1564" y="0"/>
                    <a:pt x="1373" y="126"/>
                    <a:pt x="1364" y="336"/>
                  </a:cubicBezTo>
                  <a:cubicBezTo>
                    <a:pt x="1347" y="1321"/>
                    <a:pt x="1107" y="2264"/>
                    <a:pt x="801" y="3191"/>
                  </a:cubicBezTo>
                  <a:cubicBezTo>
                    <a:pt x="520" y="4043"/>
                    <a:pt x="106" y="4937"/>
                    <a:pt x="15" y="5831"/>
                  </a:cubicBezTo>
                  <a:cubicBezTo>
                    <a:pt x="0" y="5963"/>
                    <a:pt x="104" y="6031"/>
                    <a:pt x="211" y="6031"/>
                  </a:cubicBezTo>
                  <a:cubicBezTo>
                    <a:pt x="286" y="6031"/>
                    <a:pt x="363" y="5998"/>
                    <a:pt x="404" y="5930"/>
                  </a:cubicBezTo>
                  <a:lnTo>
                    <a:pt x="429" y="5897"/>
                  </a:lnTo>
                  <a:cubicBezTo>
                    <a:pt x="462" y="5905"/>
                    <a:pt x="495" y="5909"/>
                    <a:pt x="527" y="5909"/>
                  </a:cubicBezTo>
                  <a:cubicBezTo>
                    <a:pt x="559" y="5909"/>
                    <a:pt x="590" y="5905"/>
                    <a:pt x="619" y="5897"/>
                  </a:cubicBezTo>
                  <a:cubicBezTo>
                    <a:pt x="1008" y="5806"/>
                    <a:pt x="1297" y="5483"/>
                    <a:pt x="1637" y="5285"/>
                  </a:cubicBezTo>
                  <a:cubicBezTo>
                    <a:pt x="2026" y="5061"/>
                    <a:pt x="2431" y="4896"/>
                    <a:pt x="2861" y="4788"/>
                  </a:cubicBezTo>
                  <a:cubicBezTo>
                    <a:pt x="3077" y="4722"/>
                    <a:pt x="3201" y="4498"/>
                    <a:pt x="3143" y="4291"/>
                  </a:cubicBezTo>
                  <a:cubicBezTo>
                    <a:pt x="2688" y="2967"/>
                    <a:pt x="2315" y="1619"/>
                    <a:pt x="2042" y="245"/>
                  </a:cubicBezTo>
                  <a:cubicBezTo>
                    <a:pt x="2010" y="75"/>
                    <a:pt x="1880" y="0"/>
                    <a:pt x="17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3700272" y="2182046"/>
              <a:ext cx="357864" cy="923853"/>
            </a:xfrm>
            <a:custGeom>
              <a:avLst/>
              <a:gdLst/>
              <a:ahLst/>
              <a:cxnLst/>
              <a:rect l="l" t="t" r="r" b="b"/>
              <a:pathLst>
                <a:path w="4462" h="11519" extrusionOk="0">
                  <a:moveTo>
                    <a:pt x="1962" y="405"/>
                  </a:moveTo>
                  <a:lnTo>
                    <a:pt x="1962" y="405"/>
                  </a:lnTo>
                  <a:cubicBezTo>
                    <a:pt x="2351" y="1017"/>
                    <a:pt x="3096" y="2622"/>
                    <a:pt x="3178" y="2813"/>
                  </a:cubicBezTo>
                  <a:cubicBezTo>
                    <a:pt x="3534" y="3640"/>
                    <a:pt x="3783" y="4518"/>
                    <a:pt x="4147" y="5337"/>
                  </a:cubicBezTo>
                  <a:cubicBezTo>
                    <a:pt x="3783" y="5039"/>
                    <a:pt x="3435" y="4716"/>
                    <a:pt x="3112" y="4369"/>
                  </a:cubicBezTo>
                  <a:lnTo>
                    <a:pt x="3137" y="4352"/>
                  </a:lnTo>
                  <a:cubicBezTo>
                    <a:pt x="3174" y="4322"/>
                    <a:pt x="3145" y="4267"/>
                    <a:pt x="3103" y="4267"/>
                  </a:cubicBezTo>
                  <a:cubicBezTo>
                    <a:pt x="3098" y="4267"/>
                    <a:pt x="3093" y="4267"/>
                    <a:pt x="3087" y="4269"/>
                  </a:cubicBezTo>
                  <a:cubicBezTo>
                    <a:pt x="3087" y="4261"/>
                    <a:pt x="3087" y="4261"/>
                    <a:pt x="3087" y="4253"/>
                  </a:cubicBezTo>
                  <a:cubicBezTo>
                    <a:pt x="3112" y="4228"/>
                    <a:pt x="3112" y="4187"/>
                    <a:pt x="3104" y="4162"/>
                  </a:cubicBezTo>
                  <a:cubicBezTo>
                    <a:pt x="2790" y="2887"/>
                    <a:pt x="2409" y="1629"/>
                    <a:pt x="1962" y="405"/>
                  </a:cubicBezTo>
                  <a:close/>
                  <a:moveTo>
                    <a:pt x="1763" y="454"/>
                  </a:moveTo>
                  <a:cubicBezTo>
                    <a:pt x="2144" y="1712"/>
                    <a:pt x="2541" y="2962"/>
                    <a:pt x="2864" y="4228"/>
                  </a:cubicBezTo>
                  <a:cubicBezTo>
                    <a:pt x="2872" y="4244"/>
                    <a:pt x="2881" y="4261"/>
                    <a:pt x="2889" y="4278"/>
                  </a:cubicBezTo>
                  <a:cubicBezTo>
                    <a:pt x="2872" y="4302"/>
                    <a:pt x="2872" y="4327"/>
                    <a:pt x="2889" y="4352"/>
                  </a:cubicBezTo>
                  <a:cubicBezTo>
                    <a:pt x="2897" y="4352"/>
                    <a:pt x="2897" y="4360"/>
                    <a:pt x="2905" y="4360"/>
                  </a:cubicBezTo>
                  <a:cubicBezTo>
                    <a:pt x="2012" y="4782"/>
                    <a:pt x="1192" y="5395"/>
                    <a:pt x="439" y="6040"/>
                  </a:cubicBezTo>
                  <a:cubicBezTo>
                    <a:pt x="1101" y="4228"/>
                    <a:pt x="1449" y="2341"/>
                    <a:pt x="1763" y="454"/>
                  </a:cubicBezTo>
                  <a:close/>
                  <a:moveTo>
                    <a:pt x="2856" y="4559"/>
                  </a:moveTo>
                  <a:lnTo>
                    <a:pt x="2856" y="4559"/>
                  </a:lnTo>
                  <a:cubicBezTo>
                    <a:pt x="2343" y="6628"/>
                    <a:pt x="2012" y="8771"/>
                    <a:pt x="1664" y="10873"/>
                  </a:cubicBezTo>
                  <a:lnTo>
                    <a:pt x="1664" y="10881"/>
                  </a:lnTo>
                  <a:cubicBezTo>
                    <a:pt x="1465" y="10137"/>
                    <a:pt x="1209" y="9400"/>
                    <a:pt x="985" y="8664"/>
                  </a:cubicBezTo>
                  <a:cubicBezTo>
                    <a:pt x="779" y="7977"/>
                    <a:pt x="630" y="7141"/>
                    <a:pt x="274" y="6495"/>
                  </a:cubicBezTo>
                  <a:cubicBezTo>
                    <a:pt x="1093" y="5784"/>
                    <a:pt x="1979" y="5188"/>
                    <a:pt x="2856" y="4559"/>
                  </a:cubicBezTo>
                  <a:close/>
                  <a:moveTo>
                    <a:pt x="3046" y="4542"/>
                  </a:moveTo>
                  <a:cubicBezTo>
                    <a:pt x="3394" y="4981"/>
                    <a:pt x="3799" y="5378"/>
                    <a:pt x="4254" y="5709"/>
                  </a:cubicBezTo>
                  <a:cubicBezTo>
                    <a:pt x="3832" y="6537"/>
                    <a:pt x="3609" y="7488"/>
                    <a:pt x="3286" y="8349"/>
                  </a:cubicBezTo>
                  <a:cubicBezTo>
                    <a:pt x="2930" y="9276"/>
                    <a:pt x="2566" y="10393"/>
                    <a:pt x="1871" y="11138"/>
                  </a:cubicBezTo>
                  <a:cubicBezTo>
                    <a:pt x="2285" y="8953"/>
                    <a:pt x="2765" y="6752"/>
                    <a:pt x="3046" y="4542"/>
                  </a:cubicBezTo>
                  <a:close/>
                  <a:moveTo>
                    <a:pt x="1725" y="1"/>
                  </a:moveTo>
                  <a:cubicBezTo>
                    <a:pt x="1695" y="1"/>
                    <a:pt x="1666" y="8"/>
                    <a:pt x="1639" y="24"/>
                  </a:cubicBezTo>
                  <a:cubicBezTo>
                    <a:pt x="1623" y="32"/>
                    <a:pt x="1606" y="49"/>
                    <a:pt x="1598" y="65"/>
                  </a:cubicBezTo>
                  <a:cubicBezTo>
                    <a:pt x="1581" y="82"/>
                    <a:pt x="1573" y="98"/>
                    <a:pt x="1573" y="123"/>
                  </a:cubicBezTo>
                  <a:cubicBezTo>
                    <a:pt x="1217" y="2258"/>
                    <a:pt x="845" y="4393"/>
                    <a:pt x="34" y="6413"/>
                  </a:cubicBezTo>
                  <a:cubicBezTo>
                    <a:pt x="1" y="6479"/>
                    <a:pt x="50" y="6562"/>
                    <a:pt x="125" y="6562"/>
                  </a:cubicBezTo>
                  <a:cubicBezTo>
                    <a:pt x="199" y="7282"/>
                    <a:pt x="539" y="8051"/>
                    <a:pt x="745" y="8730"/>
                  </a:cubicBezTo>
                  <a:cubicBezTo>
                    <a:pt x="1002" y="9566"/>
                    <a:pt x="1225" y="10426"/>
                    <a:pt x="1532" y="11245"/>
                  </a:cubicBezTo>
                  <a:cubicBezTo>
                    <a:pt x="1540" y="11270"/>
                    <a:pt x="1565" y="11295"/>
                    <a:pt x="1590" y="11312"/>
                  </a:cubicBezTo>
                  <a:lnTo>
                    <a:pt x="1581" y="11361"/>
                  </a:lnTo>
                  <a:cubicBezTo>
                    <a:pt x="1570" y="11444"/>
                    <a:pt x="1647" y="11519"/>
                    <a:pt x="1717" y="11519"/>
                  </a:cubicBezTo>
                  <a:cubicBezTo>
                    <a:pt x="1752" y="11519"/>
                    <a:pt x="1785" y="11500"/>
                    <a:pt x="1805" y="11452"/>
                  </a:cubicBezTo>
                  <a:cubicBezTo>
                    <a:pt x="1813" y="11444"/>
                    <a:pt x="1821" y="11427"/>
                    <a:pt x="1821" y="11411"/>
                  </a:cubicBezTo>
                  <a:cubicBezTo>
                    <a:pt x="1846" y="11411"/>
                    <a:pt x="1871" y="11403"/>
                    <a:pt x="1887" y="11386"/>
                  </a:cubicBezTo>
                  <a:cubicBezTo>
                    <a:pt x="2616" y="10765"/>
                    <a:pt x="2996" y="9731"/>
                    <a:pt x="3344" y="8862"/>
                  </a:cubicBezTo>
                  <a:cubicBezTo>
                    <a:pt x="3551" y="8357"/>
                    <a:pt x="3733" y="7844"/>
                    <a:pt x="3923" y="7323"/>
                  </a:cubicBezTo>
                  <a:cubicBezTo>
                    <a:pt x="4105" y="6810"/>
                    <a:pt x="4354" y="6280"/>
                    <a:pt x="4461" y="5742"/>
                  </a:cubicBezTo>
                  <a:cubicBezTo>
                    <a:pt x="4461" y="5693"/>
                    <a:pt x="4453" y="5635"/>
                    <a:pt x="4436" y="5577"/>
                  </a:cubicBezTo>
                  <a:lnTo>
                    <a:pt x="4428" y="5577"/>
                  </a:lnTo>
                  <a:cubicBezTo>
                    <a:pt x="4436" y="5552"/>
                    <a:pt x="4445" y="5527"/>
                    <a:pt x="4436" y="5502"/>
                  </a:cubicBezTo>
                  <a:cubicBezTo>
                    <a:pt x="4285" y="4889"/>
                    <a:pt x="2494" y="1"/>
                    <a:pt x="1725" y="1"/>
                  </a:cubicBezTo>
                  <a:close/>
                </a:path>
              </a:pathLst>
            </a:custGeom>
            <a:solidFill>
              <a:srgbClr val="151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7"/>
          <p:cNvGrpSpPr/>
          <p:nvPr/>
        </p:nvGrpSpPr>
        <p:grpSpPr>
          <a:xfrm flipH="1">
            <a:off x="8636469" y="4146694"/>
            <a:ext cx="393601" cy="1133720"/>
            <a:chOff x="3217925" y="402700"/>
            <a:chExt cx="326450" cy="940300"/>
          </a:xfrm>
        </p:grpSpPr>
        <p:sp>
          <p:nvSpPr>
            <p:cNvPr id="136" name="Google Shape;136;p7"/>
            <p:cNvSpPr/>
            <p:nvPr/>
          </p:nvSpPr>
          <p:spPr>
            <a:xfrm>
              <a:off x="3217925" y="402700"/>
              <a:ext cx="269425" cy="925950"/>
            </a:xfrm>
            <a:custGeom>
              <a:avLst/>
              <a:gdLst/>
              <a:ahLst/>
              <a:cxnLst/>
              <a:rect l="l" t="t" r="r" b="b"/>
              <a:pathLst>
                <a:path w="10777" h="37038" extrusionOk="0">
                  <a:moveTo>
                    <a:pt x="6027" y="8507"/>
                  </a:moveTo>
                  <a:lnTo>
                    <a:pt x="6027" y="8507"/>
                  </a:lnTo>
                  <a:cubicBezTo>
                    <a:pt x="6655" y="8821"/>
                    <a:pt x="7324" y="9093"/>
                    <a:pt x="7847" y="9511"/>
                  </a:cubicBezTo>
                  <a:cubicBezTo>
                    <a:pt x="7345" y="9218"/>
                    <a:pt x="6801" y="8988"/>
                    <a:pt x="6341" y="8737"/>
                  </a:cubicBezTo>
                  <a:lnTo>
                    <a:pt x="6027" y="8507"/>
                  </a:lnTo>
                  <a:close/>
                  <a:moveTo>
                    <a:pt x="7847" y="24953"/>
                  </a:moveTo>
                  <a:lnTo>
                    <a:pt x="7847" y="24953"/>
                  </a:lnTo>
                  <a:cubicBezTo>
                    <a:pt x="7973" y="25099"/>
                    <a:pt x="8119" y="25225"/>
                    <a:pt x="8224" y="25371"/>
                  </a:cubicBezTo>
                  <a:cubicBezTo>
                    <a:pt x="8182" y="25350"/>
                    <a:pt x="8161" y="25329"/>
                    <a:pt x="8119" y="25308"/>
                  </a:cubicBezTo>
                  <a:cubicBezTo>
                    <a:pt x="8057" y="25267"/>
                    <a:pt x="8036" y="25246"/>
                    <a:pt x="7973" y="25225"/>
                  </a:cubicBezTo>
                  <a:cubicBezTo>
                    <a:pt x="7931" y="25141"/>
                    <a:pt x="7910" y="25036"/>
                    <a:pt x="7847" y="24953"/>
                  </a:cubicBezTo>
                  <a:close/>
                  <a:moveTo>
                    <a:pt x="3684" y="32945"/>
                  </a:moveTo>
                  <a:lnTo>
                    <a:pt x="3684" y="32945"/>
                  </a:lnTo>
                  <a:cubicBezTo>
                    <a:pt x="3663" y="33092"/>
                    <a:pt x="3642" y="33217"/>
                    <a:pt x="3621" y="33385"/>
                  </a:cubicBezTo>
                  <a:lnTo>
                    <a:pt x="3579" y="33385"/>
                  </a:lnTo>
                  <a:lnTo>
                    <a:pt x="3579" y="33343"/>
                  </a:lnTo>
                  <a:cubicBezTo>
                    <a:pt x="3621" y="33217"/>
                    <a:pt x="3642" y="33071"/>
                    <a:pt x="3684" y="32945"/>
                  </a:cubicBezTo>
                  <a:close/>
                  <a:moveTo>
                    <a:pt x="4397" y="0"/>
                  </a:moveTo>
                  <a:cubicBezTo>
                    <a:pt x="4320" y="0"/>
                    <a:pt x="4242" y="11"/>
                    <a:pt x="4165" y="33"/>
                  </a:cubicBezTo>
                  <a:cubicBezTo>
                    <a:pt x="1382" y="849"/>
                    <a:pt x="1" y="4448"/>
                    <a:pt x="1466" y="6937"/>
                  </a:cubicBezTo>
                  <a:cubicBezTo>
                    <a:pt x="2177" y="8172"/>
                    <a:pt x="3474" y="8862"/>
                    <a:pt x="4625" y="9637"/>
                  </a:cubicBezTo>
                  <a:cubicBezTo>
                    <a:pt x="5713" y="10327"/>
                    <a:pt x="6989" y="11290"/>
                    <a:pt x="6383" y="12733"/>
                  </a:cubicBezTo>
                  <a:cubicBezTo>
                    <a:pt x="5734" y="14365"/>
                    <a:pt x="3956" y="15223"/>
                    <a:pt x="2930" y="16562"/>
                  </a:cubicBezTo>
                  <a:cubicBezTo>
                    <a:pt x="1759" y="18090"/>
                    <a:pt x="1549" y="20098"/>
                    <a:pt x="2533" y="21772"/>
                  </a:cubicBezTo>
                  <a:cubicBezTo>
                    <a:pt x="3453" y="23279"/>
                    <a:pt x="5127" y="24011"/>
                    <a:pt x="6173" y="25392"/>
                  </a:cubicBezTo>
                  <a:cubicBezTo>
                    <a:pt x="7199" y="26731"/>
                    <a:pt x="6717" y="27861"/>
                    <a:pt x="5567" y="28886"/>
                  </a:cubicBezTo>
                  <a:cubicBezTo>
                    <a:pt x="4520" y="29765"/>
                    <a:pt x="3307" y="30476"/>
                    <a:pt x="2533" y="31669"/>
                  </a:cubicBezTo>
                  <a:cubicBezTo>
                    <a:pt x="2156" y="32339"/>
                    <a:pt x="1968" y="33113"/>
                    <a:pt x="2052" y="33908"/>
                  </a:cubicBezTo>
                  <a:cubicBezTo>
                    <a:pt x="2198" y="35059"/>
                    <a:pt x="2888" y="35833"/>
                    <a:pt x="3579" y="36670"/>
                  </a:cubicBezTo>
                  <a:cubicBezTo>
                    <a:pt x="3642" y="36733"/>
                    <a:pt x="3663" y="36754"/>
                    <a:pt x="3725" y="36775"/>
                  </a:cubicBezTo>
                  <a:cubicBezTo>
                    <a:pt x="3844" y="36937"/>
                    <a:pt x="4025" y="37037"/>
                    <a:pt x="4240" y="37037"/>
                  </a:cubicBezTo>
                  <a:cubicBezTo>
                    <a:pt x="4328" y="37037"/>
                    <a:pt x="4423" y="37020"/>
                    <a:pt x="4520" y="36984"/>
                  </a:cubicBezTo>
                  <a:cubicBezTo>
                    <a:pt x="5316" y="36691"/>
                    <a:pt x="5964" y="36230"/>
                    <a:pt x="6550" y="35624"/>
                  </a:cubicBezTo>
                  <a:cubicBezTo>
                    <a:pt x="6864" y="35289"/>
                    <a:pt x="6655" y="34808"/>
                    <a:pt x="6299" y="34682"/>
                  </a:cubicBezTo>
                  <a:cubicBezTo>
                    <a:pt x="5818" y="33343"/>
                    <a:pt x="7282" y="31857"/>
                    <a:pt x="8140" y="31021"/>
                  </a:cubicBezTo>
                  <a:cubicBezTo>
                    <a:pt x="9186" y="30037"/>
                    <a:pt x="10316" y="28928"/>
                    <a:pt x="10484" y="27422"/>
                  </a:cubicBezTo>
                  <a:cubicBezTo>
                    <a:pt x="10693" y="25790"/>
                    <a:pt x="9793" y="24430"/>
                    <a:pt x="8642" y="23383"/>
                  </a:cubicBezTo>
                  <a:cubicBezTo>
                    <a:pt x="7513" y="22358"/>
                    <a:pt x="6027" y="21626"/>
                    <a:pt x="5211" y="20308"/>
                  </a:cubicBezTo>
                  <a:cubicBezTo>
                    <a:pt x="3788" y="18006"/>
                    <a:pt x="6822" y="16500"/>
                    <a:pt x="8266" y="15307"/>
                  </a:cubicBezTo>
                  <a:cubicBezTo>
                    <a:pt x="9166" y="14575"/>
                    <a:pt x="9961" y="13717"/>
                    <a:pt x="10337" y="12587"/>
                  </a:cubicBezTo>
                  <a:cubicBezTo>
                    <a:pt x="10777" y="11122"/>
                    <a:pt x="10316" y="9469"/>
                    <a:pt x="9186" y="8423"/>
                  </a:cubicBezTo>
                  <a:cubicBezTo>
                    <a:pt x="8015" y="7356"/>
                    <a:pt x="6173" y="7147"/>
                    <a:pt x="5127" y="5933"/>
                  </a:cubicBezTo>
                  <a:cubicBezTo>
                    <a:pt x="4248" y="4950"/>
                    <a:pt x="4374" y="3150"/>
                    <a:pt x="5420" y="2313"/>
                  </a:cubicBezTo>
                  <a:cubicBezTo>
                    <a:pt x="6027" y="1832"/>
                    <a:pt x="5734" y="974"/>
                    <a:pt x="5211" y="744"/>
                  </a:cubicBezTo>
                  <a:cubicBezTo>
                    <a:pt x="5190" y="681"/>
                    <a:pt x="5148" y="639"/>
                    <a:pt x="5148" y="577"/>
                  </a:cubicBezTo>
                  <a:cubicBezTo>
                    <a:pt x="5096" y="231"/>
                    <a:pt x="4760" y="0"/>
                    <a:pt x="4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3226300" y="403625"/>
              <a:ext cx="318075" cy="939375"/>
            </a:xfrm>
            <a:custGeom>
              <a:avLst/>
              <a:gdLst/>
              <a:ahLst/>
              <a:cxnLst/>
              <a:rect l="l" t="t" r="r" b="b"/>
              <a:pathLst>
                <a:path w="12723" h="37575" extrusionOk="0">
                  <a:moveTo>
                    <a:pt x="4709" y="268"/>
                  </a:moveTo>
                  <a:lnTo>
                    <a:pt x="4813" y="309"/>
                  </a:lnTo>
                  <a:cubicBezTo>
                    <a:pt x="5294" y="540"/>
                    <a:pt x="5734" y="728"/>
                    <a:pt x="6152" y="833"/>
                  </a:cubicBezTo>
                  <a:lnTo>
                    <a:pt x="6173" y="833"/>
                  </a:lnTo>
                  <a:lnTo>
                    <a:pt x="6173" y="854"/>
                  </a:lnTo>
                  <a:lnTo>
                    <a:pt x="6173" y="895"/>
                  </a:lnTo>
                  <a:cubicBezTo>
                    <a:pt x="6278" y="1628"/>
                    <a:pt x="6403" y="2423"/>
                    <a:pt x="6571" y="3218"/>
                  </a:cubicBezTo>
                  <a:lnTo>
                    <a:pt x="6592" y="3302"/>
                  </a:lnTo>
                  <a:lnTo>
                    <a:pt x="6592" y="3302"/>
                  </a:lnTo>
                  <a:lnTo>
                    <a:pt x="6529" y="3239"/>
                  </a:lnTo>
                  <a:cubicBezTo>
                    <a:pt x="6173" y="3009"/>
                    <a:pt x="5797" y="2778"/>
                    <a:pt x="5420" y="2527"/>
                  </a:cubicBezTo>
                  <a:lnTo>
                    <a:pt x="5399" y="2527"/>
                  </a:lnTo>
                  <a:lnTo>
                    <a:pt x="5399" y="2506"/>
                  </a:lnTo>
                  <a:cubicBezTo>
                    <a:pt x="5336" y="2109"/>
                    <a:pt x="5232" y="1690"/>
                    <a:pt x="5106" y="1251"/>
                  </a:cubicBezTo>
                  <a:cubicBezTo>
                    <a:pt x="5085" y="1209"/>
                    <a:pt x="5085" y="1167"/>
                    <a:pt x="5043" y="1126"/>
                  </a:cubicBezTo>
                  <a:cubicBezTo>
                    <a:pt x="4981" y="854"/>
                    <a:pt x="4897" y="602"/>
                    <a:pt x="4771" y="372"/>
                  </a:cubicBezTo>
                  <a:lnTo>
                    <a:pt x="4709" y="268"/>
                  </a:lnTo>
                  <a:close/>
                  <a:moveTo>
                    <a:pt x="5294" y="2799"/>
                  </a:moveTo>
                  <a:cubicBezTo>
                    <a:pt x="5734" y="3092"/>
                    <a:pt x="6173" y="3343"/>
                    <a:pt x="6634" y="3615"/>
                  </a:cubicBezTo>
                  <a:lnTo>
                    <a:pt x="6654" y="3636"/>
                  </a:lnTo>
                  <a:lnTo>
                    <a:pt x="6634" y="3657"/>
                  </a:lnTo>
                  <a:cubicBezTo>
                    <a:pt x="6424" y="3887"/>
                    <a:pt x="6320" y="4201"/>
                    <a:pt x="6362" y="4515"/>
                  </a:cubicBezTo>
                  <a:cubicBezTo>
                    <a:pt x="6424" y="4975"/>
                    <a:pt x="6738" y="5415"/>
                    <a:pt x="7157" y="5666"/>
                  </a:cubicBezTo>
                  <a:cubicBezTo>
                    <a:pt x="7491" y="5875"/>
                    <a:pt x="7889" y="5980"/>
                    <a:pt x="8245" y="6126"/>
                  </a:cubicBezTo>
                  <a:cubicBezTo>
                    <a:pt x="8517" y="6189"/>
                    <a:pt x="8768" y="6273"/>
                    <a:pt x="8998" y="6377"/>
                  </a:cubicBezTo>
                  <a:cubicBezTo>
                    <a:pt x="9709" y="6670"/>
                    <a:pt x="10316" y="7172"/>
                    <a:pt x="10776" y="7821"/>
                  </a:cubicBezTo>
                  <a:cubicBezTo>
                    <a:pt x="11718" y="9056"/>
                    <a:pt x="12032" y="10562"/>
                    <a:pt x="11760" y="12152"/>
                  </a:cubicBezTo>
                  <a:cubicBezTo>
                    <a:pt x="11488" y="13596"/>
                    <a:pt x="10714" y="15019"/>
                    <a:pt x="9584" y="16128"/>
                  </a:cubicBezTo>
                  <a:cubicBezTo>
                    <a:pt x="9249" y="16483"/>
                    <a:pt x="8831" y="16797"/>
                    <a:pt x="8433" y="17069"/>
                  </a:cubicBezTo>
                  <a:cubicBezTo>
                    <a:pt x="7826" y="17530"/>
                    <a:pt x="7198" y="17990"/>
                    <a:pt x="6780" y="18597"/>
                  </a:cubicBezTo>
                  <a:cubicBezTo>
                    <a:pt x="6173" y="19476"/>
                    <a:pt x="6362" y="20564"/>
                    <a:pt x="7261" y="21338"/>
                  </a:cubicBezTo>
                  <a:cubicBezTo>
                    <a:pt x="7638" y="21652"/>
                    <a:pt x="8098" y="21882"/>
                    <a:pt x="8538" y="22133"/>
                  </a:cubicBezTo>
                  <a:cubicBezTo>
                    <a:pt x="8726" y="22196"/>
                    <a:pt x="8893" y="22300"/>
                    <a:pt x="9061" y="22384"/>
                  </a:cubicBezTo>
                  <a:cubicBezTo>
                    <a:pt x="9814" y="22802"/>
                    <a:pt x="10463" y="23346"/>
                    <a:pt x="10965" y="24037"/>
                  </a:cubicBezTo>
                  <a:cubicBezTo>
                    <a:pt x="11927" y="25313"/>
                    <a:pt x="12325" y="26903"/>
                    <a:pt x="12095" y="28431"/>
                  </a:cubicBezTo>
                  <a:cubicBezTo>
                    <a:pt x="11969" y="29289"/>
                    <a:pt x="11613" y="30126"/>
                    <a:pt x="11132" y="30879"/>
                  </a:cubicBezTo>
                  <a:cubicBezTo>
                    <a:pt x="10672" y="31569"/>
                    <a:pt x="10086" y="32009"/>
                    <a:pt x="9479" y="32511"/>
                  </a:cubicBezTo>
                  <a:cubicBezTo>
                    <a:pt x="9312" y="32616"/>
                    <a:pt x="9186" y="32741"/>
                    <a:pt x="9040" y="32846"/>
                  </a:cubicBezTo>
                  <a:cubicBezTo>
                    <a:pt x="8579" y="33118"/>
                    <a:pt x="8035" y="33787"/>
                    <a:pt x="8015" y="34478"/>
                  </a:cubicBezTo>
                  <a:cubicBezTo>
                    <a:pt x="7994" y="34833"/>
                    <a:pt x="8119" y="35147"/>
                    <a:pt x="8370" y="35419"/>
                  </a:cubicBezTo>
                  <a:lnTo>
                    <a:pt x="8433" y="35461"/>
                  </a:lnTo>
                  <a:lnTo>
                    <a:pt x="8349" y="35461"/>
                  </a:lnTo>
                  <a:cubicBezTo>
                    <a:pt x="7889" y="35440"/>
                    <a:pt x="7408" y="35377"/>
                    <a:pt x="6968" y="35336"/>
                  </a:cubicBezTo>
                  <a:cubicBezTo>
                    <a:pt x="6759" y="35315"/>
                    <a:pt x="6529" y="35273"/>
                    <a:pt x="6278" y="35252"/>
                  </a:cubicBezTo>
                  <a:cubicBezTo>
                    <a:pt x="5608" y="34729"/>
                    <a:pt x="5378" y="33850"/>
                    <a:pt x="5692" y="33118"/>
                  </a:cubicBezTo>
                  <a:cubicBezTo>
                    <a:pt x="5922" y="32595"/>
                    <a:pt x="6445" y="32281"/>
                    <a:pt x="6906" y="31967"/>
                  </a:cubicBezTo>
                  <a:cubicBezTo>
                    <a:pt x="7073" y="31862"/>
                    <a:pt x="7198" y="31779"/>
                    <a:pt x="7324" y="31695"/>
                  </a:cubicBezTo>
                  <a:cubicBezTo>
                    <a:pt x="8307" y="31025"/>
                    <a:pt x="9040" y="30105"/>
                    <a:pt x="9479" y="29059"/>
                  </a:cubicBezTo>
                  <a:cubicBezTo>
                    <a:pt x="9772" y="28368"/>
                    <a:pt x="10191" y="27071"/>
                    <a:pt x="9835" y="25753"/>
                  </a:cubicBezTo>
                  <a:cubicBezTo>
                    <a:pt x="9563" y="24685"/>
                    <a:pt x="8663" y="23974"/>
                    <a:pt x="7805" y="23325"/>
                  </a:cubicBezTo>
                  <a:cubicBezTo>
                    <a:pt x="7638" y="23200"/>
                    <a:pt x="7471" y="23074"/>
                    <a:pt x="7303" y="22928"/>
                  </a:cubicBezTo>
                  <a:cubicBezTo>
                    <a:pt x="7178" y="22823"/>
                    <a:pt x="7010" y="22698"/>
                    <a:pt x="6864" y="22572"/>
                  </a:cubicBezTo>
                  <a:cubicBezTo>
                    <a:pt x="5734" y="21714"/>
                    <a:pt x="4353" y="20605"/>
                    <a:pt x="4750" y="19057"/>
                  </a:cubicBezTo>
                  <a:cubicBezTo>
                    <a:pt x="5022" y="17906"/>
                    <a:pt x="5964" y="17216"/>
                    <a:pt x="6885" y="16525"/>
                  </a:cubicBezTo>
                  <a:cubicBezTo>
                    <a:pt x="7198" y="16295"/>
                    <a:pt x="7512" y="16065"/>
                    <a:pt x="7805" y="15814"/>
                  </a:cubicBezTo>
                  <a:cubicBezTo>
                    <a:pt x="9709" y="14140"/>
                    <a:pt x="10358" y="11525"/>
                    <a:pt x="9395" y="9474"/>
                  </a:cubicBezTo>
                  <a:cubicBezTo>
                    <a:pt x="8768" y="8135"/>
                    <a:pt x="7680" y="7507"/>
                    <a:pt x="6382" y="6880"/>
                  </a:cubicBezTo>
                  <a:cubicBezTo>
                    <a:pt x="5546" y="6461"/>
                    <a:pt x="4771" y="6022"/>
                    <a:pt x="4290" y="5289"/>
                  </a:cubicBezTo>
                  <a:cubicBezTo>
                    <a:pt x="3955" y="4766"/>
                    <a:pt x="3913" y="3992"/>
                    <a:pt x="4165" y="3469"/>
                  </a:cubicBezTo>
                  <a:cubicBezTo>
                    <a:pt x="4290" y="3197"/>
                    <a:pt x="4583" y="2841"/>
                    <a:pt x="5190" y="2799"/>
                  </a:cubicBezTo>
                  <a:close/>
                  <a:moveTo>
                    <a:pt x="6173" y="35482"/>
                  </a:moveTo>
                  <a:cubicBezTo>
                    <a:pt x="6822" y="35670"/>
                    <a:pt x="7596" y="35691"/>
                    <a:pt x="8161" y="35733"/>
                  </a:cubicBezTo>
                  <a:lnTo>
                    <a:pt x="8245" y="35733"/>
                  </a:lnTo>
                  <a:lnTo>
                    <a:pt x="8224" y="35754"/>
                  </a:lnTo>
                  <a:cubicBezTo>
                    <a:pt x="7617" y="36361"/>
                    <a:pt x="6947" y="36905"/>
                    <a:pt x="6131" y="37428"/>
                  </a:cubicBezTo>
                  <a:lnTo>
                    <a:pt x="6069" y="37428"/>
                  </a:lnTo>
                  <a:cubicBezTo>
                    <a:pt x="5818" y="37323"/>
                    <a:pt x="5546" y="37261"/>
                    <a:pt x="5253" y="37240"/>
                  </a:cubicBezTo>
                  <a:cubicBezTo>
                    <a:pt x="5190" y="37240"/>
                    <a:pt x="5106" y="37219"/>
                    <a:pt x="5022" y="37198"/>
                  </a:cubicBezTo>
                  <a:lnTo>
                    <a:pt x="4960" y="37198"/>
                  </a:lnTo>
                  <a:cubicBezTo>
                    <a:pt x="4709" y="37135"/>
                    <a:pt x="4499" y="37114"/>
                    <a:pt x="4269" y="37093"/>
                  </a:cubicBezTo>
                  <a:lnTo>
                    <a:pt x="4165" y="37093"/>
                  </a:lnTo>
                  <a:lnTo>
                    <a:pt x="4248" y="37030"/>
                  </a:lnTo>
                  <a:cubicBezTo>
                    <a:pt x="4458" y="36905"/>
                    <a:pt x="4667" y="36738"/>
                    <a:pt x="4876" y="36591"/>
                  </a:cubicBezTo>
                  <a:cubicBezTo>
                    <a:pt x="4939" y="36528"/>
                    <a:pt x="5002" y="36486"/>
                    <a:pt x="5085" y="36424"/>
                  </a:cubicBezTo>
                  <a:cubicBezTo>
                    <a:pt x="5127" y="36382"/>
                    <a:pt x="5211" y="36361"/>
                    <a:pt x="5253" y="36298"/>
                  </a:cubicBezTo>
                  <a:cubicBezTo>
                    <a:pt x="5566" y="36068"/>
                    <a:pt x="5880" y="35796"/>
                    <a:pt x="6131" y="35524"/>
                  </a:cubicBezTo>
                  <a:lnTo>
                    <a:pt x="6152" y="35482"/>
                  </a:lnTo>
                  <a:close/>
                  <a:moveTo>
                    <a:pt x="4777" y="1"/>
                  </a:moveTo>
                  <a:cubicBezTo>
                    <a:pt x="4761" y="1"/>
                    <a:pt x="4740" y="6"/>
                    <a:pt x="4709" y="17"/>
                  </a:cubicBezTo>
                  <a:lnTo>
                    <a:pt x="4646" y="100"/>
                  </a:lnTo>
                  <a:lnTo>
                    <a:pt x="4646" y="121"/>
                  </a:lnTo>
                  <a:lnTo>
                    <a:pt x="4604" y="100"/>
                  </a:lnTo>
                  <a:lnTo>
                    <a:pt x="4541" y="100"/>
                  </a:lnTo>
                  <a:cubicBezTo>
                    <a:pt x="4499" y="121"/>
                    <a:pt x="4478" y="142"/>
                    <a:pt x="4499" y="184"/>
                  </a:cubicBezTo>
                  <a:cubicBezTo>
                    <a:pt x="4541" y="435"/>
                    <a:pt x="4646" y="665"/>
                    <a:pt x="4709" y="916"/>
                  </a:cubicBezTo>
                  <a:cubicBezTo>
                    <a:pt x="4771" y="1021"/>
                    <a:pt x="4813" y="1146"/>
                    <a:pt x="4855" y="1272"/>
                  </a:cubicBezTo>
                  <a:cubicBezTo>
                    <a:pt x="4960" y="1586"/>
                    <a:pt x="5022" y="1900"/>
                    <a:pt x="5127" y="2193"/>
                  </a:cubicBezTo>
                  <a:lnTo>
                    <a:pt x="5190" y="2402"/>
                  </a:lnTo>
                  <a:lnTo>
                    <a:pt x="5169" y="2402"/>
                  </a:lnTo>
                  <a:cubicBezTo>
                    <a:pt x="4750" y="2444"/>
                    <a:pt x="4374" y="2653"/>
                    <a:pt x="4123" y="3009"/>
                  </a:cubicBezTo>
                  <a:cubicBezTo>
                    <a:pt x="3809" y="3385"/>
                    <a:pt x="3662" y="3887"/>
                    <a:pt x="3746" y="4390"/>
                  </a:cubicBezTo>
                  <a:cubicBezTo>
                    <a:pt x="3913" y="5645"/>
                    <a:pt x="5169" y="6419"/>
                    <a:pt x="6069" y="6900"/>
                  </a:cubicBezTo>
                  <a:cubicBezTo>
                    <a:pt x="7722" y="7737"/>
                    <a:pt x="8998" y="8512"/>
                    <a:pt x="9458" y="10269"/>
                  </a:cubicBezTo>
                  <a:cubicBezTo>
                    <a:pt x="9877" y="11901"/>
                    <a:pt x="9354" y="13680"/>
                    <a:pt x="8098" y="15040"/>
                  </a:cubicBezTo>
                  <a:cubicBezTo>
                    <a:pt x="7680" y="15479"/>
                    <a:pt x="7198" y="15835"/>
                    <a:pt x="6696" y="16211"/>
                  </a:cubicBezTo>
                  <a:cubicBezTo>
                    <a:pt x="6048" y="16714"/>
                    <a:pt x="5336" y="17237"/>
                    <a:pt x="4876" y="17969"/>
                  </a:cubicBezTo>
                  <a:cubicBezTo>
                    <a:pt x="4185" y="19036"/>
                    <a:pt x="4248" y="20208"/>
                    <a:pt x="5064" y="21212"/>
                  </a:cubicBezTo>
                  <a:cubicBezTo>
                    <a:pt x="5650" y="21945"/>
                    <a:pt x="6445" y="22530"/>
                    <a:pt x="7198" y="23116"/>
                  </a:cubicBezTo>
                  <a:cubicBezTo>
                    <a:pt x="7701" y="23514"/>
                    <a:pt x="8224" y="23890"/>
                    <a:pt x="8684" y="24351"/>
                  </a:cubicBezTo>
                  <a:cubicBezTo>
                    <a:pt x="10107" y="25669"/>
                    <a:pt x="9793" y="27719"/>
                    <a:pt x="9061" y="29205"/>
                  </a:cubicBezTo>
                  <a:cubicBezTo>
                    <a:pt x="8663" y="30021"/>
                    <a:pt x="8056" y="30732"/>
                    <a:pt x="7366" y="31256"/>
                  </a:cubicBezTo>
                  <a:cubicBezTo>
                    <a:pt x="7178" y="31381"/>
                    <a:pt x="6968" y="31507"/>
                    <a:pt x="6759" y="31632"/>
                  </a:cubicBezTo>
                  <a:cubicBezTo>
                    <a:pt x="6362" y="31904"/>
                    <a:pt x="5943" y="32155"/>
                    <a:pt x="5650" y="32532"/>
                  </a:cubicBezTo>
                  <a:cubicBezTo>
                    <a:pt x="5022" y="33348"/>
                    <a:pt x="5190" y="34499"/>
                    <a:pt x="5964" y="35168"/>
                  </a:cubicBezTo>
                  <a:lnTo>
                    <a:pt x="6006" y="35189"/>
                  </a:lnTo>
                  <a:lnTo>
                    <a:pt x="6006" y="35231"/>
                  </a:lnTo>
                  <a:lnTo>
                    <a:pt x="6006" y="35273"/>
                  </a:lnTo>
                  <a:lnTo>
                    <a:pt x="6006" y="35315"/>
                  </a:lnTo>
                  <a:lnTo>
                    <a:pt x="5964" y="35315"/>
                  </a:lnTo>
                  <a:cubicBezTo>
                    <a:pt x="5734" y="35461"/>
                    <a:pt x="5525" y="35649"/>
                    <a:pt x="5315" y="35859"/>
                  </a:cubicBezTo>
                  <a:cubicBezTo>
                    <a:pt x="5190" y="35984"/>
                    <a:pt x="5064" y="36089"/>
                    <a:pt x="4918" y="36193"/>
                  </a:cubicBezTo>
                  <a:cubicBezTo>
                    <a:pt x="4813" y="36277"/>
                    <a:pt x="4709" y="36382"/>
                    <a:pt x="4583" y="36465"/>
                  </a:cubicBezTo>
                  <a:cubicBezTo>
                    <a:pt x="4395" y="36591"/>
                    <a:pt x="4185" y="36738"/>
                    <a:pt x="4039" y="36926"/>
                  </a:cubicBezTo>
                  <a:lnTo>
                    <a:pt x="4018" y="36947"/>
                  </a:lnTo>
                  <a:lnTo>
                    <a:pt x="3976" y="36926"/>
                  </a:lnTo>
                  <a:cubicBezTo>
                    <a:pt x="2302" y="35796"/>
                    <a:pt x="1737" y="33766"/>
                    <a:pt x="2595" y="32092"/>
                  </a:cubicBezTo>
                  <a:cubicBezTo>
                    <a:pt x="3077" y="31193"/>
                    <a:pt x="3872" y="30670"/>
                    <a:pt x="4667" y="30147"/>
                  </a:cubicBezTo>
                  <a:cubicBezTo>
                    <a:pt x="5106" y="29833"/>
                    <a:pt x="5608" y="29561"/>
                    <a:pt x="6006" y="29163"/>
                  </a:cubicBezTo>
                  <a:cubicBezTo>
                    <a:pt x="6989" y="28222"/>
                    <a:pt x="7303" y="26862"/>
                    <a:pt x="6801" y="25711"/>
                  </a:cubicBezTo>
                  <a:cubicBezTo>
                    <a:pt x="6424" y="24769"/>
                    <a:pt x="5587" y="24121"/>
                    <a:pt x="4792" y="23493"/>
                  </a:cubicBezTo>
                  <a:cubicBezTo>
                    <a:pt x="4437" y="23200"/>
                    <a:pt x="4060" y="22907"/>
                    <a:pt x="3746" y="22614"/>
                  </a:cubicBezTo>
                  <a:cubicBezTo>
                    <a:pt x="2449" y="21338"/>
                    <a:pt x="1298" y="19245"/>
                    <a:pt x="2470" y="17467"/>
                  </a:cubicBezTo>
                  <a:cubicBezTo>
                    <a:pt x="2972" y="16735"/>
                    <a:pt x="3725" y="16274"/>
                    <a:pt x="4458" y="15814"/>
                  </a:cubicBezTo>
                  <a:cubicBezTo>
                    <a:pt x="4876" y="15563"/>
                    <a:pt x="5315" y="15291"/>
                    <a:pt x="5692" y="14977"/>
                  </a:cubicBezTo>
                  <a:cubicBezTo>
                    <a:pt x="6738" y="14119"/>
                    <a:pt x="7157" y="12926"/>
                    <a:pt x="6906" y="11608"/>
                  </a:cubicBezTo>
                  <a:cubicBezTo>
                    <a:pt x="6675" y="10374"/>
                    <a:pt x="5901" y="9265"/>
                    <a:pt x="4562" y="8281"/>
                  </a:cubicBezTo>
                  <a:cubicBezTo>
                    <a:pt x="4185" y="8030"/>
                    <a:pt x="3767" y="7800"/>
                    <a:pt x="3307" y="7549"/>
                  </a:cubicBezTo>
                  <a:cubicBezTo>
                    <a:pt x="2072" y="6900"/>
                    <a:pt x="691" y="6147"/>
                    <a:pt x="524" y="4703"/>
                  </a:cubicBezTo>
                  <a:cubicBezTo>
                    <a:pt x="398" y="3427"/>
                    <a:pt x="1089" y="2465"/>
                    <a:pt x="1654" y="1858"/>
                  </a:cubicBezTo>
                  <a:cubicBezTo>
                    <a:pt x="2386" y="1105"/>
                    <a:pt x="3349" y="540"/>
                    <a:pt x="4353" y="289"/>
                  </a:cubicBezTo>
                  <a:cubicBezTo>
                    <a:pt x="4395" y="268"/>
                    <a:pt x="4437" y="205"/>
                    <a:pt x="4437" y="163"/>
                  </a:cubicBezTo>
                  <a:cubicBezTo>
                    <a:pt x="4437" y="111"/>
                    <a:pt x="4394" y="74"/>
                    <a:pt x="4356" y="74"/>
                  </a:cubicBezTo>
                  <a:cubicBezTo>
                    <a:pt x="4347" y="74"/>
                    <a:pt x="4339" y="76"/>
                    <a:pt x="4332" y="79"/>
                  </a:cubicBezTo>
                  <a:cubicBezTo>
                    <a:pt x="2721" y="289"/>
                    <a:pt x="1026" y="1732"/>
                    <a:pt x="419" y="3343"/>
                  </a:cubicBezTo>
                  <a:cubicBezTo>
                    <a:pt x="147" y="4139"/>
                    <a:pt x="1" y="5289"/>
                    <a:pt x="984" y="6335"/>
                  </a:cubicBezTo>
                  <a:cubicBezTo>
                    <a:pt x="1570" y="6984"/>
                    <a:pt x="2386" y="7424"/>
                    <a:pt x="3139" y="7842"/>
                  </a:cubicBezTo>
                  <a:cubicBezTo>
                    <a:pt x="3830" y="8219"/>
                    <a:pt x="4499" y="8595"/>
                    <a:pt x="5085" y="9118"/>
                  </a:cubicBezTo>
                  <a:cubicBezTo>
                    <a:pt x="6027" y="9997"/>
                    <a:pt x="6654" y="11211"/>
                    <a:pt x="6675" y="12299"/>
                  </a:cubicBezTo>
                  <a:cubicBezTo>
                    <a:pt x="6696" y="13094"/>
                    <a:pt x="6424" y="13868"/>
                    <a:pt x="5859" y="14454"/>
                  </a:cubicBezTo>
                  <a:cubicBezTo>
                    <a:pt x="5399" y="14956"/>
                    <a:pt x="4792" y="15333"/>
                    <a:pt x="4227" y="15688"/>
                  </a:cubicBezTo>
                  <a:cubicBezTo>
                    <a:pt x="3600" y="16086"/>
                    <a:pt x="2909" y="16483"/>
                    <a:pt x="2449" y="17069"/>
                  </a:cubicBezTo>
                  <a:cubicBezTo>
                    <a:pt x="1612" y="18095"/>
                    <a:pt x="1465" y="19559"/>
                    <a:pt x="2093" y="20940"/>
                  </a:cubicBezTo>
                  <a:cubicBezTo>
                    <a:pt x="2658" y="22154"/>
                    <a:pt x="3600" y="22907"/>
                    <a:pt x="4562" y="23723"/>
                  </a:cubicBezTo>
                  <a:cubicBezTo>
                    <a:pt x="4876" y="23974"/>
                    <a:pt x="5190" y="24246"/>
                    <a:pt x="5483" y="24497"/>
                  </a:cubicBezTo>
                  <a:cubicBezTo>
                    <a:pt x="6424" y="25376"/>
                    <a:pt x="6843" y="26276"/>
                    <a:pt x="6696" y="27280"/>
                  </a:cubicBezTo>
                  <a:cubicBezTo>
                    <a:pt x="6550" y="28410"/>
                    <a:pt x="5713" y="29142"/>
                    <a:pt x="5002" y="29623"/>
                  </a:cubicBezTo>
                  <a:cubicBezTo>
                    <a:pt x="4897" y="29686"/>
                    <a:pt x="4813" y="29770"/>
                    <a:pt x="4709" y="29812"/>
                  </a:cubicBezTo>
                  <a:cubicBezTo>
                    <a:pt x="3411" y="30732"/>
                    <a:pt x="2156" y="31590"/>
                    <a:pt x="1947" y="33285"/>
                  </a:cubicBezTo>
                  <a:cubicBezTo>
                    <a:pt x="1737" y="34833"/>
                    <a:pt x="2512" y="36361"/>
                    <a:pt x="3872" y="37093"/>
                  </a:cubicBezTo>
                  <a:lnTo>
                    <a:pt x="3913" y="37114"/>
                  </a:lnTo>
                  <a:lnTo>
                    <a:pt x="3872" y="37156"/>
                  </a:lnTo>
                  <a:lnTo>
                    <a:pt x="3872" y="37198"/>
                  </a:lnTo>
                  <a:lnTo>
                    <a:pt x="3913" y="37198"/>
                  </a:lnTo>
                  <a:cubicBezTo>
                    <a:pt x="3955" y="37198"/>
                    <a:pt x="3976" y="37156"/>
                    <a:pt x="4039" y="37135"/>
                  </a:cubicBezTo>
                  <a:cubicBezTo>
                    <a:pt x="4332" y="37240"/>
                    <a:pt x="4646" y="37323"/>
                    <a:pt x="4960" y="37407"/>
                  </a:cubicBezTo>
                  <a:lnTo>
                    <a:pt x="4981" y="37407"/>
                  </a:lnTo>
                  <a:cubicBezTo>
                    <a:pt x="5064" y="37428"/>
                    <a:pt x="5127" y="37428"/>
                    <a:pt x="5211" y="37449"/>
                  </a:cubicBezTo>
                  <a:cubicBezTo>
                    <a:pt x="5483" y="37512"/>
                    <a:pt x="5755" y="37574"/>
                    <a:pt x="6027" y="37574"/>
                  </a:cubicBezTo>
                  <a:lnTo>
                    <a:pt x="6069" y="37574"/>
                  </a:lnTo>
                  <a:cubicBezTo>
                    <a:pt x="6989" y="37114"/>
                    <a:pt x="7805" y="36486"/>
                    <a:pt x="8579" y="35670"/>
                  </a:cubicBezTo>
                  <a:cubicBezTo>
                    <a:pt x="8621" y="35649"/>
                    <a:pt x="8621" y="35629"/>
                    <a:pt x="8621" y="35587"/>
                  </a:cubicBezTo>
                  <a:cubicBezTo>
                    <a:pt x="8621" y="35566"/>
                    <a:pt x="8579" y="35545"/>
                    <a:pt x="8559" y="35524"/>
                  </a:cubicBezTo>
                  <a:lnTo>
                    <a:pt x="8538" y="35482"/>
                  </a:lnTo>
                  <a:lnTo>
                    <a:pt x="8538" y="35461"/>
                  </a:lnTo>
                  <a:cubicBezTo>
                    <a:pt x="8538" y="35440"/>
                    <a:pt x="8559" y="35419"/>
                    <a:pt x="8517" y="35357"/>
                  </a:cubicBezTo>
                  <a:cubicBezTo>
                    <a:pt x="8224" y="35064"/>
                    <a:pt x="8098" y="34750"/>
                    <a:pt x="8119" y="34436"/>
                  </a:cubicBezTo>
                  <a:cubicBezTo>
                    <a:pt x="8245" y="33662"/>
                    <a:pt x="9207" y="32908"/>
                    <a:pt x="10002" y="32302"/>
                  </a:cubicBezTo>
                  <a:cubicBezTo>
                    <a:pt x="10337" y="32009"/>
                    <a:pt x="10672" y="31779"/>
                    <a:pt x="10881" y="31548"/>
                  </a:cubicBezTo>
                  <a:cubicBezTo>
                    <a:pt x="11697" y="30628"/>
                    <a:pt x="12220" y="29477"/>
                    <a:pt x="12388" y="28263"/>
                  </a:cubicBezTo>
                  <a:cubicBezTo>
                    <a:pt x="12722" y="25941"/>
                    <a:pt x="11592" y="23535"/>
                    <a:pt x="9584" y="22258"/>
                  </a:cubicBezTo>
                  <a:cubicBezTo>
                    <a:pt x="9375" y="22133"/>
                    <a:pt x="9103" y="21986"/>
                    <a:pt x="8851" y="21840"/>
                  </a:cubicBezTo>
                  <a:cubicBezTo>
                    <a:pt x="7994" y="21400"/>
                    <a:pt x="6947" y="20815"/>
                    <a:pt x="6696" y="19978"/>
                  </a:cubicBezTo>
                  <a:cubicBezTo>
                    <a:pt x="6592" y="19580"/>
                    <a:pt x="6675" y="19183"/>
                    <a:pt x="6906" y="18743"/>
                  </a:cubicBezTo>
                  <a:cubicBezTo>
                    <a:pt x="7303" y="18074"/>
                    <a:pt x="8015" y="17551"/>
                    <a:pt x="8663" y="17069"/>
                  </a:cubicBezTo>
                  <a:cubicBezTo>
                    <a:pt x="9082" y="16797"/>
                    <a:pt x="9500" y="16483"/>
                    <a:pt x="9835" y="16107"/>
                  </a:cubicBezTo>
                  <a:cubicBezTo>
                    <a:pt x="11718" y="14203"/>
                    <a:pt x="12513" y="11776"/>
                    <a:pt x="11969" y="9579"/>
                  </a:cubicBezTo>
                  <a:cubicBezTo>
                    <a:pt x="11655" y="8323"/>
                    <a:pt x="10944" y="7235"/>
                    <a:pt x="10002" y="6524"/>
                  </a:cubicBezTo>
                  <a:cubicBezTo>
                    <a:pt x="9584" y="6231"/>
                    <a:pt x="9103" y="5980"/>
                    <a:pt x="8454" y="5771"/>
                  </a:cubicBezTo>
                  <a:cubicBezTo>
                    <a:pt x="8056" y="5645"/>
                    <a:pt x="6738" y="5185"/>
                    <a:pt x="6550" y="4473"/>
                  </a:cubicBezTo>
                  <a:cubicBezTo>
                    <a:pt x="6487" y="4201"/>
                    <a:pt x="6571" y="3950"/>
                    <a:pt x="6864" y="3678"/>
                  </a:cubicBezTo>
                  <a:cubicBezTo>
                    <a:pt x="6906" y="3636"/>
                    <a:pt x="6885" y="3553"/>
                    <a:pt x="6885" y="3532"/>
                  </a:cubicBezTo>
                  <a:cubicBezTo>
                    <a:pt x="6885" y="3490"/>
                    <a:pt x="6864" y="3469"/>
                    <a:pt x="6843" y="3448"/>
                  </a:cubicBezTo>
                  <a:lnTo>
                    <a:pt x="6780" y="3427"/>
                  </a:lnTo>
                  <a:lnTo>
                    <a:pt x="6780" y="3385"/>
                  </a:lnTo>
                  <a:cubicBezTo>
                    <a:pt x="6654" y="2444"/>
                    <a:pt x="6550" y="1607"/>
                    <a:pt x="6424" y="854"/>
                  </a:cubicBezTo>
                  <a:lnTo>
                    <a:pt x="6424" y="833"/>
                  </a:lnTo>
                  <a:cubicBezTo>
                    <a:pt x="6424" y="812"/>
                    <a:pt x="6445" y="812"/>
                    <a:pt x="6445" y="770"/>
                  </a:cubicBezTo>
                  <a:cubicBezTo>
                    <a:pt x="6445" y="770"/>
                    <a:pt x="6445" y="749"/>
                    <a:pt x="6424" y="749"/>
                  </a:cubicBezTo>
                  <a:cubicBezTo>
                    <a:pt x="5901" y="540"/>
                    <a:pt x="5336" y="309"/>
                    <a:pt x="4813" y="17"/>
                  </a:cubicBezTo>
                  <a:cubicBezTo>
                    <a:pt x="4803" y="6"/>
                    <a:pt x="4792" y="1"/>
                    <a:pt x="47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7"/>
          <p:cNvGrpSpPr/>
          <p:nvPr/>
        </p:nvGrpSpPr>
        <p:grpSpPr>
          <a:xfrm flipH="1">
            <a:off x="8538858" y="3455229"/>
            <a:ext cx="97621" cy="231150"/>
            <a:chOff x="1931032" y="2921591"/>
            <a:chExt cx="95688" cy="243984"/>
          </a:xfrm>
        </p:grpSpPr>
        <p:sp>
          <p:nvSpPr>
            <p:cNvPr id="139" name="Google Shape;139;p7"/>
            <p:cNvSpPr/>
            <p:nvPr/>
          </p:nvSpPr>
          <p:spPr>
            <a:xfrm rot="884614">
              <a:off x="1954776" y="2924550"/>
              <a:ext cx="48201" cy="192830"/>
            </a:xfrm>
            <a:custGeom>
              <a:avLst/>
              <a:gdLst/>
              <a:ahLst/>
              <a:cxnLst/>
              <a:rect l="l" t="t" r="r" b="b"/>
              <a:pathLst>
                <a:path w="1928" h="7713" extrusionOk="0">
                  <a:moveTo>
                    <a:pt x="0" y="0"/>
                  </a:moveTo>
                  <a:cubicBezTo>
                    <a:pt x="984" y="2460"/>
                    <a:pt x="1286" y="5142"/>
                    <a:pt x="1928" y="7713"/>
                  </a:cubicBezTo>
                </a:path>
              </a:pathLst>
            </a:custGeom>
            <a:noFill/>
            <a:ln w="9525" cap="flat" cmpd="sng">
              <a:solidFill>
                <a:schemeClr val="dk2"/>
              </a:solidFill>
              <a:prstDash val="solid"/>
              <a:round/>
              <a:headEnd type="none" w="med" len="med"/>
              <a:tailEnd type="none" w="med" len="med"/>
            </a:ln>
          </p:spPr>
        </p:sp>
        <p:sp>
          <p:nvSpPr>
            <p:cNvPr id="140" name="Google Shape;140;p7"/>
            <p:cNvSpPr/>
            <p:nvPr/>
          </p:nvSpPr>
          <p:spPr>
            <a:xfrm>
              <a:off x="1938700" y="3020950"/>
              <a:ext cx="14725" cy="144625"/>
            </a:xfrm>
            <a:custGeom>
              <a:avLst/>
              <a:gdLst/>
              <a:ahLst/>
              <a:cxnLst/>
              <a:rect l="l" t="t" r="r" b="b"/>
              <a:pathLst>
                <a:path w="589" h="5785" extrusionOk="0">
                  <a:moveTo>
                    <a:pt x="321" y="0"/>
                  </a:moveTo>
                  <a:cubicBezTo>
                    <a:pt x="321" y="1931"/>
                    <a:pt x="1072" y="4178"/>
                    <a:pt x="0" y="5785"/>
                  </a:cubicBezTo>
                </a:path>
              </a:pathLst>
            </a:custGeom>
            <a:noFill/>
            <a:ln w="9525" cap="flat" cmpd="sng">
              <a:solidFill>
                <a:schemeClr val="dk2"/>
              </a:solidFill>
              <a:prstDash val="solid"/>
              <a:round/>
              <a:headEnd type="none" w="med" len="med"/>
              <a:tailEnd type="none" w="med" len="med"/>
            </a:ln>
          </p:spPr>
        </p:sp>
      </p:grpSp>
      <p:grpSp>
        <p:nvGrpSpPr>
          <p:cNvPr id="141" name="Google Shape;141;p7"/>
          <p:cNvGrpSpPr/>
          <p:nvPr/>
        </p:nvGrpSpPr>
        <p:grpSpPr>
          <a:xfrm rot="-10288271">
            <a:off x="470303" y="1944312"/>
            <a:ext cx="97619" cy="231145"/>
            <a:chOff x="1931032" y="2921591"/>
            <a:chExt cx="95688" cy="243984"/>
          </a:xfrm>
        </p:grpSpPr>
        <p:sp>
          <p:nvSpPr>
            <p:cNvPr id="142" name="Google Shape;142;p7"/>
            <p:cNvSpPr/>
            <p:nvPr/>
          </p:nvSpPr>
          <p:spPr>
            <a:xfrm rot="884614">
              <a:off x="1954776" y="2924550"/>
              <a:ext cx="48201" cy="192830"/>
            </a:xfrm>
            <a:custGeom>
              <a:avLst/>
              <a:gdLst/>
              <a:ahLst/>
              <a:cxnLst/>
              <a:rect l="l" t="t" r="r" b="b"/>
              <a:pathLst>
                <a:path w="1928" h="7713" extrusionOk="0">
                  <a:moveTo>
                    <a:pt x="0" y="0"/>
                  </a:moveTo>
                  <a:cubicBezTo>
                    <a:pt x="984" y="2460"/>
                    <a:pt x="1286" y="5142"/>
                    <a:pt x="1928" y="7713"/>
                  </a:cubicBezTo>
                </a:path>
              </a:pathLst>
            </a:custGeom>
            <a:noFill/>
            <a:ln w="9525" cap="flat" cmpd="sng">
              <a:solidFill>
                <a:schemeClr val="dk2"/>
              </a:solidFill>
              <a:prstDash val="solid"/>
              <a:round/>
              <a:headEnd type="none" w="med" len="med"/>
              <a:tailEnd type="none" w="med" len="med"/>
            </a:ln>
          </p:spPr>
        </p:sp>
        <p:sp>
          <p:nvSpPr>
            <p:cNvPr id="143" name="Google Shape;143;p7"/>
            <p:cNvSpPr/>
            <p:nvPr/>
          </p:nvSpPr>
          <p:spPr>
            <a:xfrm>
              <a:off x="1938700" y="3020950"/>
              <a:ext cx="14725" cy="144625"/>
            </a:xfrm>
            <a:custGeom>
              <a:avLst/>
              <a:gdLst/>
              <a:ahLst/>
              <a:cxnLst/>
              <a:rect l="l" t="t" r="r" b="b"/>
              <a:pathLst>
                <a:path w="589" h="5785" extrusionOk="0">
                  <a:moveTo>
                    <a:pt x="321" y="0"/>
                  </a:moveTo>
                  <a:cubicBezTo>
                    <a:pt x="321" y="1931"/>
                    <a:pt x="1072" y="4178"/>
                    <a:pt x="0" y="5785"/>
                  </a:cubicBezTo>
                </a:path>
              </a:pathLst>
            </a:custGeom>
            <a:noFill/>
            <a:ln w="9525" cap="flat" cmpd="sng">
              <a:solidFill>
                <a:schemeClr val="dk2"/>
              </a:solidFill>
              <a:prstDash val="solid"/>
              <a:round/>
              <a:headEnd type="none" w="med" len="med"/>
              <a:tailEnd type="none" w="med" len="med"/>
            </a:ln>
          </p:spPr>
        </p:sp>
      </p:grpSp>
      <p:sp>
        <p:nvSpPr>
          <p:cNvPr id="144" name="Google Shape;144;p7"/>
          <p:cNvSpPr/>
          <p:nvPr/>
        </p:nvSpPr>
        <p:spPr>
          <a:xfrm>
            <a:off x="1141447" y="4788050"/>
            <a:ext cx="7289363" cy="33930"/>
          </a:xfrm>
          <a:custGeom>
            <a:avLst/>
            <a:gdLst/>
            <a:ahLst/>
            <a:cxnLst/>
            <a:rect l="l" t="t" r="r" b="b"/>
            <a:pathLst>
              <a:path w="185965" h="3680" extrusionOk="0">
                <a:moveTo>
                  <a:pt x="185965" y="621"/>
                </a:moveTo>
                <a:cubicBezTo>
                  <a:pt x="171888" y="5309"/>
                  <a:pt x="156218" y="-1232"/>
                  <a:pt x="141454" y="244"/>
                </a:cubicBezTo>
                <a:cubicBezTo>
                  <a:pt x="94526" y="4934"/>
                  <a:pt x="47162" y="3262"/>
                  <a:pt x="0" y="3262"/>
                </a:cubicBezTo>
              </a:path>
            </a:pathLst>
          </a:custGeom>
          <a:noFill/>
          <a:ln w="9525" cap="flat" cmpd="sng">
            <a:solidFill>
              <a:schemeClr val="dk2"/>
            </a:solidFill>
            <a:prstDash val="solid"/>
            <a:round/>
            <a:headEnd type="none" w="med" len="med"/>
            <a:tailEnd type="none" w="med" len="med"/>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8"/>
          <p:cNvSpPr txBox="1">
            <a:spLocks noGrp="1"/>
          </p:cNvSpPr>
          <p:nvPr>
            <p:ph type="sldNum" idx="12"/>
          </p:nvPr>
        </p:nvSpPr>
        <p:spPr>
          <a:xfrm>
            <a:off x="436813" y="4608217"/>
            <a:ext cx="548700" cy="393600"/>
          </a:xfrm>
          <a:prstGeom prst="rect">
            <a:avLst/>
          </a:prstGeom>
        </p:spPr>
        <p:txBody>
          <a:bodyPr spcFirstLastPara="1" wrap="square" lIns="91425" tIns="91425" rIns="91425" bIns="91425" anchor="t" anchorCtr="0">
            <a:noAutofit/>
          </a:bodyPr>
          <a:lstStyle>
            <a:lvl1pPr lvl="0" rtl="0">
              <a:buNone/>
              <a:defRPr sz="1200">
                <a:latin typeface="Architects Daughter"/>
                <a:ea typeface="Architects Daughter"/>
                <a:cs typeface="Architects Daughter"/>
                <a:sym typeface="Architects Daughter"/>
              </a:defRPr>
            </a:lvl1pPr>
            <a:lvl2pPr lvl="1" rtl="0">
              <a:buNone/>
              <a:defRPr sz="1200">
                <a:latin typeface="Architects Daughter"/>
                <a:ea typeface="Architects Daughter"/>
                <a:cs typeface="Architects Daughter"/>
                <a:sym typeface="Architects Daughter"/>
              </a:defRPr>
            </a:lvl2pPr>
            <a:lvl3pPr lvl="2" rtl="0">
              <a:buNone/>
              <a:defRPr sz="1200">
                <a:latin typeface="Architects Daughter"/>
                <a:ea typeface="Architects Daughter"/>
                <a:cs typeface="Architects Daughter"/>
                <a:sym typeface="Architects Daughter"/>
              </a:defRPr>
            </a:lvl3pPr>
            <a:lvl4pPr lvl="3" rtl="0">
              <a:buNone/>
              <a:defRPr sz="1200">
                <a:latin typeface="Architects Daughter"/>
                <a:ea typeface="Architects Daughter"/>
                <a:cs typeface="Architects Daughter"/>
                <a:sym typeface="Architects Daughter"/>
              </a:defRPr>
            </a:lvl4pPr>
            <a:lvl5pPr lvl="4" rtl="0">
              <a:buNone/>
              <a:defRPr sz="1200">
                <a:latin typeface="Architects Daughter"/>
                <a:ea typeface="Architects Daughter"/>
                <a:cs typeface="Architects Daughter"/>
                <a:sym typeface="Architects Daughter"/>
              </a:defRPr>
            </a:lvl5pPr>
            <a:lvl6pPr lvl="5" rtl="0">
              <a:buNone/>
              <a:defRPr sz="1200">
                <a:latin typeface="Architects Daughter"/>
                <a:ea typeface="Architects Daughter"/>
                <a:cs typeface="Architects Daughter"/>
                <a:sym typeface="Architects Daughter"/>
              </a:defRPr>
            </a:lvl6pPr>
            <a:lvl7pPr lvl="6" rtl="0">
              <a:buNone/>
              <a:defRPr sz="1200">
                <a:latin typeface="Architects Daughter"/>
                <a:ea typeface="Architects Daughter"/>
                <a:cs typeface="Architects Daughter"/>
                <a:sym typeface="Architects Daughter"/>
              </a:defRPr>
            </a:lvl7pPr>
            <a:lvl8pPr lvl="7" rtl="0">
              <a:buNone/>
              <a:defRPr sz="1200">
                <a:latin typeface="Architects Daughter"/>
                <a:ea typeface="Architects Daughter"/>
                <a:cs typeface="Architects Daughter"/>
                <a:sym typeface="Architects Daughter"/>
              </a:defRPr>
            </a:lvl8pPr>
            <a:lvl9pPr lvl="8" rtl="0">
              <a:buNone/>
              <a:defRPr sz="1200">
                <a:latin typeface="Architects Daughter"/>
                <a:ea typeface="Architects Daughter"/>
                <a:cs typeface="Architects Daughter"/>
                <a:sym typeface="Architects Daughter"/>
              </a:defRPr>
            </a:lvl9pPr>
          </a:lstStyle>
          <a:p>
            <a:pPr marL="0" lvl="0" indent="0" algn="r" rtl="0">
              <a:spcBef>
                <a:spcPts val="0"/>
              </a:spcBef>
              <a:spcAft>
                <a:spcPts val="0"/>
              </a:spcAft>
              <a:buNone/>
            </a:pPr>
            <a:fld id="{00000000-1234-1234-1234-123412341234}" type="slidenum">
              <a:rPr lang="en"/>
              <a:t>‹#›</a:t>
            </a:fld>
            <a:endParaRPr/>
          </a:p>
        </p:txBody>
      </p:sp>
      <p:sp>
        <p:nvSpPr>
          <p:cNvPr id="147" name="Google Shape;147;p8"/>
          <p:cNvSpPr txBox="1">
            <a:spLocks noGrp="1"/>
          </p:cNvSpPr>
          <p:nvPr>
            <p:ph type="title"/>
          </p:nvPr>
        </p:nvSpPr>
        <p:spPr>
          <a:xfrm>
            <a:off x="2212950" y="1243575"/>
            <a:ext cx="4718100" cy="26565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8000"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grpSp>
        <p:nvGrpSpPr>
          <p:cNvPr id="148" name="Google Shape;148;p8"/>
          <p:cNvGrpSpPr/>
          <p:nvPr/>
        </p:nvGrpSpPr>
        <p:grpSpPr>
          <a:xfrm rot="6299978" flipH="1">
            <a:off x="8400836" y="1935648"/>
            <a:ext cx="789343" cy="1579328"/>
            <a:chOff x="7456359" y="4218916"/>
            <a:chExt cx="585867" cy="1172212"/>
          </a:xfrm>
        </p:grpSpPr>
        <p:sp>
          <p:nvSpPr>
            <p:cNvPr id="149" name="Google Shape;149;p8"/>
            <p:cNvSpPr/>
            <p:nvPr/>
          </p:nvSpPr>
          <p:spPr>
            <a:xfrm rot="5544237" flipH="1">
              <a:off x="7238958" y="4599973"/>
              <a:ext cx="1130612" cy="428879"/>
            </a:xfrm>
            <a:custGeom>
              <a:avLst/>
              <a:gdLst/>
              <a:ahLst/>
              <a:cxnLst/>
              <a:rect l="l" t="t" r="r" b="b"/>
              <a:pathLst>
                <a:path w="43210" h="16391" extrusionOk="0">
                  <a:moveTo>
                    <a:pt x="4489" y="8670"/>
                  </a:moveTo>
                  <a:lnTo>
                    <a:pt x="4923" y="9073"/>
                  </a:lnTo>
                  <a:lnTo>
                    <a:pt x="4923" y="9073"/>
                  </a:lnTo>
                  <a:lnTo>
                    <a:pt x="4457" y="8767"/>
                  </a:lnTo>
                  <a:lnTo>
                    <a:pt x="4489" y="8670"/>
                  </a:lnTo>
                  <a:close/>
                  <a:moveTo>
                    <a:pt x="33268" y="9040"/>
                  </a:moveTo>
                  <a:lnTo>
                    <a:pt x="33268" y="9040"/>
                  </a:lnTo>
                  <a:cubicBezTo>
                    <a:pt x="33236" y="9137"/>
                    <a:pt x="33188" y="9233"/>
                    <a:pt x="33155" y="9314"/>
                  </a:cubicBezTo>
                  <a:lnTo>
                    <a:pt x="32946" y="9796"/>
                  </a:lnTo>
                  <a:cubicBezTo>
                    <a:pt x="32914" y="9748"/>
                    <a:pt x="32898" y="9716"/>
                    <a:pt x="32866" y="9684"/>
                  </a:cubicBezTo>
                  <a:cubicBezTo>
                    <a:pt x="32995" y="9475"/>
                    <a:pt x="33139" y="9266"/>
                    <a:pt x="33268" y="9040"/>
                  </a:cubicBezTo>
                  <a:close/>
                  <a:moveTo>
                    <a:pt x="22602" y="12209"/>
                  </a:moveTo>
                  <a:lnTo>
                    <a:pt x="22602" y="12209"/>
                  </a:lnTo>
                  <a:cubicBezTo>
                    <a:pt x="22659" y="12217"/>
                    <a:pt x="22719" y="12222"/>
                    <a:pt x="22779" y="12222"/>
                  </a:cubicBezTo>
                  <a:cubicBezTo>
                    <a:pt x="22840" y="12222"/>
                    <a:pt x="22900" y="12217"/>
                    <a:pt x="22956" y="12209"/>
                  </a:cubicBezTo>
                  <a:lnTo>
                    <a:pt x="22956" y="12209"/>
                  </a:lnTo>
                  <a:cubicBezTo>
                    <a:pt x="22908" y="12290"/>
                    <a:pt x="22860" y="12370"/>
                    <a:pt x="22828" y="12451"/>
                  </a:cubicBezTo>
                  <a:cubicBezTo>
                    <a:pt x="22763" y="12370"/>
                    <a:pt x="22699" y="12306"/>
                    <a:pt x="22619" y="12242"/>
                  </a:cubicBezTo>
                  <a:lnTo>
                    <a:pt x="22602" y="12209"/>
                  </a:lnTo>
                  <a:close/>
                  <a:moveTo>
                    <a:pt x="3347" y="11968"/>
                  </a:moveTo>
                  <a:lnTo>
                    <a:pt x="3347" y="11968"/>
                  </a:lnTo>
                  <a:cubicBezTo>
                    <a:pt x="3234" y="12274"/>
                    <a:pt x="3105" y="12579"/>
                    <a:pt x="2977" y="12869"/>
                  </a:cubicBezTo>
                  <a:cubicBezTo>
                    <a:pt x="3105" y="12579"/>
                    <a:pt x="3218" y="12274"/>
                    <a:pt x="3347" y="11968"/>
                  </a:cubicBezTo>
                  <a:close/>
                  <a:moveTo>
                    <a:pt x="10553" y="14156"/>
                  </a:moveTo>
                  <a:cubicBezTo>
                    <a:pt x="10650" y="14220"/>
                    <a:pt x="10763" y="14285"/>
                    <a:pt x="10875" y="14333"/>
                  </a:cubicBezTo>
                  <a:cubicBezTo>
                    <a:pt x="10907" y="14333"/>
                    <a:pt x="10923" y="14349"/>
                    <a:pt x="10956" y="14365"/>
                  </a:cubicBezTo>
                  <a:lnTo>
                    <a:pt x="11004" y="14381"/>
                  </a:lnTo>
                  <a:lnTo>
                    <a:pt x="10956" y="14478"/>
                  </a:lnTo>
                  <a:cubicBezTo>
                    <a:pt x="10827" y="14365"/>
                    <a:pt x="10698" y="14269"/>
                    <a:pt x="10553" y="14156"/>
                  </a:cubicBezTo>
                  <a:close/>
                  <a:moveTo>
                    <a:pt x="2751" y="13432"/>
                  </a:moveTo>
                  <a:lnTo>
                    <a:pt x="2301" y="14494"/>
                  </a:lnTo>
                  <a:lnTo>
                    <a:pt x="2301" y="14462"/>
                  </a:lnTo>
                  <a:lnTo>
                    <a:pt x="2526" y="13963"/>
                  </a:lnTo>
                  <a:lnTo>
                    <a:pt x="2751" y="13432"/>
                  </a:lnTo>
                  <a:close/>
                  <a:moveTo>
                    <a:pt x="36702" y="1"/>
                  </a:moveTo>
                  <a:cubicBezTo>
                    <a:pt x="36324" y="1"/>
                    <a:pt x="35955" y="176"/>
                    <a:pt x="35761" y="563"/>
                  </a:cubicBezTo>
                  <a:cubicBezTo>
                    <a:pt x="34458" y="3136"/>
                    <a:pt x="33027" y="5646"/>
                    <a:pt x="31691" y="8204"/>
                  </a:cubicBezTo>
                  <a:cubicBezTo>
                    <a:pt x="30356" y="6499"/>
                    <a:pt x="29118" y="4745"/>
                    <a:pt x="27943" y="2927"/>
                  </a:cubicBezTo>
                  <a:cubicBezTo>
                    <a:pt x="27700" y="2536"/>
                    <a:pt x="27336" y="2354"/>
                    <a:pt x="26964" y="2354"/>
                  </a:cubicBezTo>
                  <a:cubicBezTo>
                    <a:pt x="26572" y="2354"/>
                    <a:pt x="26173" y="2556"/>
                    <a:pt x="25900" y="2927"/>
                  </a:cubicBezTo>
                  <a:cubicBezTo>
                    <a:pt x="24581" y="4745"/>
                    <a:pt x="23439" y="6692"/>
                    <a:pt x="22474" y="8735"/>
                  </a:cubicBezTo>
                  <a:cubicBezTo>
                    <a:pt x="21782" y="7946"/>
                    <a:pt x="21026" y="7223"/>
                    <a:pt x="20318" y="6547"/>
                  </a:cubicBezTo>
                  <a:cubicBezTo>
                    <a:pt x="19363" y="5622"/>
                    <a:pt x="17606" y="3824"/>
                    <a:pt x="16114" y="3824"/>
                  </a:cubicBezTo>
                  <a:cubicBezTo>
                    <a:pt x="16024" y="3824"/>
                    <a:pt x="15934" y="3831"/>
                    <a:pt x="15846" y="3844"/>
                  </a:cubicBezTo>
                  <a:cubicBezTo>
                    <a:pt x="14993" y="3973"/>
                    <a:pt x="14543" y="4713"/>
                    <a:pt x="14093" y="5373"/>
                  </a:cubicBezTo>
                  <a:cubicBezTo>
                    <a:pt x="13546" y="6193"/>
                    <a:pt x="13015" y="7046"/>
                    <a:pt x="12484" y="7898"/>
                  </a:cubicBezTo>
                  <a:cubicBezTo>
                    <a:pt x="11985" y="8735"/>
                    <a:pt x="11486" y="9587"/>
                    <a:pt x="11004" y="10456"/>
                  </a:cubicBezTo>
                  <a:cubicBezTo>
                    <a:pt x="10843" y="10778"/>
                    <a:pt x="10650" y="11083"/>
                    <a:pt x="10425" y="11389"/>
                  </a:cubicBezTo>
                  <a:lnTo>
                    <a:pt x="8543" y="9652"/>
                  </a:lnTo>
                  <a:lnTo>
                    <a:pt x="4698" y="6145"/>
                  </a:lnTo>
                  <a:cubicBezTo>
                    <a:pt x="4499" y="5952"/>
                    <a:pt x="4251" y="5863"/>
                    <a:pt x="4007" y="5863"/>
                  </a:cubicBezTo>
                  <a:cubicBezTo>
                    <a:pt x="3580" y="5863"/>
                    <a:pt x="3164" y="6135"/>
                    <a:pt x="3041" y="6595"/>
                  </a:cubicBezTo>
                  <a:cubicBezTo>
                    <a:pt x="2446" y="8767"/>
                    <a:pt x="1706" y="10906"/>
                    <a:pt x="837" y="12982"/>
                  </a:cubicBezTo>
                  <a:cubicBezTo>
                    <a:pt x="531" y="13689"/>
                    <a:pt x="0" y="14462"/>
                    <a:pt x="354" y="15250"/>
                  </a:cubicBezTo>
                  <a:cubicBezTo>
                    <a:pt x="610" y="15846"/>
                    <a:pt x="1154" y="16117"/>
                    <a:pt x="1753" y="16117"/>
                  </a:cubicBezTo>
                  <a:cubicBezTo>
                    <a:pt x="1833" y="16117"/>
                    <a:pt x="1914" y="16112"/>
                    <a:pt x="1995" y="16102"/>
                  </a:cubicBezTo>
                  <a:cubicBezTo>
                    <a:pt x="2075" y="16164"/>
                    <a:pt x="2170" y="16193"/>
                    <a:pt x="2264" y="16193"/>
                  </a:cubicBezTo>
                  <a:cubicBezTo>
                    <a:pt x="2415" y="16193"/>
                    <a:pt x="2566" y="16119"/>
                    <a:pt x="2655" y="15990"/>
                  </a:cubicBezTo>
                  <a:cubicBezTo>
                    <a:pt x="3443" y="14590"/>
                    <a:pt x="4263" y="13223"/>
                    <a:pt x="5020" y="11807"/>
                  </a:cubicBezTo>
                  <a:cubicBezTo>
                    <a:pt x="5824" y="12612"/>
                    <a:pt x="6676" y="13368"/>
                    <a:pt x="7577" y="14059"/>
                  </a:cubicBezTo>
                  <a:cubicBezTo>
                    <a:pt x="8398" y="14687"/>
                    <a:pt x="9379" y="15572"/>
                    <a:pt x="10425" y="15909"/>
                  </a:cubicBezTo>
                  <a:cubicBezTo>
                    <a:pt x="10464" y="16186"/>
                    <a:pt x="10705" y="16390"/>
                    <a:pt x="10951" y="16390"/>
                  </a:cubicBezTo>
                  <a:cubicBezTo>
                    <a:pt x="11106" y="16390"/>
                    <a:pt x="11262" y="16311"/>
                    <a:pt x="11374" y="16119"/>
                  </a:cubicBezTo>
                  <a:cubicBezTo>
                    <a:pt x="12789" y="13818"/>
                    <a:pt x="14173" y="11486"/>
                    <a:pt x="15556" y="9153"/>
                  </a:cubicBezTo>
                  <a:cubicBezTo>
                    <a:pt x="16506" y="9957"/>
                    <a:pt x="17406" y="10826"/>
                    <a:pt x="18275" y="11743"/>
                  </a:cubicBezTo>
                  <a:cubicBezTo>
                    <a:pt x="19353" y="12901"/>
                    <a:pt x="20238" y="14333"/>
                    <a:pt x="21364" y="15427"/>
                  </a:cubicBezTo>
                  <a:cubicBezTo>
                    <a:pt x="21249" y="15784"/>
                    <a:pt x="21611" y="16083"/>
                    <a:pt x="21956" y="16083"/>
                  </a:cubicBezTo>
                  <a:cubicBezTo>
                    <a:pt x="22094" y="16083"/>
                    <a:pt x="22228" y="16035"/>
                    <a:pt x="22329" y="15925"/>
                  </a:cubicBezTo>
                  <a:cubicBezTo>
                    <a:pt x="24163" y="13899"/>
                    <a:pt x="25643" y="11550"/>
                    <a:pt x="27123" y="9233"/>
                  </a:cubicBezTo>
                  <a:lnTo>
                    <a:pt x="28056" y="10183"/>
                  </a:lnTo>
                  <a:cubicBezTo>
                    <a:pt x="28860" y="11630"/>
                    <a:pt x="29761" y="13030"/>
                    <a:pt x="30742" y="14365"/>
                  </a:cubicBezTo>
                  <a:cubicBezTo>
                    <a:pt x="30935" y="14639"/>
                    <a:pt x="31241" y="14799"/>
                    <a:pt x="31563" y="14816"/>
                  </a:cubicBezTo>
                  <a:cubicBezTo>
                    <a:pt x="31660" y="14857"/>
                    <a:pt x="31762" y="14878"/>
                    <a:pt x="31862" y="14878"/>
                  </a:cubicBezTo>
                  <a:cubicBezTo>
                    <a:pt x="32108" y="14878"/>
                    <a:pt x="32343" y="14755"/>
                    <a:pt x="32480" y="14526"/>
                  </a:cubicBezTo>
                  <a:cubicBezTo>
                    <a:pt x="33815" y="12097"/>
                    <a:pt x="35038" y="9603"/>
                    <a:pt x="36276" y="7126"/>
                  </a:cubicBezTo>
                  <a:cubicBezTo>
                    <a:pt x="36421" y="6836"/>
                    <a:pt x="36566" y="6547"/>
                    <a:pt x="36711" y="6257"/>
                  </a:cubicBezTo>
                  <a:cubicBezTo>
                    <a:pt x="36727" y="6225"/>
                    <a:pt x="36743" y="6177"/>
                    <a:pt x="36775" y="6145"/>
                  </a:cubicBezTo>
                  <a:lnTo>
                    <a:pt x="36839" y="6193"/>
                  </a:lnTo>
                  <a:lnTo>
                    <a:pt x="37869" y="6804"/>
                  </a:lnTo>
                  <a:cubicBezTo>
                    <a:pt x="39043" y="7512"/>
                    <a:pt x="40266" y="8429"/>
                    <a:pt x="41601" y="8831"/>
                  </a:cubicBezTo>
                  <a:cubicBezTo>
                    <a:pt x="41679" y="8851"/>
                    <a:pt x="41757" y="8860"/>
                    <a:pt x="41835" y="8860"/>
                  </a:cubicBezTo>
                  <a:cubicBezTo>
                    <a:pt x="42331" y="8860"/>
                    <a:pt x="42782" y="8478"/>
                    <a:pt x="42824" y="7963"/>
                  </a:cubicBezTo>
                  <a:cubicBezTo>
                    <a:pt x="43210" y="7512"/>
                    <a:pt x="43161" y="6836"/>
                    <a:pt x="42711" y="6450"/>
                  </a:cubicBezTo>
                  <a:cubicBezTo>
                    <a:pt x="42357" y="6113"/>
                    <a:pt x="41987" y="5759"/>
                    <a:pt x="41617" y="5421"/>
                  </a:cubicBezTo>
                  <a:cubicBezTo>
                    <a:pt x="40153" y="3957"/>
                    <a:pt x="38850" y="2316"/>
                    <a:pt x="37756" y="563"/>
                  </a:cubicBezTo>
                  <a:cubicBezTo>
                    <a:pt x="37531" y="204"/>
                    <a:pt x="37111" y="1"/>
                    <a:pt x="36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5544237" flipH="1">
              <a:off x="7156148" y="4553126"/>
              <a:ext cx="1152094" cy="503791"/>
            </a:xfrm>
            <a:custGeom>
              <a:avLst/>
              <a:gdLst/>
              <a:ahLst/>
              <a:cxnLst/>
              <a:rect l="l" t="t" r="r" b="b"/>
              <a:pathLst>
                <a:path w="44031" h="19254" extrusionOk="0">
                  <a:moveTo>
                    <a:pt x="37660" y="5210"/>
                  </a:moveTo>
                  <a:lnTo>
                    <a:pt x="41907" y="9199"/>
                  </a:lnTo>
                  <a:cubicBezTo>
                    <a:pt x="41950" y="9242"/>
                    <a:pt x="42007" y="9264"/>
                    <a:pt x="42064" y="9264"/>
                  </a:cubicBezTo>
                  <a:cubicBezTo>
                    <a:pt x="42093" y="9264"/>
                    <a:pt x="42121" y="9258"/>
                    <a:pt x="42148" y="9248"/>
                  </a:cubicBezTo>
                  <a:lnTo>
                    <a:pt x="42148" y="9248"/>
                  </a:lnTo>
                  <a:cubicBezTo>
                    <a:pt x="42196" y="10165"/>
                    <a:pt x="42164" y="11082"/>
                    <a:pt x="42084" y="11982"/>
                  </a:cubicBezTo>
                  <a:cubicBezTo>
                    <a:pt x="40749" y="10776"/>
                    <a:pt x="39494" y="9457"/>
                    <a:pt x="38239" y="8154"/>
                  </a:cubicBezTo>
                  <a:cubicBezTo>
                    <a:pt x="38287" y="8138"/>
                    <a:pt x="38336" y="8073"/>
                    <a:pt x="38320" y="8009"/>
                  </a:cubicBezTo>
                  <a:cubicBezTo>
                    <a:pt x="38207" y="7044"/>
                    <a:pt x="37998" y="6111"/>
                    <a:pt x="37660" y="5210"/>
                  </a:cubicBezTo>
                  <a:close/>
                  <a:moveTo>
                    <a:pt x="43709" y="7285"/>
                  </a:moveTo>
                  <a:lnTo>
                    <a:pt x="43709" y="7285"/>
                  </a:lnTo>
                  <a:cubicBezTo>
                    <a:pt x="43693" y="7848"/>
                    <a:pt x="43693" y="8411"/>
                    <a:pt x="43676" y="8958"/>
                  </a:cubicBezTo>
                  <a:cubicBezTo>
                    <a:pt x="43612" y="8990"/>
                    <a:pt x="43564" y="9039"/>
                    <a:pt x="43548" y="9087"/>
                  </a:cubicBezTo>
                  <a:lnTo>
                    <a:pt x="43564" y="9087"/>
                  </a:lnTo>
                  <a:cubicBezTo>
                    <a:pt x="43258" y="10084"/>
                    <a:pt x="42888" y="11049"/>
                    <a:pt x="42486" y="12015"/>
                  </a:cubicBezTo>
                  <a:cubicBezTo>
                    <a:pt x="42583" y="11049"/>
                    <a:pt x="42599" y="10100"/>
                    <a:pt x="42550" y="9135"/>
                  </a:cubicBezTo>
                  <a:cubicBezTo>
                    <a:pt x="42985" y="8556"/>
                    <a:pt x="43387" y="7945"/>
                    <a:pt x="43709" y="7285"/>
                  </a:cubicBezTo>
                  <a:close/>
                  <a:moveTo>
                    <a:pt x="37210" y="641"/>
                  </a:moveTo>
                  <a:cubicBezTo>
                    <a:pt x="38207" y="1703"/>
                    <a:pt x="39220" y="2749"/>
                    <a:pt x="40266" y="3762"/>
                  </a:cubicBezTo>
                  <a:cubicBezTo>
                    <a:pt x="40797" y="4293"/>
                    <a:pt x="41344" y="4808"/>
                    <a:pt x="41907" y="5323"/>
                  </a:cubicBezTo>
                  <a:cubicBezTo>
                    <a:pt x="42390" y="5773"/>
                    <a:pt x="42888" y="6207"/>
                    <a:pt x="43419" y="6610"/>
                  </a:cubicBezTo>
                  <a:lnTo>
                    <a:pt x="43387" y="6642"/>
                  </a:lnTo>
                  <a:cubicBezTo>
                    <a:pt x="43355" y="6706"/>
                    <a:pt x="43355" y="6770"/>
                    <a:pt x="43371" y="6851"/>
                  </a:cubicBezTo>
                  <a:cubicBezTo>
                    <a:pt x="42969" y="7494"/>
                    <a:pt x="42631" y="8202"/>
                    <a:pt x="42229" y="8862"/>
                  </a:cubicBezTo>
                  <a:lnTo>
                    <a:pt x="42229" y="8846"/>
                  </a:lnTo>
                  <a:lnTo>
                    <a:pt x="37660" y="4550"/>
                  </a:lnTo>
                  <a:cubicBezTo>
                    <a:pt x="37611" y="4501"/>
                    <a:pt x="37546" y="4476"/>
                    <a:pt x="37482" y="4476"/>
                  </a:cubicBezTo>
                  <a:cubicBezTo>
                    <a:pt x="37400" y="4476"/>
                    <a:pt x="37319" y="4517"/>
                    <a:pt x="37274" y="4599"/>
                  </a:cubicBezTo>
                  <a:lnTo>
                    <a:pt x="32400" y="13897"/>
                  </a:lnTo>
                  <a:cubicBezTo>
                    <a:pt x="30550" y="11854"/>
                    <a:pt x="28844" y="9682"/>
                    <a:pt x="27316" y="7382"/>
                  </a:cubicBezTo>
                  <a:cubicBezTo>
                    <a:pt x="27268" y="7301"/>
                    <a:pt x="27187" y="7261"/>
                    <a:pt x="27107" y="7261"/>
                  </a:cubicBezTo>
                  <a:cubicBezTo>
                    <a:pt x="27027" y="7261"/>
                    <a:pt x="26946" y="7301"/>
                    <a:pt x="26898" y="7382"/>
                  </a:cubicBezTo>
                  <a:cubicBezTo>
                    <a:pt x="25305" y="10004"/>
                    <a:pt x="23841" y="12706"/>
                    <a:pt x="22506" y="15457"/>
                  </a:cubicBezTo>
                  <a:cubicBezTo>
                    <a:pt x="20206" y="13109"/>
                    <a:pt x="18227" y="10551"/>
                    <a:pt x="16152" y="7993"/>
                  </a:cubicBezTo>
                  <a:cubicBezTo>
                    <a:pt x="16114" y="7955"/>
                    <a:pt x="16066" y="7937"/>
                    <a:pt x="16019" y="7937"/>
                  </a:cubicBezTo>
                  <a:cubicBezTo>
                    <a:pt x="15946" y="7937"/>
                    <a:pt x="15876" y="7979"/>
                    <a:pt x="15846" y="8057"/>
                  </a:cubicBezTo>
                  <a:cubicBezTo>
                    <a:pt x="15814" y="8073"/>
                    <a:pt x="15798" y="8106"/>
                    <a:pt x="15782" y="8138"/>
                  </a:cubicBezTo>
                  <a:cubicBezTo>
                    <a:pt x="14575" y="10535"/>
                    <a:pt x="13192" y="12835"/>
                    <a:pt x="11648" y="15023"/>
                  </a:cubicBezTo>
                  <a:cubicBezTo>
                    <a:pt x="11463" y="15300"/>
                    <a:pt x="11205" y="15782"/>
                    <a:pt x="10803" y="15782"/>
                  </a:cubicBezTo>
                  <a:cubicBezTo>
                    <a:pt x="10785" y="15782"/>
                    <a:pt x="10766" y="15781"/>
                    <a:pt x="10747" y="15779"/>
                  </a:cubicBezTo>
                  <a:cubicBezTo>
                    <a:pt x="10554" y="15763"/>
                    <a:pt x="10152" y="15216"/>
                    <a:pt x="10023" y="15087"/>
                  </a:cubicBezTo>
                  <a:lnTo>
                    <a:pt x="8462" y="13527"/>
                  </a:lnTo>
                  <a:lnTo>
                    <a:pt x="5342" y="10438"/>
                  </a:lnTo>
                  <a:cubicBezTo>
                    <a:pt x="5295" y="10392"/>
                    <a:pt x="5236" y="10370"/>
                    <a:pt x="5178" y="10370"/>
                  </a:cubicBezTo>
                  <a:cubicBezTo>
                    <a:pt x="5074" y="10370"/>
                    <a:pt x="4970" y="10438"/>
                    <a:pt x="4939" y="10551"/>
                  </a:cubicBezTo>
                  <a:cubicBezTo>
                    <a:pt x="4248" y="12159"/>
                    <a:pt x="3427" y="13720"/>
                    <a:pt x="2510" y="15232"/>
                  </a:cubicBezTo>
                  <a:lnTo>
                    <a:pt x="2510" y="15216"/>
                  </a:lnTo>
                  <a:cubicBezTo>
                    <a:pt x="2495" y="15170"/>
                    <a:pt x="2446" y="15145"/>
                    <a:pt x="2401" y="15145"/>
                  </a:cubicBezTo>
                  <a:cubicBezTo>
                    <a:pt x="2353" y="15145"/>
                    <a:pt x="2309" y="15174"/>
                    <a:pt x="2317" y="15232"/>
                  </a:cubicBezTo>
                  <a:cubicBezTo>
                    <a:pt x="2076" y="15103"/>
                    <a:pt x="1786" y="15023"/>
                    <a:pt x="1529" y="14894"/>
                  </a:cubicBezTo>
                  <a:cubicBezTo>
                    <a:pt x="1159" y="14717"/>
                    <a:pt x="805" y="14524"/>
                    <a:pt x="435" y="14347"/>
                  </a:cubicBezTo>
                  <a:cubicBezTo>
                    <a:pt x="1931" y="11596"/>
                    <a:pt x="3122" y="8653"/>
                    <a:pt x="4232" y="5725"/>
                  </a:cubicBezTo>
                  <a:cubicBezTo>
                    <a:pt x="6387" y="7864"/>
                    <a:pt x="8414" y="10116"/>
                    <a:pt x="10329" y="12465"/>
                  </a:cubicBezTo>
                  <a:cubicBezTo>
                    <a:pt x="10377" y="12513"/>
                    <a:pt x="10441" y="12537"/>
                    <a:pt x="10505" y="12537"/>
                  </a:cubicBezTo>
                  <a:cubicBezTo>
                    <a:pt x="10570" y="12537"/>
                    <a:pt x="10634" y="12513"/>
                    <a:pt x="10682" y="12465"/>
                  </a:cubicBezTo>
                  <a:cubicBezTo>
                    <a:pt x="12758" y="9827"/>
                    <a:pt x="14688" y="7076"/>
                    <a:pt x="16458" y="4229"/>
                  </a:cubicBezTo>
                  <a:cubicBezTo>
                    <a:pt x="18533" y="6079"/>
                    <a:pt x="20351" y="8218"/>
                    <a:pt x="21863" y="10551"/>
                  </a:cubicBezTo>
                  <a:cubicBezTo>
                    <a:pt x="21851" y="10665"/>
                    <a:pt x="21961" y="10778"/>
                    <a:pt x="22071" y="10778"/>
                  </a:cubicBezTo>
                  <a:cubicBezTo>
                    <a:pt x="22117" y="10778"/>
                    <a:pt x="22163" y="10759"/>
                    <a:pt x="22201" y="10712"/>
                  </a:cubicBezTo>
                  <a:lnTo>
                    <a:pt x="22217" y="10679"/>
                  </a:lnTo>
                  <a:cubicBezTo>
                    <a:pt x="22281" y="10647"/>
                    <a:pt x="22329" y="10599"/>
                    <a:pt x="22345" y="10519"/>
                  </a:cubicBezTo>
                  <a:cubicBezTo>
                    <a:pt x="23214" y="9409"/>
                    <a:pt x="23841" y="8089"/>
                    <a:pt x="24501" y="6835"/>
                  </a:cubicBezTo>
                  <a:cubicBezTo>
                    <a:pt x="25273" y="5419"/>
                    <a:pt x="26045" y="3987"/>
                    <a:pt x="26817" y="2556"/>
                  </a:cubicBezTo>
                  <a:cubicBezTo>
                    <a:pt x="28651" y="4824"/>
                    <a:pt x="30405" y="7173"/>
                    <a:pt x="32351" y="9328"/>
                  </a:cubicBezTo>
                  <a:lnTo>
                    <a:pt x="32384" y="9360"/>
                  </a:lnTo>
                  <a:cubicBezTo>
                    <a:pt x="32393" y="9455"/>
                    <a:pt x="32475" y="9511"/>
                    <a:pt x="32561" y="9511"/>
                  </a:cubicBezTo>
                  <a:cubicBezTo>
                    <a:pt x="32621" y="9511"/>
                    <a:pt x="32682" y="9484"/>
                    <a:pt x="32721" y="9425"/>
                  </a:cubicBezTo>
                  <a:cubicBezTo>
                    <a:pt x="34282" y="6529"/>
                    <a:pt x="35746" y="3569"/>
                    <a:pt x="37210" y="641"/>
                  </a:cubicBezTo>
                  <a:close/>
                  <a:moveTo>
                    <a:pt x="37403" y="5403"/>
                  </a:moveTo>
                  <a:cubicBezTo>
                    <a:pt x="37612" y="6127"/>
                    <a:pt x="37789" y="6883"/>
                    <a:pt x="37901" y="7639"/>
                  </a:cubicBezTo>
                  <a:cubicBezTo>
                    <a:pt x="37876" y="7624"/>
                    <a:pt x="37848" y="7617"/>
                    <a:pt x="37820" y="7617"/>
                  </a:cubicBezTo>
                  <a:cubicBezTo>
                    <a:pt x="37757" y="7617"/>
                    <a:pt x="37693" y="7653"/>
                    <a:pt x="37660" y="7719"/>
                  </a:cubicBezTo>
                  <a:lnTo>
                    <a:pt x="37660" y="7703"/>
                  </a:lnTo>
                  <a:cubicBezTo>
                    <a:pt x="36743" y="9199"/>
                    <a:pt x="36003" y="10808"/>
                    <a:pt x="35183" y="12304"/>
                  </a:cubicBezTo>
                  <a:cubicBezTo>
                    <a:pt x="34394" y="13720"/>
                    <a:pt x="33606" y="15119"/>
                    <a:pt x="32818" y="16519"/>
                  </a:cubicBezTo>
                  <a:cubicBezTo>
                    <a:pt x="32898" y="15779"/>
                    <a:pt x="32882" y="15007"/>
                    <a:pt x="32754" y="14267"/>
                  </a:cubicBezTo>
                  <a:lnTo>
                    <a:pt x="37403" y="5403"/>
                  </a:lnTo>
                  <a:close/>
                  <a:moveTo>
                    <a:pt x="27525" y="8524"/>
                  </a:moveTo>
                  <a:lnTo>
                    <a:pt x="27525" y="8524"/>
                  </a:lnTo>
                  <a:cubicBezTo>
                    <a:pt x="28973" y="10615"/>
                    <a:pt x="30566" y="12610"/>
                    <a:pt x="32287" y="14492"/>
                  </a:cubicBezTo>
                  <a:cubicBezTo>
                    <a:pt x="32319" y="14524"/>
                    <a:pt x="32367" y="14540"/>
                    <a:pt x="32416" y="14556"/>
                  </a:cubicBezTo>
                  <a:cubicBezTo>
                    <a:pt x="32512" y="15264"/>
                    <a:pt x="32528" y="15988"/>
                    <a:pt x="32448" y="16712"/>
                  </a:cubicBezTo>
                  <a:cubicBezTo>
                    <a:pt x="31804" y="15827"/>
                    <a:pt x="31113" y="15007"/>
                    <a:pt x="30437" y="14154"/>
                  </a:cubicBezTo>
                  <a:cubicBezTo>
                    <a:pt x="29584" y="13076"/>
                    <a:pt x="28539" y="12015"/>
                    <a:pt x="28008" y="10728"/>
                  </a:cubicBezTo>
                  <a:cubicBezTo>
                    <a:pt x="27976" y="10679"/>
                    <a:pt x="27927" y="10647"/>
                    <a:pt x="27879" y="10631"/>
                  </a:cubicBezTo>
                  <a:cubicBezTo>
                    <a:pt x="27831" y="9923"/>
                    <a:pt x="27718" y="9216"/>
                    <a:pt x="27525" y="8524"/>
                  </a:cubicBezTo>
                  <a:close/>
                  <a:moveTo>
                    <a:pt x="306" y="14701"/>
                  </a:moveTo>
                  <a:lnTo>
                    <a:pt x="306" y="14701"/>
                  </a:lnTo>
                  <a:cubicBezTo>
                    <a:pt x="644" y="14942"/>
                    <a:pt x="1014" y="15152"/>
                    <a:pt x="1384" y="15329"/>
                  </a:cubicBezTo>
                  <a:cubicBezTo>
                    <a:pt x="1706" y="15522"/>
                    <a:pt x="2044" y="15666"/>
                    <a:pt x="2398" y="15747"/>
                  </a:cubicBezTo>
                  <a:cubicBezTo>
                    <a:pt x="2462" y="16326"/>
                    <a:pt x="2559" y="16889"/>
                    <a:pt x="2703" y="17452"/>
                  </a:cubicBezTo>
                  <a:cubicBezTo>
                    <a:pt x="2092" y="17162"/>
                    <a:pt x="1336" y="17082"/>
                    <a:pt x="902" y="16583"/>
                  </a:cubicBezTo>
                  <a:cubicBezTo>
                    <a:pt x="467" y="16069"/>
                    <a:pt x="596" y="15296"/>
                    <a:pt x="306" y="14701"/>
                  </a:cubicBezTo>
                  <a:close/>
                  <a:moveTo>
                    <a:pt x="5149" y="11275"/>
                  </a:moveTo>
                  <a:cubicBezTo>
                    <a:pt x="5197" y="11950"/>
                    <a:pt x="5245" y="12626"/>
                    <a:pt x="5342" y="13286"/>
                  </a:cubicBezTo>
                  <a:cubicBezTo>
                    <a:pt x="5229" y="13318"/>
                    <a:pt x="5213" y="13446"/>
                    <a:pt x="5293" y="13511"/>
                  </a:cubicBezTo>
                  <a:cubicBezTo>
                    <a:pt x="4521" y="14830"/>
                    <a:pt x="3781" y="16165"/>
                    <a:pt x="3057" y="17516"/>
                  </a:cubicBezTo>
                  <a:cubicBezTo>
                    <a:pt x="2961" y="16905"/>
                    <a:pt x="2832" y="16310"/>
                    <a:pt x="2655" y="15731"/>
                  </a:cubicBezTo>
                  <a:cubicBezTo>
                    <a:pt x="2719" y="15682"/>
                    <a:pt x="2752" y="15602"/>
                    <a:pt x="2719" y="15538"/>
                  </a:cubicBezTo>
                  <a:cubicBezTo>
                    <a:pt x="3685" y="14202"/>
                    <a:pt x="4505" y="12787"/>
                    <a:pt x="5149" y="11275"/>
                  </a:cubicBezTo>
                  <a:close/>
                  <a:moveTo>
                    <a:pt x="5358" y="11114"/>
                  </a:moveTo>
                  <a:lnTo>
                    <a:pt x="5358" y="11114"/>
                  </a:lnTo>
                  <a:cubicBezTo>
                    <a:pt x="6564" y="12320"/>
                    <a:pt x="7771" y="13527"/>
                    <a:pt x="8993" y="14717"/>
                  </a:cubicBezTo>
                  <a:cubicBezTo>
                    <a:pt x="9476" y="15200"/>
                    <a:pt x="9991" y="15956"/>
                    <a:pt x="10602" y="16278"/>
                  </a:cubicBezTo>
                  <a:cubicBezTo>
                    <a:pt x="10715" y="16358"/>
                    <a:pt x="10859" y="16390"/>
                    <a:pt x="11004" y="16390"/>
                  </a:cubicBezTo>
                  <a:cubicBezTo>
                    <a:pt x="11085" y="17146"/>
                    <a:pt x="11052" y="17919"/>
                    <a:pt x="10924" y="18691"/>
                  </a:cubicBezTo>
                  <a:lnTo>
                    <a:pt x="10924" y="18675"/>
                  </a:lnTo>
                  <a:cubicBezTo>
                    <a:pt x="9412" y="16792"/>
                    <a:pt x="7545" y="15119"/>
                    <a:pt x="5744" y="13527"/>
                  </a:cubicBezTo>
                  <a:lnTo>
                    <a:pt x="5760" y="13479"/>
                  </a:lnTo>
                  <a:cubicBezTo>
                    <a:pt x="5808" y="13382"/>
                    <a:pt x="5776" y="13269"/>
                    <a:pt x="5663" y="13221"/>
                  </a:cubicBezTo>
                  <a:cubicBezTo>
                    <a:pt x="5583" y="12513"/>
                    <a:pt x="5470" y="11806"/>
                    <a:pt x="5358" y="11114"/>
                  </a:cubicBezTo>
                  <a:close/>
                  <a:moveTo>
                    <a:pt x="27059" y="8057"/>
                  </a:moveTo>
                  <a:cubicBezTo>
                    <a:pt x="27300" y="8862"/>
                    <a:pt x="27445" y="9714"/>
                    <a:pt x="27509" y="10551"/>
                  </a:cubicBezTo>
                  <a:cubicBezTo>
                    <a:pt x="27493" y="10567"/>
                    <a:pt x="27477" y="10567"/>
                    <a:pt x="27477" y="10583"/>
                  </a:cubicBezTo>
                  <a:cubicBezTo>
                    <a:pt x="25756" y="13141"/>
                    <a:pt x="24340" y="15908"/>
                    <a:pt x="23262" y="18787"/>
                  </a:cubicBezTo>
                  <a:cubicBezTo>
                    <a:pt x="23198" y="17774"/>
                    <a:pt x="23118" y="16744"/>
                    <a:pt x="23005" y="15731"/>
                  </a:cubicBezTo>
                  <a:cubicBezTo>
                    <a:pt x="23005" y="15682"/>
                    <a:pt x="22989" y="15650"/>
                    <a:pt x="22957" y="15618"/>
                  </a:cubicBezTo>
                  <a:cubicBezTo>
                    <a:pt x="24228" y="13044"/>
                    <a:pt x="25579" y="10519"/>
                    <a:pt x="27059" y="8057"/>
                  </a:cubicBezTo>
                  <a:close/>
                  <a:moveTo>
                    <a:pt x="15862" y="9023"/>
                  </a:moveTo>
                  <a:cubicBezTo>
                    <a:pt x="15911" y="9714"/>
                    <a:pt x="15959" y="10406"/>
                    <a:pt x="16023" y="11114"/>
                  </a:cubicBezTo>
                  <a:cubicBezTo>
                    <a:pt x="16007" y="11114"/>
                    <a:pt x="15975" y="11146"/>
                    <a:pt x="15959" y="11162"/>
                  </a:cubicBezTo>
                  <a:lnTo>
                    <a:pt x="15975" y="11162"/>
                  </a:lnTo>
                  <a:cubicBezTo>
                    <a:pt x="15090" y="12369"/>
                    <a:pt x="14366" y="13704"/>
                    <a:pt x="13594" y="14975"/>
                  </a:cubicBezTo>
                  <a:cubicBezTo>
                    <a:pt x="13224" y="15586"/>
                    <a:pt x="12854" y="16197"/>
                    <a:pt x="12484" y="16809"/>
                  </a:cubicBezTo>
                  <a:cubicBezTo>
                    <a:pt x="12355" y="17034"/>
                    <a:pt x="11664" y="18417"/>
                    <a:pt x="11262" y="18852"/>
                  </a:cubicBezTo>
                  <a:cubicBezTo>
                    <a:pt x="11455" y="17983"/>
                    <a:pt x="11503" y="17082"/>
                    <a:pt x="11406" y="16197"/>
                  </a:cubicBezTo>
                  <a:cubicBezTo>
                    <a:pt x="11760" y="15908"/>
                    <a:pt x="12034" y="15312"/>
                    <a:pt x="12291" y="14959"/>
                  </a:cubicBezTo>
                  <a:cubicBezTo>
                    <a:pt x="12742" y="14299"/>
                    <a:pt x="13192" y="13623"/>
                    <a:pt x="13626" y="12932"/>
                  </a:cubicBezTo>
                  <a:cubicBezTo>
                    <a:pt x="14431" y="11661"/>
                    <a:pt x="15171" y="10358"/>
                    <a:pt x="15862" y="9023"/>
                  </a:cubicBezTo>
                  <a:close/>
                  <a:moveTo>
                    <a:pt x="16136" y="8653"/>
                  </a:moveTo>
                  <a:lnTo>
                    <a:pt x="16136" y="8653"/>
                  </a:lnTo>
                  <a:cubicBezTo>
                    <a:pt x="17921" y="11323"/>
                    <a:pt x="20158" y="13768"/>
                    <a:pt x="22410" y="16036"/>
                  </a:cubicBezTo>
                  <a:cubicBezTo>
                    <a:pt x="22459" y="16086"/>
                    <a:pt x="22527" y="16107"/>
                    <a:pt x="22592" y="16107"/>
                  </a:cubicBezTo>
                  <a:cubicBezTo>
                    <a:pt x="22612" y="16107"/>
                    <a:pt x="22632" y="16105"/>
                    <a:pt x="22651" y="16101"/>
                  </a:cubicBezTo>
                  <a:cubicBezTo>
                    <a:pt x="22731" y="17034"/>
                    <a:pt x="22828" y="17983"/>
                    <a:pt x="22941" y="18916"/>
                  </a:cubicBezTo>
                  <a:cubicBezTo>
                    <a:pt x="22008" y="17613"/>
                    <a:pt x="20817" y="16439"/>
                    <a:pt x="19755" y="15232"/>
                  </a:cubicBezTo>
                  <a:cubicBezTo>
                    <a:pt x="18661" y="13977"/>
                    <a:pt x="17568" y="12739"/>
                    <a:pt x="16441" y="11516"/>
                  </a:cubicBezTo>
                  <a:cubicBezTo>
                    <a:pt x="16361" y="10551"/>
                    <a:pt x="16248" y="9602"/>
                    <a:pt x="16136" y="8653"/>
                  </a:cubicBezTo>
                  <a:close/>
                  <a:moveTo>
                    <a:pt x="37155" y="0"/>
                  </a:moveTo>
                  <a:cubicBezTo>
                    <a:pt x="37076" y="0"/>
                    <a:pt x="36998" y="37"/>
                    <a:pt x="36952" y="110"/>
                  </a:cubicBezTo>
                  <a:cubicBezTo>
                    <a:pt x="35472" y="3038"/>
                    <a:pt x="33976" y="5950"/>
                    <a:pt x="32560" y="8894"/>
                  </a:cubicBezTo>
                  <a:cubicBezTo>
                    <a:pt x="30807" y="6513"/>
                    <a:pt x="28828" y="4277"/>
                    <a:pt x="26962" y="1960"/>
                  </a:cubicBezTo>
                  <a:cubicBezTo>
                    <a:pt x="26915" y="1913"/>
                    <a:pt x="26854" y="1892"/>
                    <a:pt x="26793" y="1892"/>
                  </a:cubicBezTo>
                  <a:cubicBezTo>
                    <a:pt x="26708" y="1892"/>
                    <a:pt x="26623" y="1934"/>
                    <a:pt x="26576" y="2009"/>
                  </a:cubicBezTo>
                  <a:cubicBezTo>
                    <a:pt x="25128" y="4695"/>
                    <a:pt x="23841" y="7591"/>
                    <a:pt x="22152" y="10133"/>
                  </a:cubicBezTo>
                  <a:cubicBezTo>
                    <a:pt x="20592" y="7736"/>
                    <a:pt x="18726" y="5580"/>
                    <a:pt x="16586" y="3698"/>
                  </a:cubicBezTo>
                  <a:cubicBezTo>
                    <a:pt x="16537" y="3649"/>
                    <a:pt x="16475" y="3624"/>
                    <a:pt x="16415" y="3624"/>
                  </a:cubicBezTo>
                  <a:cubicBezTo>
                    <a:pt x="16337" y="3624"/>
                    <a:pt x="16262" y="3665"/>
                    <a:pt x="16216" y="3746"/>
                  </a:cubicBezTo>
                  <a:cubicBezTo>
                    <a:pt x="14463" y="6577"/>
                    <a:pt x="12565" y="9296"/>
                    <a:pt x="10505" y="11918"/>
                  </a:cubicBezTo>
                  <a:cubicBezTo>
                    <a:pt x="8575" y="9553"/>
                    <a:pt x="6500" y="7285"/>
                    <a:pt x="4312" y="5130"/>
                  </a:cubicBezTo>
                  <a:cubicBezTo>
                    <a:pt x="4266" y="5083"/>
                    <a:pt x="4207" y="5062"/>
                    <a:pt x="4148" y="5062"/>
                  </a:cubicBezTo>
                  <a:cubicBezTo>
                    <a:pt x="4044" y="5062"/>
                    <a:pt x="3941" y="5129"/>
                    <a:pt x="3910" y="5242"/>
                  </a:cubicBezTo>
                  <a:cubicBezTo>
                    <a:pt x="2768" y="8283"/>
                    <a:pt x="1384" y="11242"/>
                    <a:pt x="113" y="14235"/>
                  </a:cubicBezTo>
                  <a:lnTo>
                    <a:pt x="113" y="14251"/>
                  </a:lnTo>
                  <a:cubicBezTo>
                    <a:pt x="1" y="14315"/>
                    <a:pt x="1" y="14476"/>
                    <a:pt x="97" y="14556"/>
                  </a:cubicBezTo>
                  <a:lnTo>
                    <a:pt x="113" y="14556"/>
                  </a:lnTo>
                  <a:cubicBezTo>
                    <a:pt x="113" y="14572"/>
                    <a:pt x="97" y="14572"/>
                    <a:pt x="97" y="14589"/>
                  </a:cubicBezTo>
                  <a:cubicBezTo>
                    <a:pt x="33" y="14991"/>
                    <a:pt x="162" y="15393"/>
                    <a:pt x="242" y="15795"/>
                  </a:cubicBezTo>
                  <a:cubicBezTo>
                    <a:pt x="306" y="16149"/>
                    <a:pt x="339" y="16567"/>
                    <a:pt x="564" y="16857"/>
                  </a:cubicBezTo>
                  <a:cubicBezTo>
                    <a:pt x="805" y="17130"/>
                    <a:pt x="1239" y="17259"/>
                    <a:pt x="1577" y="17388"/>
                  </a:cubicBezTo>
                  <a:cubicBezTo>
                    <a:pt x="1996" y="17565"/>
                    <a:pt x="2430" y="17790"/>
                    <a:pt x="2880" y="17838"/>
                  </a:cubicBezTo>
                  <a:cubicBezTo>
                    <a:pt x="2905" y="17850"/>
                    <a:pt x="2933" y="17856"/>
                    <a:pt x="2960" y="17856"/>
                  </a:cubicBezTo>
                  <a:cubicBezTo>
                    <a:pt x="3040" y="17856"/>
                    <a:pt x="3118" y="17805"/>
                    <a:pt x="3106" y="17709"/>
                  </a:cubicBezTo>
                  <a:lnTo>
                    <a:pt x="3106" y="17693"/>
                  </a:lnTo>
                  <a:cubicBezTo>
                    <a:pt x="3134" y="17722"/>
                    <a:pt x="3176" y="17738"/>
                    <a:pt x="3218" y="17738"/>
                  </a:cubicBezTo>
                  <a:cubicBezTo>
                    <a:pt x="3269" y="17738"/>
                    <a:pt x="3320" y="17714"/>
                    <a:pt x="3347" y="17661"/>
                  </a:cubicBezTo>
                  <a:cubicBezTo>
                    <a:pt x="4119" y="16390"/>
                    <a:pt x="4875" y="15103"/>
                    <a:pt x="5599" y="13800"/>
                  </a:cubicBezTo>
                  <a:cubicBezTo>
                    <a:pt x="7417" y="15554"/>
                    <a:pt x="9090" y="17468"/>
                    <a:pt x="10924" y="19189"/>
                  </a:cubicBezTo>
                  <a:cubicBezTo>
                    <a:pt x="10956" y="19232"/>
                    <a:pt x="11002" y="19254"/>
                    <a:pt x="11049" y="19254"/>
                  </a:cubicBezTo>
                  <a:cubicBezTo>
                    <a:pt x="11072" y="19254"/>
                    <a:pt x="11095" y="19248"/>
                    <a:pt x="11117" y="19238"/>
                  </a:cubicBezTo>
                  <a:cubicBezTo>
                    <a:pt x="11130" y="19239"/>
                    <a:pt x="11143" y="19239"/>
                    <a:pt x="11155" y="19239"/>
                  </a:cubicBezTo>
                  <a:cubicBezTo>
                    <a:pt x="11336" y="19239"/>
                    <a:pt x="11417" y="19131"/>
                    <a:pt x="11567" y="18980"/>
                  </a:cubicBezTo>
                  <a:cubicBezTo>
                    <a:pt x="12195" y="18305"/>
                    <a:pt x="12661" y="17275"/>
                    <a:pt x="13144" y="16503"/>
                  </a:cubicBezTo>
                  <a:cubicBezTo>
                    <a:pt x="14157" y="14926"/>
                    <a:pt x="15235" y="13350"/>
                    <a:pt x="16120" y="11709"/>
                  </a:cubicBezTo>
                  <a:cubicBezTo>
                    <a:pt x="16168" y="11757"/>
                    <a:pt x="16216" y="11789"/>
                    <a:pt x="16281" y="11806"/>
                  </a:cubicBezTo>
                  <a:cubicBezTo>
                    <a:pt x="17294" y="13012"/>
                    <a:pt x="18324" y="14186"/>
                    <a:pt x="19353" y="15377"/>
                  </a:cubicBezTo>
                  <a:cubicBezTo>
                    <a:pt x="20463" y="16632"/>
                    <a:pt x="21509" y="18047"/>
                    <a:pt x="22748" y="19189"/>
                  </a:cubicBezTo>
                  <a:cubicBezTo>
                    <a:pt x="22781" y="19216"/>
                    <a:pt x="22823" y="19229"/>
                    <a:pt x="22865" y="19229"/>
                  </a:cubicBezTo>
                  <a:cubicBezTo>
                    <a:pt x="22924" y="19229"/>
                    <a:pt x="22984" y="19204"/>
                    <a:pt x="23021" y="19157"/>
                  </a:cubicBezTo>
                  <a:cubicBezTo>
                    <a:pt x="23050" y="19196"/>
                    <a:pt x="23103" y="19217"/>
                    <a:pt x="23158" y="19217"/>
                  </a:cubicBezTo>
                  <a:cubicBezTo>
                    <a:pt x="23194" y="19217"/>
                    <a:pt x="23231" y="19208"/>
                    <a:pt x="23262" y="19189"/>
                  </a:cubicBezTo>
                  <a:cubicBezTo>
                    <a:pt x="23284" y="19205"/>
                    <a:pt x="23307" y="19213"/>
                    <a:pt x="23330" y="19213"/>
                  </a:cubicBezTo>
                  <a:cubicBezTo>
                    <a:pt x="23377" y="19213"/>
                    <a:pt x="23423" y="19184"/>
                    <a:pt x="23455" y="19141"/>
                  </a:cubicBezTo>
                  <a:cubicBezTo>
                    <a:pt x="24163" y="17742"/>
                    <a:pt x="24807" y="16310"/>
                    <a:pt x="25547" y="14910"/>
                  </a:cubicBezTo>
                  <a:cubicBezTo>
                    <a:pt x="26254" y="13559"/>
                    <a:pt x="27059" y="12256"/>
                    <a:pt x="27783" y="10921"/>
                  </a:cubicBezTo>
                  <a:cubicBezTo>
                    <a:pt x="28153" y="11950"/>
                    <a:pt x="28877" y="12787"/>
                    <a:pt x="29552" y="13656"/>
                  </a:cubicBezTo>
                  <a:cubicBezTo>
                    <a:pt x="30501" y="14846"/>
                    <a:pt x="31402" y="16085"/>
                    <a:pt x="32400" y="17227"/>
                  </a:cubicBezTo>
                  <a:cubicBezTo>
                    <a:pt x="32432" y="17259"/>
                    <a:pt x="32476" y="17275"/>
                    <a:pt x="32520" y="17275"/>
                  </a:cubicBezTo>
                  <a:cubicBezTo>
                    <a:pt x="32564" y="17275"/>
                    <a:pt x="32609" y="17259"/>
                    <a:pt x="32641" y="17227"/>
                  </a:cubicBezTo>
                  <a:cubicBezTo>
                    <a:pt x="32689" y="17211"/>
                    <a:pt x="32721" y="17179"/>
                    <a:pt x="32721" y="17130"/>
                  </a:cubicBezTo>
                  <a:cubicBezTo>
                    <a:pt x="32721" y="17130"/>
                    <a:pt x="32721" y="17114"/>
                    <a:pt x="32721" y="17114"/>
                  </a:cubicBezTo>
                  <a:cubicBezTo>
                    <a:pt x="32743" y="17123"/>
                    <a:pt x="32766" y="17127"/>
                    <a:pt x="32788" y="17127"/>
                  </a:cubicBezTo>
                  <a:cubicBezTo>
                    <a:pt x="32849" y="17127"/>
                    <a:pt x="32907" y="17097"/>
                    <a:pt x="32930" y="17050"/>
                  </a:cubicBezTo>
                  <a:cubicBezTo>
                    <a:pt x="34652" y="14202"/>
                    <a:pt x="36518" y="11259"/>
                    <a:pt x="37869" y="8202"/>
                  </a:cubicBezTo>
                  <a:cubicBezTo>
                    <a:pt x="39124" y="9795"/>
                    <a:pt x="40604" y="11210"/>
                    <a:pt x="42100" y="12546"/>
                  </a:cubicBezTo>
                  <a:cubicBezTo>
                    <a:pt x="42137" y="12574"/>
                    <a:pt x="42186" y="12591"/>
                    <a:pt x="42235" y="12591"/>
                  </a:cubicBezTo>
                  <a:cubicBezTo>
                    <a:pt x="42271" y="12591"/>
                    <a:pt x="42308" y="12582"/>
                    <a:pt x="42341" y="12562"/>
                  </a:cubicBezTo>
                  <a:cubicBezTo>
                    <a:pt x="42363" y="12598"/>
                    <a:pt x="42398" y="12614"/>
                    <a:pt x="42434" y="12614"/>
                  </a:cubicBezTo>
                  <a:cubicBezTo>
                    <a:pt x="42478" y="12614"/>
                    <a:pt x="42524" y="12590"/>
                    <a:pt x="42550" y="12546"/>
                  </a:cubicBezTo>
                  <a:cubicBezTo>
                    <a:pt x="43113" y="11516"/>
                    <a:pt x="43564" y="10422"/>
                    <a:pt x="43902" y="9296"/>
                  </a:cubicBezTo>
                  <a:cubicBezTo>
                    <a:pt x="43982" y="9280"/>
                    <a:pt x="44030" y="9216"/>
                    <a:pt x="44030" y="9135"/>
                  </a:cubicBezTo>
                  <a:cubicBezTo>
                    <a:pt x="44030" y="8347"/>
                    <a:pt x="44030" y="7559"/>
                    <a:pt x="43982" y="6770"/>
                  </a:cubicBezTo>
                  <a:cubicBezTo>
                    <a:pt x="43966" y="6738"/>
                    <a:pt x="43966" y="6706"/>
                    <a:pt x="43934" y="6690"/>
                  </a:cubicBezTo>
                  <a:cubicBezTo>
                    <a:pt x="43853" y="6336"/>
                    <a:pt x="43500" y="6127"/>
                    <a:pt x="43226" y="5886"/>
                  </a:cubicBezTo>
                  <a:cubicBezTo>
                    <a:pt x="42518" y="5258"/>
                    <a:pt x="41826" y="4615"/>
                    <a:pt x="41151" y="3971"/>
                  </a:cubicBezTo>
                  <a:cubicBezTo>
                    <a:pt x="39832" y="2700"/>
                    <a:pt x="38561" y="1413"/>
                    <a:pt x="37322" y="62"/>
                  </a:cubicBezTo>
                  <a:cubicBezTo>
                    <a:pt x="37274" y="21"/>
                    <a:pt x="37214" y="0"/>
                    <a:pt x="37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8"/>
          <p:cNvGrpSpPr/>
          <p:nvPr/>
        </p:nvGrpSpPr>
        <p:grpSpPr>
          <a:xfrm>
            <a:off x="8647827" y="4433090"/>
            <a:ext cx="374727" cy="1062017"/>
            <a:chOff x="2667125" y="535325"/>
            <a:chExt cx="237500" cy="673100"/>
          </a:xfrm>
        </p:grpSpPr>
        <p:sp>
          <p:nvSpPr>
            <p:cNvPr id="152" name="Google Shape;152;p8"/>
            <p:cNvSpPr/>
            <p:nvPr/>
          </p:nvSpPr>
          <p:spPr>
            <a:xfrm>
              <a:off x="2712100" y="595875"/>
              <a:ext cx="191475" cy="612550"/>
            </a:xfrm>
            <a:custGeom>
              <a:avLst/>
              <a:gdLst/>
              <a:ahLst/>
              <a:cxnLst/>
              <a:rect l="l" t="t" r="r" b="b"/>
              <a:pathLst>
                <a:path w="7659" h="24502" extrusionOk="0">
                  <a:moveTo>
                    <a:pt x="4855" y="21766"/>
                  </a:moveTo>
                  <a:lnTo>
                    <a:pt x="4855" y="21913"/>
                  </a:lnTo>
                  <a:lnTo>
                    <a:pt x="4604" y="21913"/>
                  </a:lnTo>
                  <a:cubicBezTo>
                    <a:pt x="4625" y="21892"/>
                    <a:pt x="4667" y="21871"/>
                    <a:pt x="4688" y="21829"/>
                  </a:cubicBezTo>
                  <a:lnTo>
                    <a:pt x="4855" y="21766"/>
                  </a:lnTo>
                  <a:close/>
                  <a:moveTo>
                    <a:pt x="4922" y="1"/>
                  </a:moveTo>
                  <a:cubicBezTo>
                    <a:pt x="4119" y="1"/>
                    <a:pt x="3320" y="72"/>
                    <a:pt x="2512" y="173"/>
                  </a:cubicBezTo>
                  <a:cubicBezTo>
                    <a:pt x="2030" y="236"/>
                    <a:pt x="1738" y="466"/>
                    <a:pt x="1612" y="780"/>
                  </a:cubicBezTo>
                  <a:cubicBezTo>
                    <a:pt x="1507" y="884"/>
                    <a:pt x="1403" y="1010"/>
                    <a:pt x="1382" y="1198"/>
                  </a:cubicBezTo>
                  <a:cubicBezTo>
                    <a:pt x="545" y="5801"/>
                    <a:pt x="252" y="10530"/>
                    <a:pt x="126" y="15196"/>
                  </a:cubicBezTo>
                  <a:cubicBezTo>
                    <a:pt x="43" y="17414"/>
                    <a:pt x="1" y="19611"/>
                    <a:pt x="22" y="21829"/>
                  </a:cubicBezTo>
                  <a:cubicBezTo>
                    <a:pt x="43" y="22666"/>
                    <a:pt x="64" y="23503"/>
                    <a:pt x="796" y="24026"/>
                  </a:cubicBezTo>
                  <a:cubicBezTo>
                    <a:pt x="1329" y="24407"/>
                    <a:pt x="2085" y="24444"/>
                    <a:pt x="2796" y="24444"/>
                  </a:cubicBezTo>
                  <a:cubicBezTo>
                    <a:pt x="2966" y="24444"/>
                    <a:pt x="3134" y="24442"/>
                    <a:pt x="3295" y="24442"/>
                  </a:cubicBezTo>
                  <a:cubicBezTo>
                    <a:pt x="3385" y="24442"/>
                    <a:pt x="3473" y="24442"/>
                    <a:pt x="3558" y="24444"/>
                  </a:cubicBezTo>
                  <a:cubicBezTo>
                    <a:pt x="4010" y="24466"/>
                    <a:pt x="4488" y="24502"/>
                    <a:pt x="4951" y="24502"/>
                  </a:cubicBezTo>
                  <a:cubicBezTo>
                    <a:pt x="6269" y="24502"/>
                    <a:pt x="7461" y="24211"/>
                    <a:pt x="7554" y="22477"/>
                  </a:cubicBezTo>
                  <a:cubicBezTo>
                    <a:pt x="7659" y="20301"/>
                    <a:pt x="7366" y="17958"/>
                    <a:pt x="7324" y="15719"/>
                  </a:cubicBezTo>
                  <a:cubicBezTo>
                    <a:pt x="7220" y="10949"/>
                    <a:pt x="7240" y="6199"/>
                    <a:pt x="7387" y="1428"/>
                  </a:cubicBezTo>
                  <a:cubicBezTo>
                    <a:pt x="7429" y="612"/>
                    <a:pt x="6738" y="89"/>
                    <a:pt x="6006" y="47"/>
                  </a:cubicBezTo>
                  <a:cubicBezTo>
                    <a:pt x="5643" y="15"/>
                    <a:pt x="5282" y="1"/>
                    <a:pt x="4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667125" y="535325"/>
              <a:ext cx="237500" cy="671300"/>
            </a:xfrm>
            <a:custGeom>
              <a:avLst/>
              <a:gdLst/>
              <a:ahLst/>
              <a:cxnLst/>
              <a:rect l="l" t="t" r="r" b="b"/>
              <a:pathLst>
                <a:path w="9500" h="26852" extrusionOk="0">
                  <a:moveTo>
                    <a:pt x="796" y="168"/>
                  </a:moveTo>
                  <a:lnTo>
                    <a:pt x="1005" y="210"/>
                  </a:lnTo>
                  <a:cubicBezTo>
                    <a:pt x="2115" y="387"/>
                    <a:pt x="3179" y="477"/>
                    <a:pt x="4189" y="477"/>
                  </a:cubicBezTo>
                  <a:cubicBezTo>
                    <a:pt x="4967" y="477"/>
                    <a:pt x="5713" y="424"/>
                    <a:pt x="6424" y="314"/>
                  </a:cubicBezTo>
                  <a:lnTo>
                    <a:pt x="6508" y="314"/>
                  </a:lnTo>
                  <a:lnTo>
                    <a:pt x="6550" y="398"/>
                  </a:lnTo>
                  <a:cubicBezTo>
                    <a:pt x="6926" y="921"/>
                    <a:pt x="7303" y="1360"/>
                    <a:pt x="7721" y="1821"/>
                  </a:cubicBezTo>
                  <a:lnTo>
                    <a:pt x="7868" y="1946"/>
                  </a:lnTo>
                  <a:cubicBezTo>
                    <a:pt x="8182" y="2260"/>
                    <a:pt x="8516" y="2616"/>
                    <a:pt x="8851" y="2888"/>
                  </a:cubicBezTo>
                  <a:lnTo>
                    <a:pt x="9060" y="3055"/>
                  </a:lnTo>
                  <a:lnTo>
                    <a:pt x="8809" y="3118"/>
                  </a:lnTo>
                  <a:cubicBezTo>
                    <a:pt x="8767" y="3118"/>
                    <a:pt x="8747" y="3160"/>
                    <a:pt x="8726" y="3181"/>
                  </a:cubicBezTo>
                  <a:lnTo>
                    <a:pt x="8705" y="3223"/>
                  </a:lnTo>
                  <a:lnTo>
                    <a:pt x="8642" y="3223"/>
                  </a:lnTo>
                  <a:cubicBezTo>
                    <a:pt x="6968" y="3264"/>
                    <a:pt x="5315" y="3411"/>
                    <a:pt x="3788" y="3725"/>
                  </a:cubicBezTo>
                  <a:lnTo>
                    <a:pt x="3725" y="3725"/>
                  </a:lnTo>
                  <a:lnTo>
                    <a:pt x="3683" y="3662"/>
                  </a:lnTo>
                  <a:cubicBezTo>
                    <a:pt x="2574" y="2762"/>
                    <a:pt x="1653" y="1653"/>
                    <a:pt x="921" y="398"/>
                  </a:cubicBezTo>
                  <a:lnTo>
                    <a:pt x="796" y="168"/>
                  </a:lnTo>
                  <a:close/>
                  <a:moveTo>
                    <a:pt x="3450" y="26540"/>
                  </a:moveTo>
                  <a:lnTo>
                    <a:pt x="3411" y="26636"/>
                  </a:lnTo>
                  <a:lnTo>
                    <a:pt x="3620" y="26615"/>
                  </a:lnTo>
                  <a:cubicBezTo>
                    <a:pt x="3624" y="26615"/>
                    <a:pt x="3628" y="26614"/>
                    <a:pt x="3631" y="26614"/>
                  </a:cubicBezTo>
                  <a:lnTo>
                    <a:pt x="3631" y="26614"/>
                  </a:lnTo>
                  <a:cubicBezTo>
                    <a:pt x="3570" y="26591"/>
                    <a:pt x="3509" y="26567"/>
                    <a:pt x="3450" y="26540"/>
                  </a:cubicBezTo>
                  <a:close/>
                  <a:moveTo>
                    <a:pt x="670" y="0"/>
                  </a:moveTo>
                  <a:lnTo>
                    <a:pt x="628" y="42"/>
                  </a:lnTo>
                  <a:lnTo>
                    <a:pt x="607" y="42"/>
                  </a:lnTo>
                  <a:cubicBezTo>
                    <a:pt x="586" y="42"/>
                    <a:pt x="565" y="84"/>
                    <a:pt x="565" y="126"/>
                  </a:cubicBezTo>
                  <a:lnTo>
                    <a:pt x="565" y="147"/>
                  </a:lnTo>
                  <a:lnTo>
                    <a:pt x="524" y="168"/>
                  </a:lnTo>
                  <a:lnTo>
                    <a:pt x="524" y="231"/>
                  </a:lnTo>
                  <a:cubicBezTo>
                    <a:pt x="524" y="1821"/>
                    <a:pt x="586" y="3432"/>
                    <a:pt x="607" y="5001"/>
                  </a:cubicBezTo>
                  <a:cubicBezTo>
                    <a:pt x="670" y="6989"/>
                    <a:pt x="712" y="9039"/>
                    <a:pt x="691" y="11048"/>
                  </a:cubicBezTo>
                  <a:cubicBezTo>
                    <a:pt x="691" y="12785"/>
                    <a:pt x="628" y="14500"/>
                    <a:pt x="586" y="16237"/>
                  </a:cubicBezTo>
                  <a:cubicBezTo>
                    <a:pt x="565" y="17179"/>
                    <a:pt x="503" y="18120"/>
                    <a:pt x="461" y="19083"/>
                  </a:cubicBezTo>
                  <a:cubicBezTo>
                    <a:pt x="461" y="19187"/>
                    <a:pt x="419" y="19334"/>
                    <a:pt x="398" y="19585"/>
                  </a:cubicBezTo>
                  <a:cubicBezTo>
                    <a:pt x="314" y="20213"/>
                    <a:pt x="189" y="21405"/>
                    <a:pt x="356" y="21740"/>
                  </a:cubicBezTo>
                  <a:lnTo>
                    <a:pt x="440" y="21928"/>
                  </a:lnTo>
                  <a:lnTo>
                    <a:pt x="210" y="21928"/>
                  </a:lnTo>
                  <a:cubicBezTo>
                    <a:pt x="168" y="21928"/>
                    <a:pt x="147" y="21949"/>
                    <a:pt x="126" y="21991"/>
                  </a:cubicBezTo>
                  <a:lnTo>
                    <a:pt x="42" y="22054"/>
                  </a:lnTo>
                  <a:cubicBezTo>
                    <a:pt x="0" y="22096"/>
                    <a:pt x="42" y="22158"/>
                    <a:pt x="63" y="22200"/>
                  </a:cubicBezTo>
                  <a:lnTo>
                    <a:pt x="84" y="22221"/>
                  </a:lnTo>
                  <a:lnTo>
                    <a:pt x="84" y="22242"/>
                  </a:lnTo>
                  <a:cubicBezTo>
                    <a:pt x="544" y="23665"/>
                    <a:pt x="1507" y="25088"/>
                    <a:pt x="2804" y="26322"/>
                  </a:cubicBezTo>
                  <a:lnTo>
                    <a:pt x="2867" y="26385"/>
                  </a:lnTo>
                  <a:lnTo>
                    <a:pt x="2825" y="26448"/>
                  </a:lnTo>
                  <a:cubicBezTo>
                    <a:pt x="2825" y="26490"/>
                    <a:pt x="2825" y="26532"/>
                    <a:pt x="2867" y="26552"/>
                  </a:cubicBezTo>
                  <a:cubicBezTo>
                    <a:pt x="2888" y="26594"/>
                    <a:pt x="2909" y="26615"/>
                    <a:pt x="2972" y="26615"/>
                  </a:cubicBezTo>
                  <a:lnTo>
                    <a:pt x="3202" y="26636"/>
                  </a:lnTo>
                  <a:cubicBezTo>
                    <a:pt x="3223" y="26636"/>
                    <a:pt x="3285" y="26615"/>
                    <a:pt x="3306" y="26594"/>
                  </a:cubicBezTo>
                  <a:lnTo>
                    <a:pt x="3348" y="26511"/>
                  </a:lnTo>
                  <a:lnTo>
                    <a:pt x="3432" y="26532"/>
                  </a:lnTo>
                  <a:cubicBezTo>
                    <a:pt x="3438" y="26534"/>
                    <a:pt x="3444" y="26537"/>
                    <a:pt x="3450" y="26540"/>
                  </a:cubicBezTo>
                  <a:lnTo>
                    <a:pt x="3450" y="26540"/>
                  </a:lnTo>
                  <a:lnTo>
                    <a:pt x="3495" y="26427"/>
                  </a:lnTo>
                  <a:cubicBezTo>
                    <a:pt x="3599" y="26113"/>
                    <a:pt x="3599" y="25778"/>
                    <a:pt x="3578" y="25402"/>
                  </a:cubicBezTo>
                  <a:lnTo>
                    <a:pt x="3578" y="25088"/>
                  </a:lnTo>
                  <a:cubicBezTo>
                    <a:pt x="3578" y="24083"/>
                    <a:pt x="3537" y="23058"/>
                    <a:pt x="3537" y="22012"/>
                  </a:cubicBezTo>
                  <a:cubicBezTo>
                    <a:pt x="3537" y="19962"/>
                    <a:pt x="3537" y="17911"/>
                    <a:pt x="3578" y="15860"/>
                  </a:cubicBezTo>
                  <a:cubicBezTo>
                    <a:pt x="3599" y="13831"/>
                    <a:pt x="3620" y="11759"/>
                    <a:pt x="3662" y="9709"/>
                  </a:cubicBezTo>
                  <a:cubicBezTo>
                    <a:pt x="3662" y="9186"/>
                    <a:pt x="3704" y="8663"/>
                    <a:pt x="3725" y="8182"/>
                  </a:cubicBezTo>
                  <a:cubicBezTo>
                    <a:pt x="3767" y="6821"/>
                    <a:pt x="3850" y="5399"/>
                    <a:pt x="3662" y="4101"/>
                  </a:cubicBezTo>
                  <a:lnTo>
                    <a:pt x="3662" y="4143"/>
                  </a:lnTo>
                  <a:cubicBezTo>
                    <a:pt x="3411" y="5399"/>
                    <a:pt x="3411" y="6759"/>
                    <a:pt x="3411" y="8035"/>
                  </a:cubicBezTo>
                  <a:cubicBezTo>
                    <a:pt x="3411" y="8433"/>
                    <a:pt x="3411" y="8830"/>
                    <a:pt x="3390" y="9228"/>
                  </a:cubicBezTo>
                  <a:cubicBezTo>
                    <a:pt x="3327" y="11069"/>
                    <a:pt x="3306" y="12994"/>
                    <a:pt x="3285" y="14835"/>
                  </a:cubicBezTo>
                  <a:cubicBezTo>
                    <a:pt x="3244" y="16697"/>
                    <a:pt x="3244" y="18601"/>
                    <a:pt x="3244" y="20464"/>
                  </a:cubicBezTo>
                  <a:cubicBezTo>
                    <a:pt x="3244" y="20589"/>
                    <a:pt x="3244" y="20882"/>
                    <a:pt x="3285" y="21259"/>
                  </a:cubicBezTo>
                  <a:cubicBezTo>
                    <a:pt x="3327" y="22682"/>
                    <a:pt x="3453" y="25381"/>
                    <a:pt x="3223" y="26218"/>
                  </a:cubicBezTo>
                  <a:lnTo>
                    <a:pt x="3139" y="26448"/>
                  </a:lnTo>
                  <a:lnTo>
                    <a:pt x="2993" y="26280"/>
                  </a:lnTo>
                  <a:cubicBezTo>
                    <a:pt x="1988" y="25130"/>
                    <a:pt x="1298" y="23937"/>
                    <a:pt x="524" y="22472"/>
                  </a:cubicBezTo>
                  <a:lnTo>
                    <a:pt x="482" y="22410"/>
                  </a:lnTo>
                  <a:lnTo>
                    <a:pt x="524" y="22326"/>
                  </a:lnTo>
                  <a:cubicBezTo>
                    <a:pt x="670" y="22158"/>
                    <a:pt x="670" y="21949"/>
                    <a:pt x="691" y="21698"/>
                  </a:cubicBezTo>
                  <a:lnTo>
                    <a:pt x="691" y="21489"/>
                  </a:lnTo>
                  <a:cubicBezTo>
                    <a:pt x="733" y="20568"/>
                    <a:pt x="796" y="19585"/>
                    <a:pt x="858" y="18392"/>
                  </a:cubicBezTo>
                  <a:cubicBezTo>
                    <a:pt x="921" y="16446"/>
                    <a:pt x="1005" y="14459"/>
                    <a:pt x="1026" y="12471"/>
                  </a:cubicBezTo>
                  <a:cubicBezTo>
                    <a:pt x="1088" y="8642"/>
                    <a:pt x="1088" y="4897"/>
                    <a:pt x="775" y="1172"/>
                  </a:cubicBezTo>
                  <a:lnTo>
                    <a:pt x="712" y="586"/>
                  </a:lnTo>
                  <a:lnTo>
                    <a:pt x="1005" y="1109"/>
                  </a:lnTo>
                  <a:cubicBezTo>
                    <a:pt x="1632" y="2176"/>
                    <a:pt x="2448" y="3118"/>
                    <a:pt x="3411" y="3934"/>
                  </a:cubicBezTo>
                  <a:cubicBezTo>
                    <a:pt x="3425" y="3948"/>
                    <a:pt x="3460" y="3973"/>
                    <a:pt x="3487" y="3973"/>
                  </a:cubicBezTo>
                  <a:cubicBezTo>
                    <a:pt x="3499" y="3973"/>
                    <a:pt x="3509" y="3968"/>
                    <a:pt x="3516" y="3955"/>
                  </a:cubicBezTo>
                  <a:lnTo>
                    <a:pt x="3704" y="3934"/>
                  </a:lnTo>
                  <a:lnTo>
                    <a:pt x="3788" y="3934"/>
                  </a:lnTo>
                  <a:cubicBezTo>
                    <a:pt x="5629" y="3725"/>
                    <a:pt x="7345" y="3599"/>
                    <a:pt x="8977" y="3578"/>
                  </a:cubicBezTo>
                  <a:lnTo>
                    <a:pt x="9039" y="3578"/>
                  </a:lnTo>
                  <a:lnTo>
                    <a:pt x="9207" y="3516"/>
                  </a:lnTo>
                  <a:lnTo>
                    <a:pt x="9186" y="3641"/>
                  </a:lnTo>
                  <a:cubicBezTo>
                    <a:pt x="8872" y="9751"/>
                    <a:pt x="8851" y="15986"/>
                    <a:pt x="8830" y="22033"/>
                  </a:cubicBezTo>
                  <a:cubicBezTo>
                    <a:pt x="8830" y="23477"/>
                    <a:pt x="8830" y="24920"/>
                    <a:pt x="8809" y="26343"/>
                  </a:cubicBezTo>
                  <a:lnTo>
                    <a:pt x="8809" y="26385"/>
                  </a:lnTo>
                  <a:lnTo>
                    <a:pt x="8851" y="26532"/>
                  </a:lnTo>
                  <a:lnTo>
                    <a:pt x="8705" y="26552"/>
                  </a:lnTo>
                  <a:cubicBezTo>
                    <a:pt x="8412" y="26594"/>
                    <a:pt x="8119" y="26594"/>
                    <a:pt x="7826" y="26615"/>
                  </a:cubicBezTo>
                  <a:cubicBezTo>
                    <a:pt x="7282" y="26636"/>
                    <a:pt x="6675" y="26699"/>
                    <a:pt x="6110" y="26699"/>
                  </a:cubicBezTo>
                  <a:lnTo>
                    <a:pt x="5901" y="26699"/>
                  </a:lnTo>
                  <a:cubicBezTo>
                    <a:pt x="5608" y="26699"/>
                    <a:pt x="5294" y="26657"/>
                    <a:pt x="5001" y="26636"/>
                  </a:cubicBezTo>
                  <a:cubicBezTo>
                    <a:pt x="4710" y="26610"/>
                    <a:pt x="4411" y="26583"/>
                    <a:pt x="4119" y="26583"/>
                  </a:cubicBezTo>
                  <a:cubicBezTo>
                    <a:pt x="3953" y="26583"/>
                    <a:pt x="3789" y="26592"/>
                    <a:pt x="3631" y="26614"/>
                  </a:cubicBezTo>
                  <a:lnTo>
                    <a:pt x="3631" y="26614"/>
                  </a:lnTo>
                  <a:cubicBezTo>
                    <a:pt x="4216" y="26825"/>
                    <a:pt x="4889" y="26827"/>
                    <a:pt x="5545" y="26845"/>
                  </a:cubicBezTo>
                  <a:lnTo>
                    <a:pt x="5859" y="26845"/>
                  </a:lnTo>
                  <a:cubicBezTo>
                    <a:pt x="6024" y="26849"/>
                    <a:pt x="6198" y="26852"/>
                    <a:pt x="6378" y="26852"/>
                  </a:cubicBezTo>
                  <a:cubicBezTo>
                    <a:pt x="7155" y="26852"/>
                    <a:pt x="8055" y="26806"/>
                    <a:pt x="8956" y="26636"/>
                  </a:cubicBezTo>
                  <a:cubicBezTo>
                    <a:pt x="8977" y="26636"/>
                    <a:pt x="8998" y="26615"/>
                    <a:pt x="8998" y="26594"/>
                  </a:cubicBezTo>
                  <a:cubicBezTo>
                    <a:pt x="9039" y="26552"/>
                    <a:pt x="9039" y="26490"/>
                    <a:pt x="8998" y="26448"/>
                  </a:cubicBezTo>
                  <a:lnTo>
                    <a:pt x="8956" y="26385"/>
                  </a:lnTo>
                  <a:lnTo>
                    <a:pt x="9039" y="26301"/>
                  </a:lnTo>
                  <a:cubicBezTo>
                    <a:pt x="9060" y="26280"/>
                    <a:pt x="9060" y="26239"/>
                    <a:pt x="9081" y="26197"/>
                  </a:cubicBezTo>
                  <a:cubicBezTo>
                    <a:pt x="9102" y="24732"/>
                    <a:pt x="9144" y="23288"/>
                    <a:pt x="9186" y="21824"/>
                  </a:cubicBezTo>
                  <a:cubicBezTo>
                    <a:pt x="9353" y="15860"/>
                    <a:pt x="9500" y="9562"/>
                    <a:pt x="9332" y="3390"/>
                  </a:cubicBezTo>
                  <a:cubicBezTo>
                    <a:pt x="9332" y="3348"/>
                    <a:pt x="9332" y="3348"/>
                    <a:pt x="9291" y="3327"/>
                  </a:cubicBezTo>
                  <a:lnTo>
                    <a:pt x="9144" y="3202"/>
                  </a:lnTo>
                  <a:lnTo>
                    <a:pt x="9332" y="3118"/>
                  </a:lnTo>
                  <a:cubicBezTo>
                    <a:pt x="9353" y="3097"/>
                    <a:pt x="9374" y="3076"/>
                    <a:pt x="9374" y="3055"/>
                  </a:cubicBezTo>
                  <a:cubicBezTo>
                    <a:pt x="9374" y="3013"/>
                    <a:pt x="9374" y="2972"/>
                    <a:pt x="9353" y="2951"/>
                  </a:cubicBezTo>
                  <a:cubicBezTo>
                    <a:pt x="9081" y="2658"/>
                    <a:pt x="8767" y="2365"/>
                    <a:pt x="8454" y="2135"/>
                  </a:cubicBezTo>
                  <a:cubicBezTo>
                    <a:pt x="8244" y="1967"/>
                    <a:pt x="8035" y="1779"/>
                    <a:pt x="7847" y="1612"/>
                  </a:cubicBezTo>
                  <a:cubicBezTo>
                    <a:pt x="7428" y="1193"/>
                    <a:pt x="7010" y="775"/>
                    <a:pt x="6633" y="356"/>
                  </a:cubicBezTo>
                  <a:lnTo>
                    <a:pt x="6570" y="293"/>
                  </a:lnTo>
                  <a:lnTo>
                    <a:pt x="6612" y="210"/>
                  </a:lnTo>
                  <a:cubicBezTo>
                    <a:pt x="6612" y="189"/>
                    <a:pt x="6612" y="147"/>
                    <a:pt x="6570" y="84"/>
                  </a:cubicBezTo>
                  <a:cubicBezTo>
                    <a:pt x="6550" y="63"/>
                    <a:pt x="6529" y="63"/>
                    <a:pt x="6529" y="63"/>
                  </a:cubicBezTo>
                  <a:lnTo>
                    <a:pt x="6319" y="63"/>
                  </a:lnTo>
                  <a:cubicBezTo>
                    <a:pt x="5357" y="84"/>
                    <a:pt x="4421" y="110"/>
                    <a:pt x="3489" y="110"/>
                  </a:cubicBezTo>
                  <a:cubicBezTo>
                    <a:pt x="2558" y="110"/>
                    <a:pt x="1632" y="84"/>
                    <a:pt x="6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rot="133649">
            <a:off x="3283740" y="-295656"/>
            <a:ext cx="401478" cy="1156408"/>
            <a:chOff x="3217925" y="402700"/>
            <a:chExt cx="326450" cy="940300"/>
          </a:xfrm>
        </p:grpSpPr>
        <p:sp>
          <p:nvSpPr>
            <p:cNvPr id="155" name="Google Shape;155;p8"/>
            <p:cNvSpPr/>
            <p:nvPr/>
          </p:nvSpPr>
          <p:spPr>
            <a:xfrm>
              <a:off x="3217925" y="402700"/>
              <a:ext cx="269425" cy="925950"/>
            </a:xfrm>
            <a:custGeom>
              <a:avLst/>
              <a:gdLst/>
              <a:ahLst/>
              <a:cxnLst/>
              <a:rect l="l" t="t" r="r" b="b"/>
              <a:pathLst>
                <a:path w="10777" h="37038" extrusionOk="0">
                  <a:moveTo>
                    <a:pt x="6027" y="8507"/>
                  </a:moveTo>
                  <a:lnTo>
                    <a:pt x="6027" y="8507"/>
                  </a:lnTo>
                  <a:cubicBezTo>
                    <a:pt x="6655" y="8821"/>
                    <a:pt x="7324" y="9093"/>
                    <a:pt x="7847" y="9511"/>
                  </a:cubicBezTo>
                  <a:cubicBezTo>
                    <a:pt x="7345" y="9218"/>
                    <a:pt x="6801" y="8988"/>
                    <a:pt x="6341" y="8737"/>
                  </a:cubicBezTo>
                  <a:lnTo>
                    <a:pt x="6027" y="8507"/>
                  </a:lnTo>
                  <a:close/>
                  <a:moveTo>
                    <a:pt x="7847" y="24953"/>
                  </a:moveTo>
                  <a:lnTo>
                    <a:pt x="7847" y="24953"/>
                  </a:lnTo>
                  <a:cubicBezTo>
                    <a:pt x="7973" y="25099"/>
                    <a:pt x="8119" y="25225"/>
                    <a:pt x="8224" y="25371"/>
                  </a:cubicBezTo>
                  <a:cubicBezTo>
                    <a:pt x="8182" y="25350"/>
                    <a:pt x="8161" y="25329"/>
                    <a:pt x="8119" y="25308"/>
                  </a:cubicBezTo>
                  <a:cubicBezTo>
                    <a:pt x="8057" y="25267"/>
                    <a:pt x="8036" y="25246"/>
                    <a:pt x="7973" y="25225"/>
                  </a:cubicBezTo>
                  <a:cubicBezTo>
                    <a:pt x="7931" y="25141"/>
                    <a:pt x="7910" y="25036"/>
                    <a:pt x="7847" y="24953"/>
                  </a:cubicBezTo>
                  <a:close/>
                  <a:moveTo>
                    <a:pt x="3684" y="32945"/>
                  </a:moveTo>
                  <a:lnTo>
                    <a:pt x="3684" y="32945"/>
                  </a:lnTo>
                  <a:cubicBezTo>
                    <a:pt x="3663" y="33092"/>
                    <a:pt x="3642" y="33217"/>
                    <a:pt x="3621" y="33385"/>
                  </a:cubicBezTo>
                  <a:lnTo>
                    <a:pt x="3579" y="33385"/>
                  </a:lnTo>
                  <a:lnTo>
                    <a:pt x="3579" y="33343"/>
                  </a:lnTo>
                  <a:cubicBezTo>
                    <a:pt x="3621" y="33217"/>
                    <a:pt x="3642" y="33071"/>
                    <a:pt x="3684" y="32945"/>
                  </a:cubicBezTo>
                  <a:close/>
                  <a:moveTo>
                    <a:pt x="4397" y="0"/>
                  </a:moveTo>
                  <a:cubicBezTo>
                    <a:pt x="4320" y="0"/>
                    <a:pt x="4242" y="11"/>
                    <a:pt x="4165" y="33"/>
                  </a:cubicBezTo>
                  <a:cubicBezTo>
                    <a:pt x="1382" y="849"/>
                    <a:pt x="1" y="4448"/>
                    <a:pt x="1466" y="6937"/>
                  </a:cubicBezTo>
                  <a:cubicBezTo>
                    <a:pt x="2177" y="8172"/>
                    <a:pt x="3474" y="8862"/>
                    <a:pt x="4625" y="9637"/>
                  </a:cubicBezTo>
                  <a:cubicBezTo>
                    <a:pt x="5713" y="10327"/>
                    <a:pt x="6989" y="11290"/>
                    <a:pt x="6383" y="12733"/>
                  </a:cubicBezTo>
                  <a:cubicBezTo>
                    <a:pt x="5734" y="14365"/>
                    <a:pt x="3956" y="15223"/>
                    <a:pt x="2930" y="16562"/>
                  </a:cubicBezTo>
                  <a:cubicBezTo>
                    <a:pt x="1759" y="18090"/>
                    <a:pt x="1549" y="20098"/>
                    <a:pt x="2533" y="21772"/>
                  </a:cubicBezTo>
                  <a:cubicBezTo>
                    <a:pt x="3453" y="23279"/>
                    <a:pt x="5127" y="24011"/>
                    <a:pt x="6173" y="25392"/>
                  </a:cubicBezTo>
                  <a:cubicBezTo>
                    <a:pt x="7199" y="26731"/>
                    <a:pt x="6717" y="27861"/>
                    <a:pt x="5567" y="28886"/>
                  </a:cubicBezTo>
                  <a:cubicBezTo>
                    <a:pt x="4520" y="29765"/>
                    <a:pt x="3307" y="30476"/>
                    <a:pt x="2533" y="31669"/>
                  </a:cubicBezTo>
                  <a:cubicBezTo>
                    <a:pt x="2156" y="32339"/>
                    <a:pt x="1968" y="33113"/>
                    <a:pt x="2052" y="33908"/>
                  </a:cubicBezTo>
                  <a:cubicBezTo>
                    <a:pt x="2198" y="35059"/>
                    <a:pt x="2888" y="35833"/>
                    <a:pt x="3579" y="36670"/>
                  </a:cubicBezTo>
                  <a:cubicBezTo>
                    <a:pt x="3642" y="36733"/>
                    <a:pt x="3663" y="36754"/>
                    <a:pt x="3725" y="36775"/>
                  </a:cubicBezTo>
                  <a:cubicBezTo>
                    <a:pt x="3844" y="36937"/>
                    <a:pt x="4025" y="37037"/>
                    <a:pt x="4240" y="37037"/>
                  </a:cubicBezTo>
                  <a:cubicBezTo>
                    <a:pt x="4328" y="37037"/>
                    <a:pt x="4423" y="37020"/>
                    <a:pt x="4520" y="36984"/>
                  </a:cubicBezTo>
                  <a:cubicBezTo>
                    <a:pt x="5316" y="36691"/>
                    <a:pt x="5964" y="36230"/>
                    <a:pt x="6550" y="35624"/>
                  </a:cubicBezTo>
                  <a:cubicBezTo>
                    <a:pt x="6864" y="35289"/>
                    <a:pt x="6655" y="34808"/>
                    <a:pt x="6299" y="34682"/>
                  </a:cubicBezTo>
                  <a:cubicBezTo>
                    <a:pt x="5818" y="33343"/>
                    <a:pt x="7282" y="31857"/>
                    <a:pt x="8140" y="31021"/>
                  </a:cubicBezTo>
                  <a:cubicBezTo>
                    <a:pt x="9186" y="30037"/>
                    <a:pt x="10316" y="28928"/>
                    <a:pt x="10484" y="27422"/>
                  </a:cubicBezTo>
                  <a:cubicBezTo>
                    <a:pt x="10693" y="25790"/>
                    <a:pt x="9793" y="24430"/>
                    <a:pt x="8642" y="23383"/>
                  </a:cubicBezTo>
                  <a:cubicBezTo>
                    <a:pt x="7513" y="22358"/>
                    <a:pt x="6027" y="21626"/>
                    <a:pt x="5211" y="20308"/>
                  </a:cubicBezTo>
                  <a:cubicBezTo>
                    <a:pt x="3788" y="18006"/>
                    <a:pt x="6822" y="16500"/>
                    <a:pt x="8266" y="15307"/>
                  </a:cubicBezTo>
                  <a:cubicBezTo>
                    <a:pt x="9166" y="14575"/>
                    <a:pt x="9961" y="13717"/>
                    <a:pt x="10337" y="12587"/>
                  </a:cubicBezTo>
                  <a:cubicBezTo>
                    <a:pt x="10777" y="11122"/>
                    <a:pt x="10316" y="9469"/>
                    <a:pt x="9186" y="8423"/>
                  </a:cubicBezTo>
                  <a:cubicBezTo>
                    <a:pt x="8015" y="7356"/>
                    <a:pt x="6173" y="7147"/>
                    <a:pt x="5127" y="5933"/>
                  </a:cubicBezTo>
                  <a:cubicBezTo>
                    <a:pt x="4248" y="4950"/>
                    <a:pt x="4374" y="3150"/>
                    <a:pt x="5420" y="2313"/>
                  </a:cubicBezTo>
                  <a:cubicBezTo>
                    <a:pt x="6027" y="1832"/>
                    <a:pt x="5734" y="974"/>
                    <a:pt x="5211" y="744"/>
                  </a:cubicBezTo>
                  <a:cubicBezTo>
                    <a:pt x="5190" y="681"/>
                    <a:pt x="5148" y="639"/>
                    <a:pt x="5148" y="577"/>
                  </a:cubicBezTo>
                  <a:cubicBezTo>
                    <a:pt x="5096" y="231"/>
                    <a:pt x="4760" y="0"/>
                    <a:pt x="4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3226300" y="403625"/>
              <a:ext cx="318075" cy="939375"/>
            </a:xfrm>
            <a:custGeom>
              <a:avLst/>
              <a:gdLst/>
              <a:ahLst/>
              <a:cxnLst/>
              <a:rect l="l" t="t" r="r" b="b"/>
              <a:pathLst>
                <a:path w="12723" h="37575" extrusionOk="0">
                  <a:moveTo>
                    <a:pt x="4709" y="268"/>
                  </a:moveTo>
                  <a:lnTo>
                    <a:pt x="4813" y="309"/>
                  </a:lnTo>
                  <a:cubicBezTo>
                    <a:pt x="5294" y="540"/>
                    <a:pt x="5734" y="728"/>
                    <a:pt x="6152" y="833"/>
                  </a:cubicBezTo>
                  <a:lnTo>
                    <a:pt x="6173" y="833"/>
                  </a:lnTo>
                  <a:lnTo>
                    <a:pt x="6173" y="854"/>
                  </a:lnTo>
                  <a:lnTo>
                    <a:pt x="6173" y="895"/>
                  </a:lnTo>
                  <a:cubicBezTo>
                    <a:pt x="6278" y="1628"/>
                    <a:pt x="6403" y="2423"/>
                    <a:pt x="6571" y="3218"/>
                  </a:cubicBezTo>
                  <a:lnTo>
                    <a:pt x="6592" y="3302"/>
                  </a:lnTo>
                  <a:lnTo>
                    <a:pt x="6592" y="3302"/>
                  </a:lnTo>
                  <a:lnTo>
                    <a:pt x="6529" y="3239"/>
                  </a:lnTo>
                  <a:cubicBezTo>
                    <a:pt x="6173" y="3009"/>
                    <a:pt x="5797" y="2778"/>
                    <a:pt x="5420" y="2527"/>
                  </a:cubicBezTo>
                  <a:lnTo>
                    <a:pt x="5399" y="2527"/>
                  </a:lnTo>
                  <a:lnTo>
                    <a:pt x="5399" y="2506"/>
                  </a:lnTo>
                  <a:cubicBezTo>
                    <a:pt x="5336" y="2109"/>
                    <a:pt x="5232" y="1690"/>
                    <a:pt x="5106" y="1251"/>
                  </a:cubicBezTo>
                  <a:cubicBezTo>
                    <a:pt x="5085" y="1209"/>
                    <a:pt x="5085" y="1167"/>
                    <a:pt x="5043" y="1126"/>
                  </a:cubicBezTo>
                  <a:cubicBezTo>
                    <a:pt x="4981" y="854"/>
                    <a:pt x="4897" y="602"/>
                    <a:pt x="4771" y="372"/>
                  </a:cubicBezTo>
                  <a:lnTo>
                    <a:pt x="4709" y="268"/>
                  </a:lnTo>
                  <a:close/>
                  <a:moveTo>
                    <a:pt x="5294" y="2799"/>
                  </a:moveTo>
                  <a:cubicBezTo>
                    <a:pt x="5734" y="3092"/>
                    <a:pt x="6173" y="3343"/>
                    <a:pt x="6634" y="3615"/>
                  </a:cubicBezTo>
                  <a:lnTo>
                    <a:pt x="6654" y="3636"/>
                  </a:lnTo>
                  <a:lnTo>
                    <a:pt x="6634" y="3657"/>
                  </a:lnTo>
                  <a:cubicBezTo>
                    <a:pt x="6424" y="3887"/>
                    <a:pt x="6320" y="4201"/>
                    <a:pt x="6362" y="4515"/>
                  </a:cubicBezTo>
                  <a:cubicBezTo>
                    <a:pt x="6424" y="4975"/>
                    <a:pt x="6738" y="5415"/>
                    <a:pt x="7157" y="5666"/>
                  </a:cubicBezTo>
                  <a:cubicBezTo>
                    <a:pt x="7491" y="5875"/>
                    <a:pt x="7889" y="5980"/>
                    <a:pt x="8245" y="6126"/>
                  </a:cubicBezTo>
                  <a:cubicBezTo>
                    <a:pt x="8517" y="6189"/>
                    <a:pt x="8768" y="6273"/>
                    <a:pt x="8998" y="6377"/>
                  </a:cubicBezTo>
                  <a:cubicBezTo>
                    <a:pt x="9709" y="6670"/>
                    <a:pt x="10316" y="7172"/>
                    <a:pt x="10776" y="7821"/>
                  </a:cubicBezTo>
                  <a:cubicBezTo>
                    <a:pt x="11718" y="9056"/>
                    <a:pt x="12032" y="10562"/>
                    <a:pt x="11760" y="12152"/>
                  </a:cubicBezTo>
                  <a:cubicBezTo>
                    <a:pt x="11488" y="13596"/>
                    <a:pt x="10714" y="15019"/>
                    <a:pt x="9584" y="16128"/>
                  </a:cubicBezTo>
                  <a:cubicBezTo>
                    <a:pt x="9249" y="16483"/>
                    <a:pt x="8831" y="16797"/>
                    <a:pt x="8433" y="17069"/>
                  </a:cubicBezTo>
                  <a:cubicBezTo>
                    <a:pt x="7826" y="17530"/>
                    <a:pt x="7198" y="17990"/>
                    <a:pt x="6780" y="18597"/>
                  </a:cubicBezTo>
                  <a:cubicBezTo>
                    <a:pt x="6173" y="19476"/>
                    <a:pt x="6362" y="20564"/>
                    <a:pt x="7261" y="21338"/>
                  </a:cubicBezTo>
                  <a:cubicBezTo>
                    <a:pt x="7638" y="21652"/>
                    <a:pt x="8098" y="21882"/>
                    <a:pt x="8538" y="22133"/>
                  </a:cubicBezTo>
                  <a:cubicBezTo>
                    <a:pt x="8726" y="22196"/>
                    <a:pt x="8893" y="22300"/>
                    <a:pt x="9061" y="22384"/>
                  </a:cubicBezTo>
                  <a:cubicBezTo>
                    <a:pt x="9814" y="22802"/>
                    <a:pt x="10463" y="23346"/>
                    <a:pt x="10965" y="24037"/>
                  </a:cubicBezTo>
                  <a:cubicBezTo>
                    <a:pt x="11927" y="25313"/>
                    <a:pt x="12325" y="26903"/>
                    <a:pt x="12095" y="28431"/>
                  </a:cubicBezTo>
                  <a:cubicBezTo>
                    <a:pt x="11969" y="29289"/>
                    <a:pt x="11613" y="30126"/>
                    <a:pt x="11132" y="30879"/>
                  </a:cubicBezTo>
                  <a:cubicBezTo>
                    <a:pt x="10672" y="31569"/>
                    <a:pt x="10086" y="32009"/>
                    <a:pt x="9479" y="32511"/>
                  </a:cubicBezTo>
                  <a:cubicBezTo>
                    <a:pt x="9312" y="32616"/>
                    <a:pt x="9186" y="32741"/>
                    <a:pt x="9040" y="32846"/>
                  </a:cubicBezTo>
                  <a:cubicBezTo>
                    <a:pt x="8579" y="33118"/>
                    <a:pt x="8035" y="33787"/>
                    <a:pt x="8015" y="34478"/>
                  </a:cubicBezTo>
                  <a:cubicBezTo>
                    <a:pt x="7994" y="34833"/>
                    <a:pt x="8119" y="35147"/>
                    <a:pt x="8370" y="35419"/>
                  </a:cubicBezTo>
                  <a:lnTo>
                    <a:pt x="8433" y="35461"/>
                  </a:lnTo>
                  <a:lnTo>
                    <a:pt x="8349" y="35461"/>
                  </a:lnTo>
                  <a:cubicBezTo>
                    <a:pt x="7889" y="35440"/>
                    <a:pt x="7408" y="35377"/>
                    <a:pt x="6968" y="35336"/>
                  </a:cubicBezTo>
                  <a:cubicBezTo>
                    <a:pt x="6759" y="35315"/>
                    <a:pt x="6529" y="35273"/>
                    <a:pt x="6278" y="35252"/>
                  </a:cubicBezTo>
                  <a:cubicBezTo>
                    <a:pt x="5608" y="34729"/>
                    <a:pt x="5378" y="33850"/>
                    <a:pt x="5692" y="33118"/>
                  </a:cubicBezTo>
                  <a:cubicBezTo>
                    <a:pt x="5922" y="32595"/>
                    <a:pt x="6445" y="32281"/>
                    <a:pt x="6906" y="31967"/>
                  </a:cubicBezTo>
                  <a:cubicBezTo>
                    <a:pt x="7073" y="31862"/>
                    <a:pt x="7198" y="31779"/>
                    <a:pt x="7324" y="31695"/>
                  </a:cubicBezTo>
                  <a:cubicBezTo>
                    <a:pt x="8307" y="31025"/>
                    <a:pt x="9040" y="30105"/>
                    <a:pt x="9479" y="29059"/>
                  </a:cubicBezTo>
                  <a:cubicBezTo>
                    <a:pt x="9772" y="28368"/>
                    <a:pt x="10191" y="27071"/>
                    <a:pt x="9835" y="25753"/>
                  </a:cubicBezTo>
                  <a:cubicBezTo>
                    <a:pt x="9563" y="24685"/>
                    <a:pt x="8663" y="23974"/>
                    <a:pt x="7805" y="23325"/>
                  </a:cubicBezTo>
                  <a:cubicBezTo>
                    <a:pt x="7638" y="23200"/>
                    <a:pt x="7471" y="23074"/>
                    <a:pt x="7303" y="22928"/>
                  </a:cubicBezTo>
                  <a:cubicBezTo>
                    <a:pt x="7178" y="22823"/>
                    <a:pt x="7010" y="22698"/>
                    <a:pt x="6864" y="22572"/>
                  </a:cubicBezTo>
                  <a:cubicBezTo>
                    <a:pt x="5734" y="21714"/>
                    <a:pt x="4353" y="20605"/>
                    <a:pt x="4750" y="19057"/>
                  </a:cubicBezTo>
                  <a:cubicBezTo>
                    <a:pt x="5022" y="17906"/>
                    <a:pt x="5964" y="17216"/>
                    <a:pt x="6885" y="16525"/>
                  </a:cubicBezTo>
                  <a:cubicBezTo>
                    <a:pt x="7198" y="16295"/>
                    <a:pt x="7512" y="16065"/>
                    <a:pt x="7805" y="15814"/>
                  </a:cubicBezTo>
                  <a:cubicBezTo>
                    <a:pt x="9709" y="14140"/>
                    <a:pt x="10358" y="11525"/>
                    <a:pt x="9395" y="9474"/>
                  </a:cubicBezTo>
                  <a:cubicBezTo>
                    <a:pt x="8768" y="8135"/>
                    <a:pt x="7680" y="7507"/>
                    <a:pt x="6382" y="6880"/>
                  </a:cubicBezTo>
                  <a:cubicBezTo>
                    <a:pt x="5546" y="6461"/>
                    <a:pt x="4771" y="6022"/>
                    <a:pt x="4290" y="5289"/>
                  </a:cubicBezTo>
                  <a:cubicBezTo>
                    <a:pt x="3955" y="4766"/>
                    <a:pt x="3913" y="3992"/>
                    <a:pt x="4165" y="3469"/>
                  </a:cubicBezTo>
                  <a:cubicBezTo>
                    <a:pt x="4290" y="3197"/>
                    <a:pt x="4583" y="2841"/>
                    <a:pt x="5190" y="2799"/>
                  </a:cubicBezTo>
                  <a:close/>
                  <a:moveTo>
                    <a:pt x="6173" y="35482"/>
                  </a:moveTo>
                  <a:cubicBezTo>
                    <a:pt x="6822" y="35670"/>
                    <a:pt x="7596" y="35691"/>
                    <a:pt x="8161" y="35733"/>
                  </a:cubicBezTo>
                  <a:lnTo>
                    <a:pt x="8245" y="35733"/>
                  </a:lnTo>
                  <a:lnTo>
                    <a:pt x="8224" y="35754"/>
                  </a:lnTo>
                  <a:cubicBezTo>
                    <a:pt x="7617" y="36361"/>
                    <a:pt x="6947" y="36905"/>
                    <a:pt x="6131" y="37428"/>
                  </a:cubicBezTo>
                  <a:lnTo>
                    <a:pt x="6069" y="37428"/>
                  </a:lnTo>
                  <a:cubicBezTo>
                    <a:pt x="5818" y="37323"/>
                    <a:pt x="5546" y="37261"/>
                    <a:pt x="5253" y="37240"/>
                  </a:cubicBezTo>
                  <a:cubicBezTo>
                    <a:pt x="5190" y="37240"/>
                    <a:pt x="5106" y="37219"/>
                    <a:pt x="5022" y="37198"/>
                  </a:cubicBezTo>
                  <a:lnTo>
                    <a:pt x="4960" y="37198"/>
                  </a:lnTo>
                  <a:cubicBezTo>
                    <a:pt x="4709" y="37135"/>
                    <a:pt x="4499" y="37114"/>
                    <a:pt x="4269" y="37093"/>
                  </a:cubicBezTo>
                  <a:lnTo>
                    <a:pt x="4165" y="37093"/>
                  </a:lnTo>
                  <a:lnTo>
                    <a:pt x="4248" y="37030"/>
                  </a:lnTo>
                  <a:cubicBezTo>
                    <a:pt x="4458" y="36905"/>
                    <a:pt x="4667" y="36738"/>
                    <a:pt x="4876" y="36591"/>
                  </a:cubicBezTo>
                  <a:cubicBezTo>
                    <a:pt x="4939" y="36528"/>
                    <a:pt x="5002" y="36486"/>
                    <a:pt x="5085" y="36424"/>
                  </a:cubicBezTo>
                  <a:cubicBezTo>
                    <a:pt x="5127" y="36382"/>
                    <a:pt x="5211" y="36361"/>
                    <a:pt x="5253" y="36298"/>
                  </a:cubicBezTo>
                  <a:cubicBezTo>
                    <a:pt x="5566" y="36068"/>
                    <a:pt x="5880" y="35796"/>
                    <a:pt x="6131" y="35524"/>
                  </a:cubicBezTo>
                  <a:lnTo>
                    <a:pt x="6152" y="35482"/>
                  </a:lnTo>
                  <a:close/>
                  <a:moveTo>
                    <a:pt x="4777" y="1"/>
                  </a:moveTo>
                  <a:cubicBezTo>
                    <a:pt x="4761" y="1"/>
                    <a:pt x="4740" y="6"/>
                    <a:pt x="4709" y="17"/>
                  </a:cubicBezTo>
                  <a:lnTo>
                    <a:pt x="4646" y="100"/>
                  </a:lnTo>
                  <a:lnTo>
                    <a:pt x="4646" y="121"/>
                  </a:lnTo>
                  <a:lnTo>
                    <a:pt x="4604" y="100"/>
                  </a:lnTo>
                  <a:lnTo>
                    <a:pt x="4541" y="100"/>
                  </a:lnTo>
                  <a:cubicBezTo>
                    <a:pt x="4499" y="121"/>
                    <a:pt x="4478" y="142"/>
                    <a:pt x="4499" y="184"/>
                  </a:cubicBezTo>
                  <a:cubicBezTo>
                    <a:pt x="4541" y="435"/>
                    <a:pt x="4646" y="665"/>
                    <a:pt x="4709" y="916"/>
                  </a:cubicBezTo>
                  <a:cubicBezTo>
                    <a:pt x="4771" y="1021"/>
                    <a:pt x="4813" y="1146"/>
                    <a:pt x="4855" y="1272"/>
                  </a:cubicBezTo>
                  <a:cubicBezTo>
                    <a:pt x="4960" y="1586"/>
                    <a:pt x="5022" y="1900"/>
                    <a:pt x="5127" y="2193"/>
                  </a:cubicBezTo>
                  <a:lnTo>
                    <a:pt x="5190" y="2402"/>
                  </a:lnTo>
                  <a:lnTo>
                    <a:pt x="5169" y="2402"/>
                  </a:lnTo>
                  <a:cubicBezTo>
                    <a:pt x="4750" y="2444"/>
                    <a:pt x="4374" y="2653"/>
                    <a:pt x="4123" y="3009"/>
                  </a:cubicBezTo>
                  <a:cubicBezTo>
                    <a:pt x="3809" y="3385"/>
                    <a:pt x="3662" y="3887"/>
                    <a:pt x="3746" y="4390"/>
                  </a:cubicBezTo>
                  <a:cubicBezTo>
                    <a:pt x="3913" y="5645"/>
                    <a:pt x="5169" y="6419"/>
                    <a:pt x="6069" y="6900"/>
                  </a:cubicBezTo>
                  <a:cubicBezTo>
                    <a:pt x="7722" y="7737"/>
                    <a:pt x="8998" y="8512"/>
                    <a:pt x="9458" y="10269"/>
                  </a:cubicBezTo>
                  <a:cubicBezTo>
                    <a:pt x="9877" y="11901"/>
                    <a:pt x="9354" y="13680"/>
                    <a:pt x="8098" y="15040"/>
                  </a:cubicBezTo>
                  <a:cubicBezTo>
                    <a:pt x="7680" y="15479"/>
                    <a:pt x="7198" y="15835"/>
                    <a:pt x="6696" y="16211"/>
                  </a:cubicBezTo>
                  <a:cubicBezTo>
                    <a:pt x="6048" y="16714"/>
                    <a:pt x="5336" y="17237"/>
                    <a:pt x="4876" y="17969"/>
                  </a:cubicBezTo>
                  <a:cubicBezTo>
                    <a:pt x="4185" y="19036"/>
                    <a:pt x="4248" y="20208"/>
                    <a:pt x="5064" y="21212"/>
                  </a:cubicBezTo>
                  <a:cubicBezTo>
                    <a:pt x="5650" y="21945"/>
                    <a:pt x="6445" y="22530"/>
                    <a:pt x="7198" y="23116"/>
                  </a:cubicBezTo>
                  <a:cubicBezTo>
                    <a:pt x="7701" y="23514"/>
                    <a:pt x="8224" y="23890"/>
                    <a:pt x="8684" y="24351"/>
                  </a:cubicBezTo>
                  <a:cubicBezTo>
                    <a:pt x="10107" y="25669"/>
                    <a:pt x="9793" y="27719"/>
                    <a:pt x="9061" y="29205"/>
                  </a:cubicBezTo>
                  <a:cubicBezTo>
                    <a:pt x="8663" y="30021"/>
                    <a:pt x="8056" y="30732"/>
                    <a:pt x="7366" y="31256"/>
                  </a:cubicBezTo>
                  <a:cubicBezTo>
                    <a:pt x="7178" y="31381"/>
                    <a:pt x="6968" y="31507"/>
                    <a:pt x="6759" y="31632"/>
                  </a:cubicBezTo>
                  <a:cubicBezTo>
                    <a:pt x="6362" y="31904"/>
                    <a:pt x="5943" y="32155"/>
                    <a:pt x="5650" y="32532"/>
                  </a:cubicBezTo>
                  <a:cubicBezTo>
                    <a:pt x="5022" y="33348"/>
                    <a:pt x="5190" y="34499"/>
                    <a:pt x="5964" y="35168"/>
                  </a:cubicBezTo>
                  <a:lnTo>
                    <a:pt x="6006" y="35189"/>
                  </a:lnTo>
                  <a:lnTo>
                    <a:pt x="6006" y="35231"/>
                  </a:lnTo>
                  <a:lnTo>
                    <a:pt x="6006" y="35273"/>
                  </a:lnTo>
                  <a:lnTo>
                    <a:pt x="6006" y="35315"/>
                  </a:lnTo>
                  <a:lnTo>
                    <a:pt x="5964" y="35315"/>
                  </a:lnTo>
                  <a:cubicBezTo>
                    <a:pt x="5734" y="35461"/>
                    <a:pt x="5525" y="35649"/>
                    <a:pt x="5315" y="35859"/>
                  </a:cubicBezTo>
                  <a:cubicBezTo>
                    <a:pt x="5190" y="35984"/>
                    <a:pt x="5064" y="36089"/>
                    <a:pt x="4918" y="36193"/>
                  </a:cubicBezTo>
                  <a:cubicBezTo>
                    <a:pt x="4813" y="36277"/>
                    <a:pt x="4709" y="36382"/>
                    <a:pt x="4583" y="36465"/>
                  </a:cubicBezTo>
                  <a:cubicBezTo>
                    <a:pt x="4395" y="36591"/>
                    <a:pt x="4185" y="36738"/>
                    <a:pt x="4039" y="36926"/>
                  </a:cubicBezTo>
                  <a:lnTo>
                    <a:pt x="4018" y="36947"/>
                  </a:lnTo>
                  <a:lnTo>
                    <a:pt x="3976" y="36926"/>
                  </a:lnTo>
                  <a:cubicBezTo>
                    <a:pt x="2302" y="35796"/>
                    <a:pt x="1737" y="33766"/>
                    <a:pt x="2595" y="32092"/>
                  </a:cubicBezTo>
                  <a:cubicBezTo>
                    <a:pt x="3077" y="31193"/>
                    <a:pt x="3872" y="30670"/>
                    <a:pt x="4667" y="30147"/>
                  </a:cubicBezTo>
                  <a:cubicBezTo>
                    <a:pt x="5106" y="29833"/>
                    <a:pt x="5608" y="29561"/>
                    <a:pt x="6006" y="29163"/>
                  </a:cubicBezTo>
                  <a:cubicBezTo>
                    <a:pt x="6989" y="28222"/>
                    <a:pt x="7303" y="26862"/>
                    <a:pt x="6801" y="25711"/>
                  </a:cubicBezTo>
                  <a:cubicBezTo>
                    <a:pt x="6424" y="24769"/>
                    <a:pt x="5587" y="24121"/>
                    <a:pt x="4792" y="23493"/>
                  </a:cubicBezTo>
                  <a:cubicBezTo>
                    <a:pt x="4437" y="23200"/>
                    <a:pt x="4060" y="22907"/>
                    <a:pt x="3746" y="22614"/>
                  </a:cubicBezTo>
                  <a:cubicBezTo>
                    <a:pt x="2449" y="21338"/>
                    <a:pt x="1298" y="19245"/>
                    <a:pt x="2470" y="17467"/>
                  </a:cubicBezTo>
                  <a:cubicBezTo>
                    <a:pt x="2972" y="16735"/>
                    <a:pt x="3725" y="16274"/>
                    <a:pt x="4458" y="15814"/>
                  </a:cubicBezTo>
                  <a:cubicBezTo>
                    <a:pt x="4876" y="15563"/>
                    <a:pt x="5315" y="15291"/>
                    <a:pt x="5692" y="14977"/>
                  </a:cubicBezTo>
                  <a:cubicBezTo>
                    <a:pt x="6738" y="14119"/>
                    <a:pt x="7157" y="12926"/>
                    <a:pt x="6906" y="11608"/>
                  </a:cubicBezTo>
                  <a:cubicBezTo>
                    <a:pt x="6675" y="10374"/>
                    <a:pt x="5901" y="9265"/>
                    <a:pt x="4562" y="8281"/>
                  </a:cubicBezTo>
                  <a:cubicBezTo>
                    <a:pt x="4185" y="8030"/>
                    <a:pt x="3767" y="7800"/>
                    <a:pt x="3307" y="7549"/>
                  </a:cubicBezTo>
                  <a:cubicBezTo>
                    <a:pt x="2072" y="6900"/>
                    <a:pt x="691" y="6147"/>
                    <a:pt x="524" y="4703"/>
                  </a:cubicBezTo>
                  <a:cubicBezTo>
                    <a:pt x="398" y="3427"/>
                    <a:pt x="1089" y="2465"/>
                    <a:pt x="1654" y="1858"/>
                  </a:cubicBezTo>
                  <a:cubicBezTo>
                    <a:pt x="2386" y="1105"/>
                    <a:pt x="3349" y="540"/>
                    <a:pt x="4353" y="289"/>
                  </a:cubicBezTo>
                  <a:cubicBezTo>
                    <a:pt x="4395" y="268"/>
                    <a:pt x="4437" y="205"/>
                    <a:pt x="4437" y="163"/>
                  </a:cubicBezTo>
                  <a:cubicBezTo>
                    <a:pt x="4437" y="111"/>
                    <a:pt x="4394" y="74"/>
                    <a:pt x="4356" y="74"/>
                  </a:cubicBezTo>
                  <a:cubicBezTo>
                    <a:pt x="4347" y="74"/>
                    <a:pt x="4339" y="76"/>
                    <a:pt x="4332" y="79"/>
                  </a:cubicBezTo>
                  <a:cubicBezTo>
                    <a:pt x="2721" y="289"/>
                    <a:pt x="1026" y="1732"/>
                    <a:pt x="419" y="3343"/>
                  </a:cubicBezTo>
                  <a:cubicBezTo>
                    <a:pt x="147" y="4139"/>
                    <a:pt x="1" y="5289"/>
                    <a:pt x="984" y="6335"/>
                  </a:cubicBezTo>
                  <a:cubicBezTo>
                    <a:pt x="1570" y="6984"/>
                    <a:pt x="2386" y="7424"/>
                    <a:pt x="3139" y="7842"/>
                  </a:cubicBezTo>
                  <a:cubicBezTo>
                    <a:pt x="3830" y="8219"/>
                    <a:pt x="4499" y="8595"/>
                    <a:pt x="5085" y="9118"/>
                  </a:cubicBezTo>
                  <a:cubicBezTo>
                    <a:pt x="6027" y="9997"/>
                    <a:pt x="6654" y="11211"/>
                    <a:pt x="6675" y="12299"/>
                  </a:cubicBezTo>
                  <a:cubicBezTo>
                    <a:pt x="6696" y="13094"/>
                    <a:pt x="6424" y="13868"/>
                    <a:pt x="5859" y="14454"/>
                  </a:cubicBezTo>
                  <a:cubicBezTo>
                    <a:pt x="5399" y="14956"/>
                    <a:pt x="4792" y="15333"/>
                    <a:pt x="4227" y="15688"/>
                  </a:cubicBezTo>
                  <a:cubicBezTo>
                    <a:pt x="3600" y="16086"/>
                    <a:pt x="2909" y="16483"/>
                    <a:pt x="2449" y="17069"/>
                  </a:cubicBezTo>
                  <a:cubicBezTo>
                    <a:pt x="1612" y="18095"/>
                    <a:pt x="1465" y="19559"/>
                    <a:pt x="2093" y="20940"/>
                  </a:cubicBezTo>
                  <a:cubicBezTo>
                    <a:pt x="2658" y="22154"/>
                    <a:pt x="3600" y="22907"/>
                    <a:pt x="4562" y="23723"/>
                  </a:cubicBezTo>
                  <a:cubicBezTo>
                    <a:pt x="4876" y="23974"/>
                    <a:pt x="5190" y="24246"/>
                    <a:pt x="5483" y="24497"/>
                  </a:cubicBezTo>
                  <a:cubicBezTo>
                    <a:pt x="6424" y="25376"/>
                    <a:pt x="6843" y="26276"/>
                    <a:pt x="6696" y="27280"/>
                  </a:cubicBezTo>
                  <a:cubicBezTo>
                    <a:pt x="6550" y="28410"/>
                    <a:pt x="5713" y="29142"/>
                    <a:pt x="5002" y="29623"/>
                  </a:cubicBezTo>
                  <a:cubicBezTo>
                    <a:pt x="4897" y="29686"/>
                    <a:pt x="4813" y="29770"/>
                    <a:pt x="4709" y="29812"/>
                  </a:cubicBezTo>
                  <a:cubicBezTo>
                    <a:pt x="3411" y="30732"/>
                    <a:pt x="2156" y="31590"/>
                    <a:pt x="1947" y="33285"/>
                  </a:cubicBezTo>
                  <a:cubicBezTo>
                    <a:pt x="1737" y="34833"/>
                    <a:pt x="2512" y="36361"/>
                    <a:pt x="3872" y="37093"/>
                  </a:cubicBezTo>
                  <a:lnTo>
                    <a:pt x="3913" y="37114"/>
                  </a:lnTo>
                  <a:lnTo>
                    <a:pt x="3872" y="37156"/>
                  </a:lnTo>
                  <a:lnTo>
                    <a:pt x="3872" y="37198"/>
                  </a:lnTo>
                  <a:lnTo>
                    <a:pt x="3913" y="37198"/>
                  </a:lnTo>
                  <a:cubicBezTo>
                    <a:pt x="3955" y="37198"/>
                    <a:pt x="3976" y="37156"/>
                    <a:pt x="4039" y="37135"/>
                  </a:cubicBezTo>
                  <a:cubicBezTo>
                    <a:pt x="4332" y="37240"/>
                    <a:pt x="4646" y="37323"/>
                    <a:pt x="4960" y="37407"/>
                  </a:cubicBezTo>
                  <a:lnTo>
                    <a:pt x="4981" y="37407"/>
                  </a:lnTo>
                  <a:cubicBezTo>
                    <a:pt x="5064" y="37428"/>
                    <a:pt x="5127" y="37428"/>
                    <a:pt x="5211" y="37449"/>
                  </a:cubicBezTo>
                  <a:cubicBezTo>
                    <a:pt x="5483" y="37512"/>
                    <a:pt x="5755" y="37574"/>
                    <a:pt x="6027" y="37574"/>
                  </a:cubicBezTo>
                  <a:lnTo>
                    <a:pt x="6069" y="37574"/>
                  </a:lnTo>
                  <a:cubicBezTo>
                    <a:pt x="6989" y="37114"/>
                    <a:pt x="7805" y="36486"/>
                    <a:pt x="8579" y="35670"/>
                  </a:cubicBezTo>
                  <a:cubicBezTo>
                    <a:pt x="8621" y="35649"/>
                    <a:pt x="8621" y="35629"/>
                    <a:pt x="8621" y="35587"/>
                  </a:cubicBezTo>
                  <a:cubicBezTo>
                    <a:pt x="8621" y="35566"/>
                    <a:pt x="8579" y="35545"/>
                    <a:pt x="8559" y="35524"/>
                  </a:cubicBezTo>
                  <a:lnTo>
                    <a:pt x="8538" y="35482"/>
                  </a:lnTo>
                  <a:lnTo>
                    <a:pt x="8538" y="35461"/>
                  </a:lnTo>
                  <a:cubicBezTo>
                    <a:pt x="8538" y="35440"/>
                    <a:pt x="8559" y="35419"/>
                    <a:pt x="8517" y="35357"/>
                  </a:cubicBezTo>
                  <a:cubicBezTo>
                    <a:pt x="8224" y="35064"/>
                    <a:pt x="8098" y="34750"/>
                    <a:pt x="8119" y="34436"/>
                  </a:cubicBezTo>
                  <a:cubicBezTo>
                    <a:pt x="8245" y="33662"/>
                    <a:pt x="9207" y="32908"/>
                    <a:pt x="10002" y="32302"/>
                  </a:cubicBezTo>
                  <a:cubicBezTo>
                    <a:pt x="10337" y="32009"/>
                    <a:pt x="10672" y="31779"/>
                    <a:pt x="10881" y="31548"/>
                  </a:cubicBezTo>
                  <a:cubicBezTo>
                    <a:pt x="11697" y="30628"/>
                    <a:pt x="12220" y="29477"/>
                    <a:pt x="12388" y="28263"/>
                  </a:cubicBezTo>
                  <a:cubicBezTo>
                    <a:pt x="12722" y="25941"/>
                    <a:pt x="11592" y="23535"/>
                    <a:pt x="9584" y="22258"/>
                  </a:cubicBezTo>
                  <a:cubicBezTo>
                    <a:pt x="9375" y="22133"/>
                    <a:pt x="9103" y="21986"/>
                    <a:pt x="8851" y="21840"/>
                  </a:cubicBezTo>
                  <a:cubicBezTo>
                    <a:pt x="7994" y="21400"/>
                    <a:pt x="6947" y="20815"/>
                    <a:pt x="6696" y="19978"/>
                  </a:cubicBezTo>
                  <a:cubicBezTo>
                    <a:pt x="6592" y="19580"/>
                    <a:pt x="6675" y="19183"/>
                    <a:pt x="6906" y="18743"/>
                  </a:cubicBezTo>
                  <a:cubicBezTo>
                    <a:pt x="7303" y="18074"/>
                    <a:pt x="8015" y="17551"/>
                    <a:pt x="8663" y="17069"/>
                  </a:cubicBezTo>
                  <a:cubicBezTo>
                    <a:pt x="9082" y="16797"/>
                    <a:pt x="9500" y="16483"/>
                    <a:pt x="9835" y="16107"/>
                  </a:cubicBezTo>
                  <a:cubicBezTo>
                    <a:pt x="11718" y="14203"/>
                    <a:pt x="12513" y="11776"/>
                    <a:pt x="11969" y="9579"/>
                  </a:cubicBezTo>
                  <a:cubicBezTo>
                    <a:pt x="11655" y="8323"/>
                    <a:pt x="10944" y="7235"/>
                    <a:pt x="10002" y="6524"/>
                  </a:cubicBezTo>
                  <a:cubicBezTo>
                    <a:pt x="9584" y="6231"/>
                    <a:pt x="9103" y="5980"/>
                    <a:pt x="8454" y="5771"/>
                  </a:cubicBezTo>
                  <a:cubicBezTo>
                    <a:pt x="8056" y="5645"/>
                    <a:pt x="6738" y="5185"/>
                    <a:pt x="6550" y="4473"/>
                  </a:cubicBezTo>
                  <a:cubicBezTo>
                    <a:pt x="6487" y="4201"/>
                    <a:pt x="6571" y="3950"/>
                    <a:pt x="6864" y="3678"/>
                  </a:cubicBezTo>
                  <a:cubicBezTo>
                    <a:pt x="6906" y="3636"/>
                    <a:pt x="6885" y="3553"/>
                    <a:pt x="6885" y="3532"/>
                  </a:cubicBezTo>
                  <a:cubicBezTo>
                    <a:pt x="6885" y="3490"/>
                    <a:pt x="6864" y="3469"/>
                    <a:pt x="6843" y="3448"/>
                  </a:cubicBezTo>
                  <a:lnTo>
                    <a:pt x="6780" y="3427"/>
                  </a:lnTo>
                  <a:lnTo>
                    <a:pt x="6780" y="3385"/>
                  </a:lnTo>
                  <a:cubicBezTo>
                    <a:pt x="6654" y="2444"/>
                    <a:pt x="6550" y="1607"/>
                    <a:pt x="6424" y="854"/>
                  </a:cubicBezTo>
                  <a:lnTo>
                    <a:pt x="6424" y="833"/>
                  </a:lnTo>
                  <a:cubicBezTo>
                    <a:pt x="6424" y="812"/>
                    <a:pt x="6445" y="812"/>
                    <a:pt x="6445" y="770"/>
                  </a:cubicBezTo>
                  <a:cubicBezTo>
                    <a:pt x="6445" y="770"/>
                    <a:pt x="6445" y="749"/>
                    <a:pt x="6424" y="749"/>
                  </a:cubicBezTo>
                  <a:cubicBezTo>
                    <a:pt x="5901" y="540"/>
                    <a:pt x="5336" y="309"/>
                    <a:pt x="4813" y="17"/>
                  </a:cubicBezTo>
                  <a:cubicBezTo>
                    <a:pt x="4803" y="6"/>
                    <a:pt x="4792" y="1"/>
                    <a:pt x="47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8"/>
          <p:cNvGrpSpPr/>
          <p:nvPr/>
        </p:nvGrpSpPr>
        <p:grpSpPr>
          <a:xfrm rot="-1221422">
            <a:off x="748384" y="3181332"/>
            <a:ext cx="430161" cy="469839"/>
            <a:chOff x="1412400" y="717050"/>
            <a:chExt cx="755375" cy="825050"/>
          </a:xfrm>
        </p:grpSpPr>
        <p:sp>
          <p:nvSpPr>
            <p:cNvPr id="158" name="Google Shape;158;p8"/>
            <p:cNvSpPr/>
            <p:nvPr/>
          </p:nvSpPr>
          <p:spPr>
            <a:xfrm>
              <a:off x="1412400" y="717050"/>
              <a:ext cx="377175" cy="825050"/>
            </a:xfrm>
            <a:custGeom>
              <a:avLst/>
              <a:gdLst/>
              <a:ahLst/>
              <a:cxnLst/>
              <a:rect l="l" t="t" r="r" b="b"/>
              <a:pathLst>
                <a:path w="15087" h="33002" extrusionOk="0">
                  <a:moveTo>
                    <a:pt x="8705" y="12752"/>
                  </a:moveTo>
                  <a:lnTo>
                    <a:pt x="8705" y="12752"/>
                  </a:lnTo>
                  <a:cubicBezTo>
                    <a:pt x="8161" y="14530"/>
                    <a:pt x="7554" y="16288"/>
                    <a:pt x="6884" y="18024"/>
                  </a:cubicBezTo>
                  <a:cubicBezTo>
                    <a:pt x="6868" y="18057"/>
                    <a:pt x="6852" y="18093"/>
                    <a:pt x="6836" y="18130"/>
                  </a:cubicBezTo>
                  <a:lnTo>
                    <a:pt x="6836" y="18130"/>
                  </a:lnTo>
                  <a:cubicBezTo>
                    <a:pt x="6910" y="17904"/>
                    <a:pt x="6963" y="17695"/>
                    <a:pt x="7031" y="17459"/>
                  </a:cubicBezTo>
                  <a:cubicBezTo>
                    <a:pt x="7554" y="15890"/>
                    <a:pt x="8140" y="14321"/>
                    <a:pt x="8705" y="12752"/>
                  </a:cubicBezTo>
                  <a:close/>
                  <a:moveTo>
                    <a:pt x="11390" y="0"/>
                  </a:moveTo>
                  <a:cubicBezTo>
                    <a:pt x="10938" y="0"/>
                    <a:pt x="10510" y="207"/>
                    <a:pt x="10295" y="700"/>
                  </a:cubicBezTo>
                  <a:cubicBezTo>
                    <a:pt x="7701" y="6579"/>
                    <a:pt x="5566" y="12731"/>
                    <a:pt x="3599" y="18840"/>
                  </a:cubicBezTo>
                  <a:cubicBezTo>
                    <a:pt x="2637" y="21853"/>
                    <a:pt x="1737" y="24887"/>
                    <a:pt x="984" y="27984"/>
                  </a:cubicBezTo>
                  <a:cubicBezTo>
                    <a:pt x="691" y="29156"/>
                    <a:pt x="1" y="30809"/>
                    <a:pt x="377" y="32001"/>
                  </a:cubicBezTo>
                  <a:cubicBezTo>
                    <a:pt x="419" y="32064"/>
                    <a:pt x="440" y="32106"/>
                    <a:pt x="440" y="32169"/>
                  </a:cubicBezTo>
                  <a:cubicBezTo>
                    <a:pt x="440" y="32190"/>
                    <a:pt x="440" y="32231"/>
                    <a:pt x="461" y="32273"/>
                  </a:cubicBezTo>
                  <a:cubicBezTo>
                    <a:pt x="593" y="32735"/>
                    <a:pt x="1011" y="33002"/>
                    <a:pt x="1448" y="33002"/>
                  </a:cubicBezTo>
                  <a:cubicBezTo>
                    <a:pt x="1566" y="33002"/>
                    <a:pt x="1685" y="32983"/>
                    <a:pt x="1800" y="32943"/>
                  </a:cubicBezTo>
                  <a:lnTo>
                    <a:pt x="2030" y="32859"/>
                  </a:lnTo>
                  <a:cubicBezTo>
                    <a:pt x="2093" y="32838"/>
                    <a:pt x="2135" y="32817"/>
                    <a:pt x="2198" y="32754"/>
                  </a:cubicBezTo>
                  <a:cubicBezTo>
                    <a:pt x="3160" y="32127"/>
                    <a:pt x="3599" y="30746"/>
                    <a:pt x="4143" y="29804"/>
                  </a:cubicBezTo>
                  <a:cubicBezTo>
                    <a:pt x="4248" y="29595"/>
                    <a:pt x="4395" y="29407"/>
                    <a:pt x="4499" y="29197"/>
                  </a:cubicBezTo>
                  <a:cubicBezTo>
                    <a:pt x="4625" y="29051"/>
                    <a:pt x="4729" y="28925"/>
                    <a:pt x="4855" y="28758"/>
                  </a:cubicBezTo>
                  <a:cubicBezTo>
                    <a:pt x="5859" y="27607"/>
                    <a:pt x="6843" y="26456"/>
                    <a:pt x="7805" y="25285"/>
                  </a:cubicBezTo>
                  <a:cubicBezTo>
                    <a:pt x="8726" y="24176"/>
                    <a:pt x="9646" y="23046"/>
                    <a:pt x="10609" y="21958"/>
                  </a:cubicBezTo>
                  <a:cubicBezTo>
                    <a:pt x="11509" y="20933"/>
                    <a:pt x="12597" y="19949"/>
                    <a:pt x="13350" y="18819"/>
                  </a:cubicBezTo>
                  <a:cubicBezTo>
                    <a:pt x="13399" y="18827"/>
                    <a:pt x="13447" y="18831"/>
                    <a:pt x="13495" y="18831"/>
                  </a:cubicBezTo>
                  <a:cubicBezTo>
                    <a:pt x="13709" y="18831"/>
                    <a:pt x="13899" y="18746"/>
                    <a:pt x="14019" y="18506"/>
                  </a:cubicBezTo>
                  <a:cubicBezTo>
                    <a:pt x="15087" y="16204"/>
                    <a:pt x="14626" y="12940"/>
                    <a:pt x="14438" y="10429"/>
                  </a:cubicBezTo>
                  <a:cubicBezTo>
                    <a:pt x="14229" y="7562"/>
                    <a:pt x="13789" y="4717"/>
                    <a:pt x="13203" y="1913"/>
                  </a:cubicBezTo>
                  <a:cubicBezTo>
                    <a:pt x="13141" y="1725"/>
                    <a:pt x="13078" y="1557"/>
                    <a:pt x="12973" y="1432"/>
                  </a:cubicBezTo>
                  <a:cubicBezTo>
                    <a:pt x="13013" y="612"/>
                    <a:pt x="12166" y="0"/>
                    <a:pt x="11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1440650" y="732425"/>
              <a:ext cx="727125" cy="804550"/>
            </a:xfrm>
            <a:custGeom>
              <a:avLst/>
              <a:gdLst/>
              <a:ahLst/>
              <a:cxnLst/>
              <a:rect l="l" t="t" r="r" b="b"/>
              <a:pathLst>
                <a:path w="29085" h="32182" extrusionOk="0">
                  <a:moveTo>
                    <a:pt x="12366" y="19531"/>
                  </a:moveTo>
                  <a:lnTo>
                    <a:pt x="12366" y="19579"/>
                  </a:lnTo>
                  <a:lnTo>
                    <a:pt x="12366" y="19579"/>
                  </a:lnTo>
                  <a:lnTo>
                    <a:pt x="12387" y="19564"/>
                  </a:lnTo>
                  <a:lnTo>
                    <a:pt x="12366" y="19531"/>
                  </a:lnTo>
                  <a:close/>
                  <a:moveTo>
                    <a:pt x="11613" y="64"/>
                  </a:moveTo>
                  <a:lnTo>
                    <a:pt x="11843" y="398"/>
                  </a:lnTo>
                  <a:cubicBezTo>
                    <a:pt x="15819" y="6550"/>
                    <a:pt x="20024" y="12681"/>
                    <a:pt x="24104" y="18623"/>
                  </a:cubicBezTo>
                  <a:cubicBezTo>
                    <a:pt x="25527" y="20673"/>
                    <a:pt x="26950" y="22787"/>
                    <a:pt x="28394" y="24900"/>
                  </a:cubicBezTo>
                  <a:lnTo>
                    <a:pt x="28687" y="25318"/>
                  </a:lnTo>
                  <a:lnTo>
                    <a:pt x="28185" y="25235"/>
                  </a:lnTo>
                  <a:cubicBezTo>
                    <a:pt x="22284" y="23749"/>
                    <a:pt x="17095" y="21364"/>
                    <a:pt x="12785" y="19209"/>
                  </a:cubicBezTo>
                  <a:cubicBezTo>
                    <a:pt x="12774" y="19188"/>
                    <a:pt x="12759" y="19177"/>
                    <a:pt x="12743" y="19177"/>
                  </a:cubicBezTo>
                  <a:cubicBezTo>
                    <a:pt x="12727" y="19177"/>
                    <a:pt x="12712" y="19188"/>
                    <a:pt x="12701" y="19209"/>
                  </a:cubicBezTo>
                  <a:lnTo>
                    <a:pt x="12450" y="19271"/>
                  </a:lnTo>
                  <a:lnTo>
                    <a:pt x="12450" y="19020"/>
                  </a:lnTo>
                  <a:cubicBezTo>
                    <a:pt x="12387" y="17995"/>
                    <a:pt x="12345" y="16970"/>
                    <a:pt x="12304" y="15924"/>
                  </a:cubicBezTo>
                  <a:cubicBezTo>
                    <a:pt x="12094" y="10965"/>
                    <a:pt x="11864" y="5839"/>
                    <a:pt x="11362" y="838"/>
                  </a:cubicBezTo>
                  <a:lnTo>
                    <a:pt x="11362" y="775"/>
                  </a:lnTo>
                  <a:lnTo>
                    <a:pt x="11613" y="64"/>
                  </a:lnTo>
                  <a:close/>
                  <a:moveTo>
                    <a:pt x="11571" y="1"/>
                  </a:moveTo>
                  <a:cubicBezTo>
                    <a:pt x="11550" y="1"/>
                    <a:pt x="11550" y="22"/>
                    <a:pt x="11550" y="22"/>
                  </a:cubicBezTo>
                  <a:lnTo>
                    <a:pt x="11508" y="126"/>
                  </a:lnTo>
                  <a:lnTo>
                    <a:pt x="11404" y="126"/>
                  </a:lnTo>
                  <a:cubicBezTo>
                    <a:pt x="11341" y="126"/>
                    <a:pt x="11320" y="147"/>
                    <a:pt x="11299" y="210"/>
                  </a:cubicBezTo>
                  <a:cubicBezTo>
                    <a:pt x="7847" y="10776"/>
                    <a:pt x="4039" y="21448"/>
                    <a:pt x="21" y="31993"/>
                  </a:cubicBezTo>
                  <a:cubicBezTo>
                    <a:pt x="21" y="31993"/>
                    <a:pt x="0" y="32035"/>
                    <a:pt x="42" y="32077"/>
                  </a:cubicBezTo>
                  <a:cubicBezTo>
                    <a:pt x="87" y="32092"/>
                    <a:pt x="121" y="32106"/>
                    <a:pt x="159" y="32106"/>
                  </a:cubicBezTo>
                  <a:cubicBezTo>
                    <a:pt x="175" y="32106"/>
                    <a:pt x="191" y="32104"/>
                    <a:pt x="210" y="32098"/>
                  </a:cubicBezTo>
                  <a:lnTo>
                    <a:pt x="231" y="32077"/>
                  </a:lnTo>
                  <a:lnTo>
                    <a:pt x="482" y="31784"/>
                  </a:lnTo>
                  <a:cubicBezTo>
                    <a:pt x="3097" y="28875"/>
                    <a:pt x="5901" y="26072"/>
                    <a:pt x="8600" y="23393"/>
                  </a:cubicBezTo>
                  <a:cubicBezTo>
                    <a:pt x="9856" y="22117"/>
                    <a:pt x="11111" y="20841"/>
                    <a:pt x="12366" y="19585"/>
                  </a:cubicBezTo>
                  <a:lnTo>
                    <a:pt x="12366" y="19579"/>
                  </a:lnTo>
                  <a:lnTo>
                    <a:pt x="12366" y="19579"/>
                  </a:lnTo>
                  <a:lnTo>
                    <a:pt x="12241" y="19669"/>
                  </a:lnTo>
                  <a:cubicBezTo>
                    <a:pt x="8182" y="23100"/>
                    <a:pt x="4520" y="26992"/>
                    <a:pt x="1172" y="30675"/>
                  </a:cubicBezTo>
                  <a:lnTo>
                    <a:pt x="461" y="31470"/>
                  </a:lnTo>
                  <a:lnTo>
                    <a:pt x="461" y="31470"/>
                  </a:lnTo>
                  <a:lnTo>
                    <a:pt x="837" y="30507"/>
                  </a:lnTo>
                  <a:cubicBezTo>
                    <a:pt x="4415" y="21196"/>
                    <a:pt x="7805" y="11613"/>
                    <a:pt x="10985" y="2051"/>
                  </a:cubicBezTo>
                  <a:lnTo>
                    <a:pt x="11341" y="942"/>
                  </a:lnTo>
                  <a:lnTo>
                    <a:pt x="11362" y="2093"/>
                  </a:lnTo>
                  <a:cubicBezTo>
                    <a:pt x="11446" y="6696"/>
                    <a:pt x="11760" y="11383"/>
                    <a:pt x="12052" y="15903"/>
                  </a:cubicBezTo>
                  <a:cubicBezTo>
                    <a:pt x="12136" y="17054"/>
                    <a:pt x="12199" y="18204"/>
                    <a:pt x="12262" y="19355"/>
                  </a:cubicBezTo>
                  <a:cubicBezTo>
                    <a:pt x="12262" y="19376"/>
                    <a:pt x="12262" y="19376"/>
                    <a:pt x="12283" y="19397"/>
                  </a:cubicBezTo>
                  <a:lnTo>
                    <a:pt x="12366" y="19531"/>
                  </a:lnTo>
                  <a:lnTo>
                    <a:pt x="12366" y="19502"/>
                  </a:lnTo>
                  <a:lnTo>
                    <a:pt x="12366" y="19481"/>
                  </a:lnTo>
                  <a:lnTo>
                    <a:pt x="12450" y="19397"/>
                  </a:lnTo>
                  <a:lnTo>
                    <a:pt x="12555" y="19251"/>
                  </a:lnTo>
                  <a:lnTo>
                    <a:pt x="12701" y="19355"/>
                  </a:lnTo>
                  <a:cubicBezTo>
                    <a:pt x="16698" y="21824"/>
                    <a:pt x="21677" y="23812"/>
                    <a:pt x="27431" y="25277"/>
                  </a:cubicBezTo>
                  <a:lnTo>
                    <a:pt x="28143" y="25444"/>
                  </a:lnTo>
                  <a:lnTo>
                    <a:pt x="27452" y="25653"/>
                  </a:lnTo>
                  <a:cubicBezTo>
                    <a:pt x="23121" y="26909"/>
                    <a:pt x="18790" y="28059"/>
                    <a:pt x="14668" y="29043"/>
                  </a:cubicBezTo>
                  <a:cubicBezTo>
                    <a:pt x="12366" y="29587"/>
                    <a:pt x="10002" y="30089"/>
                    <a:pt x="7742" y="30549"/>
                  </a:cubicBezTo>
                  <a:cubicBezTo>
                    <a:pt x="5441" y="31051"/>
                    <a:pt x="3034" y="31554"/>
                    <a:pt x="691" y="32098"/>
                  </a:cubicBezTo>
                  <a:lnTo>
                    <a:pt x="482" y="32139"/>
                  </a:lnTo>
                  <a:lnTo>
                    <a:pt x="482" y="32181"/>
                  </a:lnTo>
                  <a:cubicBezTo>
                    <a:pt x="5043" y="31575"/>
                    <a:pt x="9584" y="30466"/>
                    <a:pt x="14019" y="29419"/>
                  </a:cubicBezTo>
                  <a:lnTo>
                    <a:pt x="14480" y="29315"/>
                  </a:lnTo>
                  <a:cubicBezTo>
                    <a:pt x="19083" y="28227"/>
                    <a:pt x="23812" y="26971"/>
                    <a:pt x="28561" y="25569"/>
                  </a:cubicBezTo>
                  <a:lnTo>
                    <a:pt x="28603" y="25549"/>
                  </a:lnTo>
                  <a:lnTo>
                    <a:pt x="28917" y="25632"/>
                  </a:lnTo>
                  <a:cubicBezTo>
                    <a:pt x="28934" y="25638"/>
                    <a:pt x="28949" y="25640"/>
                    <a:pt x="28963" y="25640"/>
                  </a:cubicBezTo>
                  <a:cubicBezTo>
                    <a:pt x="29001" y="25640"/>
                    <a:pt x="29027" y="25621"/>
                    <a:pt x="29042" y="25590"/>
                  </a:cubicBezTo>
                  <a:cubicBezTo>
                    <a:pt x="29084" y="25528"/>
                    <a:pt x="29084" y="25507"/>
                    <a:pt x="29042" y="25486"/>
                  </a:cubicBezTo>
                  <a:cubicBezTo>
                    <a:pt x="27431" y="23100"/>
                    <a:pt x="25841" y="20736"/>
                    <a:pt x="24293" y="18455"/>
                  </a:cubicBezTo>
                  <a:cubicBezTo>
                    <a:pt x="20192" y="12367"/>
                    <a:pt x="15944" y="6090"/>
                    <a:pt x="11613" y="22"/>
                  </a:cubicBezTo>
                  <a:cubicBezTo>
                    <a:pt x="11613" y="1"/>
                    <a:pt x="11571" y="1"/>
                    <a:pt x="115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8"/>
          <p:cNvGrpSpPr/>
          <p:nvPr/>
        </p:nvGrpSpPr>
        <p:grpSpPr>
          <a:xfrm rot="5400000">
            <a:off x="-148567" y="880415"/>
            <a:ext cx="393609" cy="1115529"/>
            <a:chOff x="2667125" y="535325"/>
            <a:chExt cx="237500" cy="673100"/>
          </a:xfrm>
        </p:grpSpPr>
        <p:sp>
          <p:nvSpPr>
            <p:cNvPr id="161" name="Google Shape;161;p8"/>
            <p:cNvSpPr/>
            <p:nvPr/>
          </p:nvSpPr>
          <p:spPr>
            <a:xfrm>
              <a:off x="2712100" y="595875"/>
              <a:ext cx="191475" cy="612550"/>
            </a:xfrm>
            <a:custGeom>
              <a:avLst/>
              <a:gdLst/>
              <a:ahLst/>
              <a:cxnLst/>
              <a:rect l="l" t="t" r="r" b="b"/>
              <a:pathLst>
                <a:path w="7659" h="24502" extrusionOk="0">
                  <a:moveTo>
                    <a:pt x="4855" y="21766"/>
                  </a:moveTo>
                  <a:lnTo>
                    <a:pt x="4855" y="21913"/>
                  </a:lnTo>
                  <a:lnTo>
                    <a:pt x="4604" y="21913"/>
                  </a:lnTo>
                  <a:cubicBezTo>
                    <a:pt x="4625" y="21892"/>
                    <a:pt x="4667" y="21871"/>
                    <a:pt x="4688" y="21829"/>
                  </a:cubicBezTo>
                  <a:lnTo>
                    <a:pt x="4855" y="21766"/>
                  </a:lnTo>
                  <a:close/>
                  <a:moveTo>
                    <a:pt x="4922" y="1"/>
                  </a:moveTo>
                  <a:cubicBezTo>
                    <a:pt x="4119" y="1"/>
                    <a:pt x="3320" y="72"/>
                    <a:pt x="2512" y="173"/>
                  </a:cubicBezTo>
                  <a:cubicBezTo>
                    <a:pt x="2030" y="236"/>
                    <a:pt x="1738" y="466"/>
                    <a:pt x="1612" y="780"/>
                  </a:cubicBezTo>
                  <a:cubicBezTo>
                    <a:pt x="1507" y="884"/>
                    <a:pt x="1403" y="1010"/>
                    <a:pt x="1382" y="1198"/>
                  </a:cubicBezTo>
                  <a:cubicBezTo>
                    <a:pt x="545" y="5801"/>
                    <a:pt x="252" y="10530"/>
                    <a:pt x="126" y="15196"/>
                  </a:cubicBezTo>
                  <a:cubicBezTo>
                    <a:pt x="43" y="17414"/>
                    <a:pt x="1" y="19611"/>
                    <a:pt x="22" y="21829"/>
                  </a:cubicBezTo>
                  <a:cubicBezTo>
                    <a:pt x="43" y="22666"/>
                    <a:pt x="64" y="23503"/>
                    <a:pt x="796" y="24026"/>
                  </a:cubicBezTo>
                  <a:cubicBezTo>
                    <a:pt x="1329" y="24407"/>
                    <a:pt x="2085" y="24444"/>
                    <a:pt x="2796" y="24444"/>
                  </a:cubicBezTo>
                  <a:cubicBezTo>
                    <a:pt x="2966" y="24444"/>
                    <a:pt x="3134" y="24442"/>
                    <a:pt x="3295" y="24442"/>
                  </a:cubicBezTo>
                  <a:cubicBezTo>
                    <a:pt x="3385" y="24442"/>
                    <a:pt x="3473" y="24442"/>
                    <a:pt x="3558" y="24444"/>
                  </a:cubicBezTo>
                  <a:cubicBezTo>
                    <a:pt x="4010" y="24466"/>
                    <a:pt x="4488" y="24502"/>
                    <a:pt x="4951" y="24502"/>
                  </a:cubicBezTo>
                  <a:cubicBezTo>
                    <a:pt x="6269" y="24502"/>
                    <a:pt x="7461" y="24211"/>
                    <a:pt x="7554" y="22477"/>
                  </a:cubicBezTo>
                  <a:cubicBezTo>
                    <a:pt x="7659" y="20301"/>
                    <a:pt x="7366" y="17958"/>
                    <a:pt x="7324" y="15719"/>
                  </a:cubicBezTo>
                  <a:cubicBezTo>
                    <a:pt x="7220" y="10949"/>
                    <a:pt x="7240" y="6199"/>
                    <a:pt x="7387" y="1428"/>
                  </a:cubicBezTo>
                  <a:cubicBezTo>
                    <a:pt x="7429" y="612"/>
                    <a:pt x="6738" y="89"/>
                    <a:pt x="6006" y="47"/>
                  </a:cubicBezTo>
                  <a:cubicBezTo>
                    <a:pt x="5643" y="15"/>
                    <a:pt x="5282" y="1"/>
                    <a:pt x="49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2667125" y="535325"/>
              <a:ext cx="237500" cy="671300"/>
            </a:xfrm>
            <a:custGeom>
              <a:avLst/>
              <a:gdLst/>
              <a:ahLst/>
              <a:cxnLst/>
              <a:rect l="l" t="t" r="r" b="b"/>
              <a:pathLst>
                <a:path w="9500" h="26852" extrusionOk="0">
                  <a:moveTo>
                    <a:pt x="796" y="168"/>
                  </a:moveTo>
                  <a:lnTo>
                    <a:pt x="1005" y="210"/>
                  </a:lnTo>
                  <a:cubicBezTo>
                    <a:pt x="2115" y="387"/>
                    <a:pt x="3179" y="477"/>
                    <a:pt x="4189" y="477"/>
                  </a:cubicBezTo>
                  <a:cubicBezTo>
                    <a:pt x="4967" y="477"/>
                    <a:pt x="5713" y="424"/>
                    <a:pt x="6424" y="314"/>
                  </a:cubicBezTo>
                  <a:lnTo>
                    <a:pt x="6508" y="314"/>
                  </a:lnTo>
                  <a:lnTo>
                    <a:pt x="6550" y="398"/>
                  </a:lnTo>
                  <a:cubicBezTo>
                    <a:pt x="6926" y="921"/>
                    <a:pt x="7303" y="1360"/>
                    <a:pt x="7721" y="1821"/>
                  </a:cubicBezTo>
                  <a:lnTo>
                    <a:pt x="7868" y="1946"/>
                  </a:lnTo>
                  <a:cubicBezTo>
                    <a:pt x="8182" y="2260"/>
                    <a:pt x="8516" y="2616"/>
                    <a:pt x="8851" y="2888"/>
                  </a:cubicBezTo>
                  <a:lnTo>
                    <a:pt x="9060" y="3055"/>
                  </a:lnTo>
                  <a:lnTo>
                    <a:pt x="8809" y="3118"/>
                  </a:lnTo>
                  <a:cubicBezTo>
                    <a:pt x="8767" y="3118"/>
                    <a:pt x="8747" y="3160"/>
                    <a:pt x="8726" y="3181"/>
                  </a:cubicBezTo>
                  <a:lnTo>
                    <a:pt x="8705" y="3223"/>
                  </a:lnTo>
                  <a:lnTo>
                    <a:pt x="8642" y="3223"/>
                  </a:lnTo>
                  <a:cubicBezTo>
                    <a:pt x="6968" y="3264"/>
                    <a:pt x="5315" y="3411"/>
                    <a:pt x="3788" y="3725"/>
                  </a:cubicBezTo>
                  <a:lnTo>
                    <a:pt x="3725" y="3725"/>
                  </a:lnTo>
                  <a:lnTo>
                    <a:pt x="3683" y="3662"/>
                  </a:lnTo>
                  <a:cubicBezTo>
                    <a:pt x="2574" y="2762"/>
                    <a:pt x="1653" y="1653"/>
                    <a:pt x="921" y="398"/>
                  </a:cubicBezTo>
                  <a:lnTo>
                    <a:pt x="796" y="168"/>
                  </a:lnTo>
                  <a:close/>
                  <a:moveTo>
                    <a:pt x="3450" y="26540"/>
                  </a:moveTo>
                  <a:lnTo>
                    <a:pt x="3411" y="26636"/>
                  </a:lnTo>
                  <a:lnTo>
                    <a:pt x="3620" y="26615"/>
                  </a:lnTo>
                  <a:cubicBezTo>
                    <a:pt x="3624" y="26615"/>
                    <a:pt x="3628" y="26614"/>
                    <a:pt x="3631" y="26614"/>
                  </a:cubicBezTo>
                  <a:lnTo>
                    <a:pt x="3631" y="26614"/>
                  </a:lnTo>
                  <a:cubicBezTo>
                    <a:pt x="3570" y="26591"/>
                    <a:pt x="3509" y="26567"/>
                    <a:pt x="3450" y="26540"/>
                  </a:cubicBezTo>
                  <a:close/>
                  <a:moveTo>
                    <a:pt x="670" y="0"/>
                  </a:moveTo>
                  <a:lnTo>
                    <a:pt x="628" y="42"/>
                  </a:lnTo>
                  <a:lnTo>
                    <a:pt x="607" y="42"/>
                  </a:lnTo>
                  <a:cubicBezTo>
                    <a:pt x="586" y="42"/>
                    <a:pt x="565" y="84"/>
                    <a:pt x="565" y="126"/>
                  </a:cubicBezTo>
                  <a:lnTo>
                    <a:pt x="565" y="147"/>
                  </a:lnTo>
                  <a:lnTo>
                    <a:pt x="524" y="168"/>
                  </a:lnTo>
                  <a:lnTo>
                    <a:pt x="524" y="231"/>
                  </a:lnTo>
                  <a:cubicBezTo>
                    <a:pt x="524" y="1821"/>
                    <a:pt x="586" y="3432"/>
                    <a:pt x="607" y="5001"/>
                  </a:cubicBezTo>
                  <a:cubicBezTo>
                    <a:pt x="670" y="6989"/>
                    <a:pt x="712" y="9039"/>
                    <a:pt x="691" y="11048"/>
                  </a:cubicBezTo>
                  <a:cubicBezTo>
                    <a:pt x="691" y="12785"/>
                    <a:pt x="628" y="14500"/>
                    <a:pt x="586" y="16237"/>
                  </a:cubicBezTo>
                  <a:cubicBezTo>
                    <a:pt x="565" y="17179"/>
                    <a:pt x="503" y="18120"/>
                    <a:pt x="461" y="19083"/>
                  </a:cubicBezTo>
                  <a:cubicBezTo>
                    <a:pt x="461" y="19187"/>
                    <a:pt x="419" y="19334"/>
                    <a:pt x="398" y="19585"/>
                  </a:cubicBezTo>
                  <a:cubicBezTo>
                    <a:pt x="314" y="20213"/>
                    <a:pt x="189" y="21405"/>
                    <a:pt x="356" y="21740"/>
                  </a:cubicBezTo>
                  <a:lnTo>
                    <a:pt x="440" y="21928"/>
                  </a:lnTo>
                  <a:lnTo>
                    <a:pt x="210" y="21928"/>
                  </a:lnTo>
                  <a:cubicBezTo>
                    <a:pt x="168" y="21928"/>
                    <a:pt x="147" y="21949"/>
                    <a:pt x="126" y="21991"/>
                  </a:cubicBezTo>
                  <a:lnTo>
                    <a:pt x="42" y="22054"/>
                  </a:lnTo>
                  <a:cubicBezTo>
                    <a:pt x="0" y="22096"/>
                    <a:pt x="42" y="22158"/>
                    <a:pt x="63" y="22200"/>
                  </a:cubicBezTo>
                  <a:lnTo>
                    <a:pt x="84" y="22221"/>
                  </a:lnTo>
                  <a:lnTo>
                    <a:pt x="84" y="22242"/>
                  </a:lnTo>
                  <a:cubicBezTo>
                    <a:pt x="544" y="23665"/>
                    <a:pt x="1507" y="25088"/>
                    <a:pt x="2804" y="26322"/>
                  </a:cubicBezTo>
                  <a:lnTo>
                    <a:pt x="2867" y="26385"/>
                  </a:lnTo>
                  <a:lnTo>
                    <a:pt x="2825" y="26448"/>
                  </a:lnTo>
                  <a:cubicBezTo>
                    <a:pt x="2825" y="26490"/>
                    <a:pt x="2825" y="26532"/>
                    <a:pt x="2867" y="26552"/>
                  </a:cubicBezTo>
                  <a:cubicBezTo>
                    <a:pt x="2888" y="26594"/>
                    <a:pt x="2909" y="26615"/>
                    <a:pt x="2972" y="26615"/>
                  </a:cubicBezTo>
                  <a:lnTo>
                    <a:pt x="3202" y="26636"/>
                  </a:lnTo>
                  <a:cubicBezTo>
                    <a:pt x="3223" y="26636"/>
                    <a:pt x="3285" y="26615"/>
                    <a:pt x="3306" y="26594"/>
                  </a:cubicBezTo>
                  <a:lnTo>
                    <a:pt x="3348" y="26511"/>
                  </a:lnTo>
                  <a:lnTo>
                    <a:pt x="3432" y="26532"/>
                  </a:lnTo>
                  <a:cubicBezTo>
                    <a:pt x="3438" y="26534"/>
                    <a:pt x="3444" y="26537"/>
                    <a:pt x="3450" y="26540"/>
                  </a:cubicBezTo>
                  <a:lnTo>
                    <a:pt x="3450" y="26540"/>
                  </a:lnTo>
                  <a:lnTo>
                    <a:pt x="3495" y="26427"/>
                  </a:lnTo>
                  <a:cubicBezTo>
                    <a:pt x="3599" y="26113"/>
                    <a:pt x="3599" y="25778"/>
                    <a:pt x="3578" y="25402"/>
                  </a:cubicBezTo>
                  <a:lnTo>
                    <a:pt x="3578" y="25088"/>
                  </a:lnTo>
                  <a:cubicBezTo>
                    <a:pt x="3578" y="24083"/>
                    <a:pt x="3537" y="23058"/>
                    <a:pt x="3537" y="22012"/>
                  </a:cubicBezTo>
                  <a:cubicBezTo>
                    <a:pt x="3537" y="19962"/>
                    <a:pt x="3537" y="17911"/>
                    <a:pt x="3578" y="15860"/>
                  </a:cubicBezTo>
                  <a:cubicBezTo>
                    <a:pt x="3599" y="13831"/>
                    <a:pt x="3620" y="11759"/>
                    <a:pt x="3662" y="9709"/>
                  </a:cubicBezTo>
                  <a:cubicBezTo>
                    <a:pt x="3662" y="9186"/>
                    <a:pt x="3704" y="8663"/>
                    <a:pt x="3725" y="8182"/>
                  </a:cubicBezTo>
                  <a:cubicBezTo>
                    <a:pt x="3767" y="6821"/>
                    <a:pt x="3850" y="5399"/>
                    <a:pt x="3662" y="4101"/>
                  </a:cubicBezTo>
                  <a:lnTo>
                    <a:pt x="3662" y="4143"/>
                  </a:lnTo>
                  <a:cubicBezTo>
                    <a:pt x="3411" y="5399"/>
                    <a:pt x="3411" y="6759"/>
                    <a:pt x="3411" y="8035"/>
                  </a:cubicBezTo>
                  <a:cubicBezTo>
                    <a:pt x="3411" y="8433"/>
                    <a:pt x="3411" y="8830"/>
                    <a:pt x="3390" y="9228"/>
                  </a:cubicBezTo>
                  <a:cubicBezTo>
                    <a:pt x="3327" y="11069"/>
                    <a:pt x="3306" y="12994"/>
                    <a:pt x="3285" y="14835"/>
                  </a:cubicBezTo>
                  <a:cubicBezTo>
                    <a:pt x="3244" y="16697"/>
                    <a:pt x="3244" y="18601"/>
                    <a:pt x="3244" y="20464"/>
                  </a:cubicBezTo>
                  <a:cubicBezTo>
                    <a:pt x="3244" y="20589"/>
                    <a:pt x="3244" y="20882"/>
                    <a:pt x="3285" y="21259"/>
                  </a:cubicBezTo>
                  <a:cubicBezTo>
                    <a:pt x="3327" y="22682"/>
                    <a:pt x="3453" y="25381"/>
                    <a:pt x="3223" y="26218"/>
                  </a:cubicBezTo>
                  <a:lnTo>
                    <a:pt x="3139" y="26448"/>
                  </a:lnTo>
                  <a:lnTo>
                    <a:pt x="2993" y="26280"/>
                  </a:lnTo>
                  <a:cubicBezTo>
                    <a:pt x="1988" y="25130"/>
                    <a:pt x="1298" y="23937"/>
                    <a:pt x="524" y="22472"/>
                  </a:cubicBezTo>
                  <a:lnTo>
                    <a:pt x="482" y="22410"/>
                  </a:lnTo>
                  <a:lnTo>
                    <a:pt x="524" y="22326"/>
                  </a:lnTo>
                  <a:cubicBezTo>
                    <a:pt x="670" y="22158"/>
                    <a:pt x="670" y="21949"/>
                    <a:pt x="691" y="21698"/>
                  </a:cubicBezTo>
                  <a:lnTo>
                    <a:pt x="691" y="21489"/>
                  </a:lnTo>
                  <a:cubicBezTo>
                    <a:pt x="733" y="20568"/>
                    <a:pt x="796" y="19585"/>
                    <a:pt x="858" y="18392"/>
                  </a:cubicBezTo>
                  <a:cubicBezTo>
                    <a:pt x="921" y="16446"/>
                    <a:pt x="1005" y="14459"/>
                    <a:pt x="1026" y="12471"/>
                  </a:cubicBezTo>
                  <a:cubicBezTo>
                    <a:pt x="1088" y="8642"/>
                    <a:pt x="1088" y="4897"/>
                    <a:pt x="775" y="1172"/>
                  </a:cubicBezTo>
                  <a:lnTo>
                    <a:pt x="712" y="586"/>
                  </a:lnTo>
                  <a:lnTo>
                    <a:pt x="1005" y="1109"/>
                  </a:lnTo>
                  <a:cubicBezTo>
                    <a:pt x="1632" y="2176"/>
                    <a:pt x="2448" y="3118"/>
                    <a:pt x="3411" y="3934"/>
                  </a:cubicBezTo>
                  <a:cubicBezTo>
                    <a:pt x="3425" y="3948"/>
                    <a:pt x="3460" y="3973"/>
                    <a:pt x="3487" y="3973"/>
                  </a:cubicBezTo>
                  <a:cubicBezTo>
                    <a:pt x="3499" y="3973"/>
                    <a:pt x="3509" y="3968"/>
                    <a:pt x="3516" y="3955"/>
                  </a:cubicBezTo>
                  <a:lnTo>
                    <a:pt x="3704" y="3934"/>
                  </a:lnTo>
                  <a:lnTo>
                    <a:pt x="3788" y="3934"/>
                  </a:lnTo>
                  <a:cubicBezTo>
                    <a:pt x="5629" y="3725"/>
                    <a:pt x="7345" y="3599"/>
                    <a:pt x="8977" y="3578"/>
                  </a:cubicBezTo>
                  <a:lnTo>
                    <a:pt x="9039" y="3578"/>
                  </a:lnTo>
                  <a:lnTo>
                    <a:pt x="9207" y="3516"/>
                  </a:lnTo>
                  <a:lnTo>
                    <a:pt x="9186" y="3641"/>
                  </a:lnTo>
                  <a:cubicBezTo>
                    <a:pt x="8872" y="9751"/>
                    <a:pt x="8851" y="15986"/>
                    <a:pt x="8830" y="22033"/>
                  </a:cubicBezTo>
                  <a:cubicBezTo>
                    <a:pt x="8830" y="23477"/>
                    <a:pt x="8830" y="24920"/>
                    <a:pt x="8809" y="26343"/>
                  </a:cubicBezTo>
                  <a:lnTo>
                    <a:pt x="8809" y="26385"/>
                  </a:lnTo>
                  <a:lnTo>
                    <a:pt x="8851" y="26532"/>
                  </a:lnTo>
                  <a:lnTo>
                    <a:pt x="8705" y="26552"/>
                  </a:lnTo>
                  <a:cubicBezTo>
                    <a:pt x="8412" y="26594"/>
                    <a:pt x="8119" y="26594"/>
                    <a:pt x="7826" y="26615"/>
                  </a:cubicBezTo>
                  <a:cubicBezTo>
                    <a:pt x="7282" y="26636"/>
                    <a:pt x="6675" y="26699"/>
                    <a:pt x="6110" y="26699"/>
                  </a:cubicBezTo>
                  <a:lnTo>
                    <a:pt x="5901" y="26699"/>
                  </a:lnTo>
                  <a:cubicBezTo>
                    <a:pt x="5608" y="26699"/>
                    <a:pt x="5294" y="26657"/>
                    <a:pt x="5001" y="26636"/>
                  </a:cubicBezTo>
                  <a:cubicBezTo>
                    <a:pt x="4710" y="26610"/>
                    <a:pt x="4411" y="26583"/>
                    <a:pt x="4119" y="26583"/>
                  </a:cubicBezTo>
                  <a:cubicBezTo>
                    <a:pt x="3953" y="26583"/>
                    <a:pt x="3789" y="26592"/>
                    <a:pt x="3631" y="26614"/>
                  </a:cubicBezTo>
                  <a:lnTo>
                    <a:pt x="3631" y="26614"/>
                  </a:lnTo>
                  <a:cubicBezTo>
                    <a:pt x="4216" y="26825"/>
                    <a:pt x="4889" y="26827"/>
                    <a:pt x="5545" y="26845"/>
                  </a:cubicBezTo>
                  <a:lnTo>
                    <a:pt x="5859" y="26845"/>
                  </a:lnTo>
                  <a:cubicBezTo>
                    <a:pt x="6024" y="26849"/>
                    <a:pt x="6198" y="26852"/>
                    <a:pt x="6378" y="26852"/>
                  </a:cubicBezTo>
                  <a:cubicBezTo>
                    <a:pt x="7155" y="26852"/>
                    <a:pt x="8055" y="26806"/>
                    <a:pt x="8956" y="26636"/>
                  </a:cubicBezTo>
                  <a:cubicBezTo>
                    <a:pt x="8977" y="26636"/>
                    <a:pt x="8998" y="26615"/>
                    <a:pt x="8998" y="26594"/>
                  </a:cubicBezTo>
                  <a:cubicBezTo>
                    <a:pt x="9039" y="26552"/>
                    <a:pt x="9039" y="26490"/>
                    <a:pt x="8998" y="26448"/>
                  </a:cubicBezTo>
                  <a:lnTo>
                    <a:pt x="8956" y="26385"/>
                  </a:lnTo>
                  <a:lnTo>
                    <a:pt x="9039" y="26301"/>
                  </a:lnTo>
                  <a:cubicBezTo>
                    <a:pt x="9060" y="26280"/>
                    <a:pt x="9060" y="26239"/>
                    <a:pt x="9081" y="26197"/>
                  </a:cubicBezTo>
                  <a:cubicBezTo>
                    <a:pt x="9102" y="24732"/>
                    <a:pt x="9144" y="23288"/>
                    <a:pt x="9186" y="21824"/>
                  </a:cubicBezTo>
                  <a:cubicBezTo>
                    <a:pt x="9353" y="15860"/>
                    <a:pt x="9500" y="9562"/>
                    <a:pt x="9332" y="3390"/>
                  </a:cubicBezTo>
                  <a:cubicBezTo>
                    <a:pt x="9332" y="3348"/>
                    <a:pt x="9332" y="3348"/>
                    <a:pt x="9291" y="3327"/>
                  </a:cubicBezTo>
                  <a:lnTo>
                    <a:pt x="9144" y="3202"/>
                  </a:lnTo>
                  <a:lnTo>
                    <a:pt x="9332" y="3118"/>
                  </a:lnTo>
                  <a:cubicBezTo>
                    <a:pt x="9353" y="3097"/>
                    <a:pt x="9374" y="3076"/>
                    <a:pt x="9374" y="3055"/>
                  </a:cubicBezTo>
                  <a:cubicBezTo>
                    <a:pt x="9374" y="3013"/>
                    <a:pt x="9374" y="2972"/>
                    <a:pt x="9353" y="2951"/>
                  </a:cubicBezTo>
                  <a:cubicBezTo>
                    <a:pt x="9081" y="2658"/>
                    <a:pt x="8767" y="2365"/>
                    <a:pt x="8454" y="2135"/>
                  </a:cubicBezTo>
                  <a:cubicBezTo>
                    <a:pt x="8244" y="1967"/>
                    <a:pt x="8035" y="1779"/>
                    <a:pt x="7847" y="1612"/>
                  </a:cubicBezTo>
                  <a:cubicBezTo>
                    <a:pt x="7428" y="1193"/>
                    <a:pt x="7010" y="775"/>
                    <a:pt x="6633" y="356"/>
                  </a:cubicBezTo>
                  <a:lnTo>
                    <a:pt x="6570" y="293"/>
                  </a:lnTo>
                  <a:lnTo>
                    <a:pt x="6612" y="210"/>
                  </a:lnTo>
                  <a:cubicBezTo>
                    <a:pt x="6612" y="189"/>
                    <a:pt x="6612" y="147"/>
                    <a:pt x="6570" y="84"/>
                  </a:cubicBezTo>
                  <a:cubicBezTo>
                    <a:pt x="6550" y="63"/>
                    <a:pt x="6529" y="63"/>
                    <a:pt x="6529" y="63"/>
                  </a:cubicBezTo>
                  <a:lnTo>
                    <a:pt x="6319" y="63"/>
                  </a:lnTo>
                  <a:cubicBezTo>
                    <a:pt x="5357" y="84"/>
                    <a:pt x="4421" y="110"/>
                    <a:pt x="3489" y="110"/>
                  </a:cubicBezTo>
                  <a:cubicBezTo>
                    <a:pt x="2558" y="110"/>
                    <a:pt x="1632" y="84"/>
                    <a:pt x="6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8"/>
          <p:cNvSpPr/>
          <p:nvPr/>
        </p:nvSpPr>
        <p:spPr>
          <a:xfrm>
            <a:off x="1141447" y="4788050"/>
            <a:ext cx="7289363" cy="33930"/>
          </a:xfrm>
          <a:custGeom>
            <a:avLst/>
            <a:gdLst/>
            <a:ahLst/>
            <a:cxnLst/>
            <a:rect l="l" t="t" r="r" b="b"/>
            <a:pathLst>
              <a:path w="185965" h="3680" extrusionOk="0">
                <a:moveTo>
                  <a:pt x="185965" y="621"/>
                </a:moveTo>
                <a:cubicBezTo>
                  <a:pt x="171888" y="5309"/>
                  <a:pt x="156218" y="-1232"/>
                  <a:pt x="141454" y="244"/>
                </a:cubicBezTo>
                <a:cubicBezTo>
                  <a:pt x="94526" y="4934"/>
                  <a:pt x="47162" y="3262"/>
                  <a:pt x="0" y="3262"/>
                </a:cubicBezTo>
              </a:path>
            </a:pathLst>
          </a:custGeom>
          <a:noFill/>
          <a:ln w="9525" cap="flat" cmpd="sng">
            <a:solidFill>
              <a:schemeClr val="dk2"/>
            </a:solidFill>
            <a:prstDash val="solid"/>
            <a:round/>
            <a:headEnd type="none" w="med" len="med"/>
            <a:tailEnd type="none" w="med" len="med"/>
          </a:ln>
        </p:spPr>
      </p:sp>
      <p:grpSp>
        <p:nvGrpSpPr>
          <p:cNvPr id="164" name="Google Shape;164;p8"/>
          <p:cNvGrpSpPr/>
          <p:nvPr/>
        </p:nvGrpSpPr>
        <p:grpSpPr>
          <a:xfrm>
            <a:off x="1617417" y="675935"/>
            <a:ext cx="66818" cy="124997"/>
            <a:chOff x="6238667" y="1228635"/>
            <a:chExt cx="66818" cy="124997"/>
          </a:xfrm>
        </p:grpSpPr>
        <p:sp>
          <p:nvSpPr>
            <p:cNvPr id="165" name="Google Shape;165;p8"/>
            <p:cNvSpPr/>
            <p:nvPr/>
          </p:nvSpPr>
          <p:spPr>
            <a:xfrm rot="4444740">
              <a:off x="6236881" y="1238744"/>
              <a:ext cx="42323" cy="28224"/>
            </a:xfrm>
            <a:custGeom>
              <a:avLst/>
              <a:gdLst/>
              <a:ahLst/>
              <a:cxnLst/>
              <a:rect l="l" t="t" r="r" b="b"/>
              <a:pathLst>
                <a:path w="1693" h="1129" extrusionOk="0">
                  <a:moveTo>
                    <a:pt x="0" y="1129"/>
                  </a:moveTo>
                  <a:cubicBezTo>
                    <a:pt x="607" y="825"/>
                    <a:pt x="1213" y="480"/>
                    <a:pt x="1693" y="0"/>
                  </a:cubicBezTo>
                </a:path>
              </a:pathLst>
            </a:custGeom>
            <a:noFill/>
            <a:ln w="9525" cap="flat" cmpd="sng">
              <a:solidFill>
                <a:schemeClr val="dk2"/>
              </a:solidFill>
              <a:prstDash val="solid"/>
              <a:round/>
              <a:headEnd type="none" w="med" len="med"/>
              <a:tailEnd type="none" w="med" len="med"/>
            </a:ln>
          </p:spPr>
        </p:sp>
        <p:sp>
          <p:nvSpPr>
            <p:cNvPr id="166" name="Google Shape;166;p8"/>
            <p:cNvSpPr/>
            <p:nvPr/>
          </p:nvSpPr>
          <p:spPr>
            <a:xfrm rot="4444740">
              <a:off x="6231202" y="1285965"/>
              <a:ext cx="84646" cy="42323"/>
            </a:xfrm>
            <a:custGeom>
              <a:avLst/>
              <a:gdLst/>
              <a:ahLst/>
              <a:cxnLst/>
              <a:rect l="l" t="t" r="r" b="b"/>
              <a:pathLst>
                <a:path w="3386" h="1693" extrusionOk="0">
                  <a:moveTo>
                    <a:pt x="3386" y="0"/>
                  </a:moveTo>
                  <a:cubicBezTo>
                    <a:pt x="2162" y="306"/>
                    <a:pt x="1197" y="1294"/>
                    <a:pt x="0" y="1693"/>
                  </a:cubicBezTo>
                </a:path>
              </a:pathLst>
            </a:custGeom>
            <a:noFill/>
            <a:ln w="9525" cap="flat" cmpd="sng">
              <a:solidFill>
                <a:schemeClr val="dk2"/>
              </a:solidFill>
              <a:prstDash val="solid"/>
              <a:round/>
              <a:headEnd type="none" w="med" len="med"/>
              <a:tailEnd type="none" w="med" len="med"/>
            </a:ln>
          </p:spPr>
        </p:sp>
      </p:grpSp>
      <p:sp>
        <p:nvSpPr>
          <p:cNvPr id="167" name="Google Shape;167;p8"/>
          <p:cNvSpPr/>
          <p:nvPr/>
        </p:nvSpPr>
        <p:spPr>
          <a:xfrm>
            <a:off x="1938750" y="3711325"/>
            <a:ext cx="276950" cy="199400"/>
          </a:xfrm>
          <a:custGeom>
            <a:avLst/>
            <a:gdLst/>
            <a:ahLst/>
            <a:cxnLst/>
            <a:rect l="l" t="t" r="r" b="b"/>
            <a:pathLst>
              <a:path w="11078" h="7976" extrusionOk="0">
                <a:moveTo>
                  <a:pt x="11078" y="7976"/>
                </a:moveTo>
                <a:cubicBezTo>
                  <a:pt x="6590" y="7228"/>
                  <a:pt x="0" y="4550"/>
                  <a:pt x="0" y="0"/>
                </a:cubicBezTo>
              </a:path>
            </a:pathLst>
          </a:custGeom>
          <a:noFill/>
          <a:ln w="9525" cap="flat" cmpd="sng">
            <a:solidFill>
              <a:schemeClr val="dk2"/>
            </a:solidFill>
            <a:prstDash val="solid"/>
            <a:round/>
            <a:headEnd type="none" w="med" len="med"/>
            <a:tailEnd type="none" w="med" len="med"/>
          </a:ln>
        </p:spPr>
      </p:sp>
      <p:sp>
        <p:nvSpPr>
          <p:cNvPr id="168" name="Google Shape;168;p8"/>
          <p:cNvSpPr/>
          <p:nvPr/>
        </p:nvSpPr>
        <p:spPr>
          <a:xfrm>
            <a:off x="1994150" y="3910725"/>
            <a:ext cx="210475" cy="77550"/>
          </a:xfrm>
          <a:custGeom>
            <a:avLst/>
            <a:gdLst/>
            <a:ahLst/>
            <a:cxnLst/>
            <a:rect l="l" t="t" r="r" b="b"/>
            <a:pathLst>
              <a:path w="8419" h="3102" extrusionOk="0">
                <a:moveTo>
                  <a:pt x="8419" y="3102"/>
                </a:moveTo>
                <a:cubicBezTo>
                  <a:pt x="5486" y="2515"/>
                  <a:pt x="0" y="2991"/>
                  <a:pt x="0" y="0"/>
                </a:cubicBezTo>
              </a:path>
            </a:pathLst>
          </a:custGeom>
          <a:noFill/>
          <a:ln w="9525" cap="flat" cmpd="sng">
            <a:solidFill>
              <a:schemeClr val="dk2"/>
            </a:solidFill>
            <a:prstDash val="solid"/>
            <a:round/>
            <a:headEnd type="none" w="med" len="med"/>
            <a:tailEnd type="none" w="med" len="med"/>
          </a:ln>
        </p:spPr>
      </p:sp>
      <p:grpSp>
        <p:nvGrpSpPr>
          <p:cNvPr id="169" name="Google Shape;169;p8"/>
          <p:cNvGrpSpPr/>
          <p:nvPr/>
        </p:nvGrpSpPr>
        <p:grpSpPr>
          <a:xfrm rot="-368792">
            <a:off x="7388712" y="407510"/>
            <a:ext cx="1057072" cy="940205"/>
            <a:chOff x="5480381" y="2590382"/>
            <a:chExt cx="1119509" cy="995739"/>
          </a:xfrm>
        </p:grpSpPr>
        <p:sp>
          <p:nvSpPr>
            <p:cNvPr id="170" name="Google Shape;170;p8"/>
            <p:cNvSpPr/>
            <p:nvPr/>
          </p:nvSpPr>
          <p:spPr>
            <a:xfrm rot="3508355">
              <a:off x="5758082" y="2627090"/>
              <a:ext cx="577809" cy="936017"/>
            </a:xfrm>
            <a:custGeom>
              <a:avLst/>
              <a:gdLst/>
              <a:ahLst/>
              <a:cxnLst/>
              <a:rect l="l" t="t" r="r" b="b"/>
              <a:pathLst>
                <a:path w="14210" h="23023" fill="none" extrusionOk="0">
                  <a:moveTo>
                    <a:pt x="13051" y="22964"/>
                  </a:moveTo>
                  <a:cubicBezTo>
                    <a:pt x="11032" y="22931"/>
                    <a:pt x="11032" y="23022"/>
                    <a:pt x="9004" y="22989"/>
                  </a:cubicBezTo>
                  <a:cubicBezTo>
                    <a:pt x="6977" y="22956"/>
                    <a:pt x="6985" y="22898"/>
                    <a:pt x="4958" y="22857"/>
                  </a:cubicBezTo>
                  <a:cubicBezTo>
                    <a:pt x="2930" y="22824"/>
                    <a:pt x="2930" y="22923"/>
                    <a:pt x="903" y="22890"/>
                  </a:cubicBezTo>
                  <a:cubicBezTo>
                    <a:pt x="456" y="22882"/>
                    <a:pt x="1" y="22476"/>
                    <a:pt x="9" y="22021"/>
                  </a:cubicBezTo>
                  <a:cubicBezTo>
                    <a:pt x="42" y="20250"/>
                    <a:pt x="67" y="20258"/>
                    <a:pt x="92" y="18487"/>
                  </a:cubicBezTo>
                  <a:cubicBezTo>
                    <a:pt x="125" y="16716"/>
                    <a:pt x="150" y="16716"/>
                    <a:pt x="174" y="14945"/>
                  </a:cubicBezTo>
                  <a:cubicBezTo>
                    <a:pt x="208" y="13183"/>
                    <a:pt x="332" y="13191"/>
                    <a:pt x="365" y="11412"/>
                  </a:cubicBezTo>
                  <a:cubicBezTo>
                    <a:pt x="398" y="9641"/>
                    <a:pt x="290" y="9641"/>
                    <a:pt x="323" y="7870"/>
                  </a:cubicBezTo>
                  <a:cubicBezTo>
                    <a:pt x="357" y="6107"/>
                    <a:pt x="315" y="6107"/>
                    <a:pt x="340" y="4336"/>
                  </a:cubicBezTo>
                  <a:cubicBezTo>
                    <a:pt x="373" y="2565"/>
                    <a:pt x="530" y="2565"/>
                    <a:pt x="563" y="803"/>
                  </a:cubicBezTo>
                  <a:cubicBezTo>
                    <a:pt x="563" y="348"/>
                    <a:pt x="861" y="8"/>
                    <a:pt x="1308" y="17"/>
                  </a:cubicBezTo>
                  <a:cubicBezTo>
                    <a:pt x="3336" y="50"/>
                    <a:pt x="3336" y="0"/>
                    <a:pt x="5363" y="33"/>
                  </a:cubicBezTo>
                  <a:cubicBezTo>
                    <a:pt x="7382" y="66"/>
                    <a:pt x="7382" y="58"/>
                    <a:pt x="9410" y="91"/>
                  </a:cubicBezTo>
                  <a:cubicBezTo>
                    <a:pt x="11429" y="124"/>
                    <a:pt x="11429" y="166"/>
                    <a:pt x="13456" y="199"/>
                  </a:cubicBezTo>
                  <a:cubicBezTo>
                    <a:pt x="13903" y="207"/>
                    <a:pt x="14209" y="588"/>
                    <a:pt x="14201" y="1034"/>
                  </a:cubicBezTo>
                  <a:cubicBezTo>
                    <a:pt x="14168" y="2805"/>
                    <a:pt x="14160" y="2805"/>
                    <a:pt x="14135" y="4576"/>
                  </a:cubicBezTo>
                  <a:cubicBezTo>
                    <a:pt x="14102" y="6347"/>
                    <a:pt x="14176" y="6347"/>
                    <a:pt x="14143" y="8110"/>
                  </a:cubicBezTo>
                  <a:cubicBezTo>
                    <a:pt x="14118" y="9881"/>
                    <a:pt x="14160" y="9881"/>
                    <a:pt x="14135" y="11652"/>
                  </a:cubicBezTo>
                  <a:cubicBezTo>
                    <a:pt x="14102" y="13423"/>
                    <a:pt x="13936" y="13414"/>
                    <a:pt x="13912" y="15185"/>
                  </a:cubicBezTo>
                  <a:cubicBezTo>
                    <a:pt x="13878" y="16956"/>
                    <a:pt x="13878" y="16956"/>
                    <a:pt x="13845" y="18727"/>
                  </a:cubicBezTo>
                  <a:cubicBezTo>
                    <a:pt x="13812" y="20490"/>
                    <a:pt x="13970" y="20498"/>
                    <a:pt x="13936" y="22261"/>
                  </a:cubicBezTo>
                  <a:cubicBezTo>
                    <a:pt x="13928" y="22716"/>
                    <a:pt x="13506" y="22973"/>
                    <a:pt x="13051" y="22964"/>
                  </a:cubicBezTo>
                  <a:close/>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rot="3508355">
              <a:off x="5742581" y="2609609"/>
              <a:ext cx="567034" cy="932643"/>
            </a:xfrm>
            <a:custGeom>
              <a:avLst/>
              <a:gdLst/>
              <a:ahLst/>
              <a:cxnLst/>
              <a:rect l="l" t="t" r="r" b="b"/>
              <a:pathLst>
                <a:path w="13945" h="22940" extrusionOk="0">
                  <a:moveTo>
                    <a:pt x="9012" y="0"/>
                  </a:moveTo>
                  <a:cubicBezTo>
                    <a:pt x="6985" y="0"/>
                    <a:pt x="6985" y="17"/>
                    <a:pt x="4957" y="17"/>
                  </a:cubicBezTo>
                  <a:cubicBezTo>
                    <a:pt x="2938" y="17"/>
                    <a:pt x="2938" y="67"/>
                    <a:pt x="910" y="67"/>
                  </a:cubicBezTo>
                  <a:cubicBezTo>
                    <a:pt x="464" y="67"/>
                    <a:pt x="174" y="414"/>
                    <a:pt x="174" y="861"/>
                  </a:cubicBezTo>
                  <a:cubicBezTo>
                    <a:pt x="174" y="2632"/>
                    <a:pt x="25" y="2632"/>
                    <a:pt x="25" y="4403"/>
                  </a:cubicBezTo>
                  <a:cubicBezTo>
                    <a:pt x="25" y="6174"/>
                    <a:pt x="75" y="6174"/>
                    <a:pt x="75" y="7937"/>
                  </a:cubicBezTo>
                  <a:cubicBezTo>
                    <a:pt x="75" y="9708"/>
                    <a:pt x="174" y="9708"/>
                    <a:pt x="174" y="11478"/>
                  </a:cubicBezTo>
                  <a:cubicBezTo>
                    <a:pt x="174" y="13249"/>
                    <a:pt x="50" y="13249"/>
                    <a:pt x="50" y="15012"/>
                  </a:cubicBezTo>
                  <a:cubicBezTo>
                    <a:pt x="50" y="16783"/>
                    <a:pt x="25" y="16783"/>
                    <a:pt x="25" y="18554"/>
                  </a:cubicBezTo>
                  <a:cubicBezTo>
                    <a:pt x="25" y="20325"/>
                    <a:pt x="0" y="20325"/>
                    <a:pt x="0" y="22096"/>
                  </a:cubicBezTo>
                  <a:cubicBezTo>
                    <a:pt x="0" y="22543"/>
                    <a:pt x="464" y="22940"/>
                    <a:pt x="919" y="22940"/>
                  </a:cubicBezTo>
                  <a:cubicBezTo>
                    <a:pt x="2938" y="22940"/>
                    <a:pt x="2938" y="22841"/>
                    <a:pt x="4965" y="22841"/>
                  </a:cubicBezTo>
                  <a:cubicBezTo>
                    <a:pt x="6993" y="22841"/>
                    <a:pt x="6993" y="22899"/>
                    <a:pt x="9012" y="22899"/>
                  </a:cubicBezTo>
                  <a:cubicBezTo>
                    <a:pt x="11039" y="22899"/>
                    <a:pt x="11039" y="22808"/>
                    <a:pt x="13059" y="22808"/>
                  </a:cubicBezTo>
                  <a:cubicBezTo>
                    <a:pt x="13514" y="22808"/>
                    <a:pt x="13936" y="22543"/>
                    <a:pt x="13936" y="22096"/>
                  </a:cubicBezTo>
                  <a:cubicBezTo>
                    <a:pt x="13936" y="20325"/>
                    <a:pt x="13779" y="20325"/>
                    <a:pt x="13779" y="18554"/>
                  </a:cubicBezTo>
                  <a:lnTo>
                    <a:pt x="13779" y="15012"/>
                  </a:lnTo>
                  <a:cubicBezTo>
                    <a:pt x="13779" y="13249"/>
                    <a:pt x="13944" y="13249"/>
                    <a:pt x="13944" y="11478"/>
                  </a:cubicBezTo>
                  <a:cubicBezTo>
                    <a:pt x="13944" y="9708"/>
                    <a:pt x="13894" y="9708"/>
                    <a:pt x="13894" y="7937"/>
                  </a:cubicBezTo>
                  <a:cubicBezTo>
                    <a:pt x="13894" y="6174"/>
                    <a:pt x="13820" y="6166"/>
                    <a:pt x="13820" y="4403"/>
                  </a:cubicBezTo>
                  <a:lnTo>
                    <a:pt x="13820" y="861"/>
                  </a:lnTo>
                  <a:cubicBezTo>
                    <a:pt x="13820" y="414"/>
                    <a:pt x="13514" y="34"/>
                    <a:pt x="13059" y="34"/>
                  </a:cubicBezTo>
                  <a:cubicBezTo>
                    <a:pt x="11039" y="34"/>
                    <a:pt x="11039" y="0"/>
                    <a:pt x="9012" y="0"/>
                  </a:cubicBezTo>
                  <a:close/>
                </a:path>
              </a:pathLst>
            </a:custGeom>
            <a:solidFill>
              <a:srgbClr val="FFE3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rot="3508355">
              <a:off x="5770656" y="2617284"/>
              <a:ext cx="567034" cy="932643"/>
            </a:xfrm>
            <a:custGeom>
              <a:avLst/>
              <a:gdLst/>
              <a:ahLst/>
              <a:cxnLst/>
              <a:rect l="l" t="t" r="r" b="b"/>
              <a:pathLst>
                <a:path w="13945" h="22940" fill="none" extrusionOk="0">
                  <a:moveTo>
                    <a:pt x="13059" y="22808"/>
                  </a:moveTo>
                  <a:cubicBezTo>
                    <a:pt x="11039" y="22808"/>
                    <a:pt x="11039" y="22899"/>
                    <a:pt x="9012" y="22899"/>
                  </a:cubicBezTo>
                  <a:cubicBezTo>
                    <a:pt x="6993" y="22899"/>
                    <a:pt x="6993" y="22841"/>
                    <a:pt x="4965" y="22841"/>
                  </a:cubicBezTo>
                  <a:cubicBezTo>
                    <a:pt x="2938" y="22841"/>
                    <a:pt x="2938" y="22940"/>
                    <a:pt x="919" y="22940"/>
                  </a:cubicBezTo>
                  <a:cubicBezTo>
                    <a:pt x="464" y="22940"/>
                    <a:pt x="0" y="22543"/>
                    <a:pt x="0" y="22096"/>
                  </a:cubicBezTo>
                  <a:cubicBezTo>
                    <a:pt x="0" y="20325"/>
                    <a:pt x="25" y="20325"/>
                    <a:pt x="25" y="18554"/>
                  </a:cubicBezTo>
                  <a:cubicBezTo>
                    <a:pt x="25" y="16783"/>
                    <a:pt x="50" y="16783"/>
                    <a:pt x="50" y="15012"/>
                  </a:cubicBezTo>
                  <a:cubicBezTo>
                    <a:pt x="50" y="13249"/>
                    <a:pt x="174" y="13249"/>
                    <a:pt x="174" y="11478"/>
                  </a:cubicBezTo>
                  <a:cubicBezTo>
                    <a:pt x="174" y="9708"/>
                    <a:pt x="75" y="9708"/>
                    <a:pt x="75" y="7937"/>
                  </a:cubicBezTo>
                  <a:cubicBezTo>
                    <a:pt x="75" y="6174"/>
                    <a:pt x="25" y="6174"/>
                    <a:pt x="25" y="4403"/>
                  </a:cubicBezTo>
                  <a:cubicBezTo>
                    <a:pt x="25" y="2632"/>
                    <a:pt x="174" y="2632"/>
                    <a:pt x="174" y="861"/>
                  </a:cubicBezTo>
                  <a:cubicBezTo>
                    <a:pt x="174" y="414"/>
                    <a:pt x="464" y="67"/>
                    <a:pt x="910" y="67"/>
                  </a:cubicBezTo>
                  <a:cubicBezTo>
                    <a:pt x="2938" y="67"/>
                    <a:pt x="2938" y="17"/>
                    <a:pt x="4957" y="17"/>
                  </a:cubicBezTo>
                  <a:cubicBezTo>
                    <a:pt x="6985" y="17"/>
                    <a:pt x="6985" y="0"/>
                    <a:pt x="9012" y="0"/>
                  </a:cubicBezTo>
                  <a:cubicBezTo>
                    <a:pt x="11039" y="0"/>
                    <a:pt x="11039" y="34"/>
                    <a:pt x="13059" y="34"/>
                  </a:cubicBezTo>
                  <a:cubicBezTo>
                    <a:pt x="13514" y="34"/>
                    <a:pt x="13820" y="414"/>
                    <a:pt x="13820" y="861"/>
                  </a:cubicBezTo>
                  <a:lnTo>
                    <a:pt x="13820" y="4403"/>
                  </a:lnTo>
                  <a:cubicBezTo>
                    <a:pt x="13820" y="6166"/>
                    <a:pt x="13894" y="6174"/>
                    <a:pt x="13894" y="7937"/>
                  </a:cubicBezTo>
                  <a:cubicBezTo>
                    <a:pt x="13894" y="9708"/>
                    <a:pt x="13944" y="9708"/>
                    <a:pt x="13944" y="11478"/>
                  </a:cubicBezTo>
                  <a:cubicBezTo>
                    <a:pt x="13944" y="13249"/>
                    <a:pt x="13779" y="13249"/>
                    <a:pt x="13779" y="15012"/>
                  </a:cubicBezTo>
                  <a:lnTo>
                    <a:pt x="13779" y="18554"/>
                  </a:lnTo>
                  <a:cubicBezTo>
                    <a:pt x="13779" y="20325"/>
                    <a:pt x="13936" y="20325"/>
                    <a:pt x="13936" y="22096"/>
                  </a:cubicBezTo>
                  <a:cubicBezTo>
                    <a:pt x="13936" y="22543"/>
                    <a:pt x="13514" y="22808"/>
                    <a:pt x="13059" y="22808"/>
                  </a:cubicBezTo>
                  <a:close/>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rot="3508355">
              <a:off x="6048479" y="2795136"/>
              <a:ext cx="513197" cy="127537"/>
            </a:xfrm>
            <a:custGeom>
              <a:avLst/>
              <a:gdLst/>
              <a:ahLst/>
              <a:cxnLst/>
              <a:rect l="l" t="t" r="r" b="b"/>
              <a:pathLst>
                <a:path w="12621" h="3137" extrusionOk="0">
                  <a:moveTo>
                    <a:pt x="9" y="0"/>
                  </a:moveTo>
                  <a:lnTo>
                    <a:pt x="1" y="3137"/>
                  </a:lnTo>
                  <a:lnTo>
                    <a:pt x="5752" y="2988"/>
                  </a:lnTo>
                  <a:lnTo>
                    <a:pt x="11462" y="3054"/>
                  </a:lnTo>
                  <a:lnTo>
                    <a:pt x="12621" y="1565"/>
                  </a:lnTo>
                  <a:lnTo>
                    <a:pt x="11454" y="108"/>
                  </a:lnTo>
                  <a:lnTo>
                    <a:pt x="5752" y="58"/>
                  </a:lnTo>
                  <a:lnTo>
                    <a:pt x="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rot="3508355">
              <a:off x="6064026" y="2801435"/>
              <a:ext cx="513197" cy="127537"/>
            </a:xfrm>
            <a:custGeom>
              <a:avLst/>
              <a:gdLst/>
              <a:ahLst/>
              <a:cxnLst/>
              <a:rect l="l" t="t" r="r" b="b"/>
              <a:pathLst>
                <a:path w="12621" h="3137" fill="none" extrusionOk="0">
                  <a:moveTo>
                    <a:pt x="9" y="1"/>
                  </a:moveTo>
                  <a:lnTo>
                    <a:pt x="1" y="3137"/>
                  </a:lnTo>
                  <a:lnTo>
                    <a:pt x="5752" y="2988"/>
                  </a:lnTo>
                  <a:lnTo>
                    <a:pt x="11462" y="3054"/>
                  </a:lnTo>
                  <a:lnTo>
                    <a:pt x="12621" y="1565"/>
                  </a:lnTo>
                  <a:lnTo>
                    <a:pt x="11454" y="108"/>
                  </a:lnTo>
                  <a:lnTo>
                    <a:pt x="5752" y="59"/>
                  </a:lnTo>
                  <a:close/>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rot="3508355">
              <a:off x="6084361" y="2817070"/>
              <a:ext cx="10450" cy="41"/>
            </a:xfrm>
            <a:custGeom>
              <a:avLst/>
              <a:gdLst/>
              <a:ahLst/>
              <a:cxnLst/>
              <a:rect l="l" t="t" r="r" b="b"/>
              <a:pathLst>
                <a:path w="257" h="1" fill="none" extrusionOk="0">
                  <a:moveTo>
                    <a:pt x="0" y="0"/>
                  </a:moveTo>
                  <a:lnTo>
                    <a:pt x="257" y="0"/>
                  </a:ln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rot="3508355">
              <a:off x="6013761" y="2999979"/>
              <a:ext cx="375881" cy="366"/>
            </a:xfrm>
            <a:custGeom>
              <a:avLst/>
              <a:gdLst/>
              <a:ahLst/>
              <a:cxnLst/>
              <a:rect l="l" t="t" r="r" b="b"/>
              <a:pathLst>
                <a:path w="9244" h="9" fill="none" extrusionOk="0">
                  <a:moveTo>
                    <a:pt x="0" y="0"/>
                  </a:moveTo>
                  <a:cubicBezTo>
                    <a:pt x="4345" y="0"/>
                    <a:pt x="4742" y="9"/>
                    <a:pt x="9244" y="9"/>
                  </a:cubicBez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rot="3508355">
              <a:off x="6302934" y="3174037"/>
              <a:ext cx="10491" cy="41"/>
            </a:xfrm>
            <a:custGeom>
              <a:avLst/>
              <a:gdLst/>
              <a:ahLst/>
              <a:cxnLst/>
              <a:rect l="l" t="t" r="r" b="b"/>
              <a:pathLst>
                <a:path w="258" h="1" fill="none" extrusionOk="0">
                  <a:moveTo>
                    <a:pt x="1" y="1"/>
                  </a:moveTo>
                  <a:lnTo>
                    <a:pt x="257" y="1"/>
                  </a:ln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rot="3508355">
              <a:off x="6002649" y="2867208"/>
              <a:ext cx="10450" cy="41"/>
            </a:xfrm>
            <a:custGeom>
              <a:avLst/>
              <a:gdLst/>
              <a:ahLst/>
              <a:cxnLst/>
              <a:rect l="l" t="t" r="r" b="b"/>
              <a:pathLst>
                <a:path w="257" h="1" fill="none" extrusionOk="0">
                  <a:moveTo>
                    <a:pt x="0" y="1"/>
                  </a:moveTo>
                  <a:lnTo>
                    <a:pt x="257" y="1"/>
                  </a:ln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rot="3508355">
              <a:off x="5932742" y="3049529"/>
              <a:ext cx="375881" cy="691"/>
            </a:xfrm>
            <a:custGeom>
              <a:avLst/>
              <a:gdLst/>
              <a:ahLst/>
              <a:cxnLst/>
              <a:rect l="l" t="t" r="r" b="b"/>
              <a:pathLst>
                <a:path w="9244" h="17" fill="none" extrusionOk="0">
                  <a:moveTo>
                    <a:pt x="0" y="17"/>
                  </a:moveTo>
                  <a:cubicBezTo>
                    <a:pt x="4345" y="17"/>
                    <a:pt x="4742" y="0"/>
                    <a:pt x="9244" y="0"/>
                  </a:cubicBez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rot="3508355">
              <a:off x="6222331" y="3223494"/>
              <a:ext cx="10491" cy="41"/>
            </a:xfrm>
            <a:custGeom>
              <a:avLst/>
              <a:gdLst/>
              <a:ahLst/>
              <a:cxnLst/>
              <a:rect l="l" t="t" r="r" b="b"/>
              <a:pathLst>
                <a:path w="258" h="1" fill="none" extrusionOk="0">
                  <a:moveTo>
                    <a:pt x="1" y="0"/>
                  </a:moveTo>
                  <a:lnTo>
                    <a:pt x="257" y="0"/>
                  </a:ln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rot="3508355">
              <a:off x="5922357" y="2916474"/>
              <a:ext cx="10450" cy="41"/>
            </a:xfrm>
            <a:custGeom>
              <a:avLst/>
              <a:gdLst/>
              <a:ahLst/>
              <a:cxnLst/>
              <a:rect l="l" t="t" r="r" b="b"/>
              <a:pathLst>
                <a:path w="257" h="1" fill="none" extrusionOk="0">
                  <a:moveTo>
                    <a:pt x="0" y="1"/>
                  </a:moveTo>
                  <a:lnTo>
                    <a:pt x="257" y="1"/>
                  </a:ln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rot="3508355">
              <a:off x="5851896" y="3099461"/>
              <a:ext cx="375881" cy="41"/>
            </a:xfrm>
            <a:custGeom>
              <a:avLst/>
              <a:gdLst/>
              <a:ahLst/>
              <a:cxnLst/>
              <a:rect l="l" t="t" r="r" b="b"/>
              <a:pathLst>
                <a:path w="9244" h="1" fill="none" extrusionOk="0">
                  <a:moveTo>
                    <a:pt x="0" y="1"/>
                  </a:moveTo>
                  <a:lnTo>
                    <a:pt x="9244" y="1"/>
                  </a:ln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rot="3508355">
              <a:off x="6141208" y="3273271"/>
              <a:ext cx="10491" cy="41"/>
            </a:xfrm>
            <a:custGeom>
              <a:avLst/>
              <a:gdLst/>
              <a:ahLst/>
              <a:cxnLst/>
              <a:rect l="l" t="t" r="r" b="b"/>
              <a:pathLst>
                <a:path w="258" h="1" fill="none" extrusionOk="0">
                  <a:moveTo>
                    <a:pt x="1" y="1"/>
                  </a:moveTo>
                  <a:lnTo>
                    <a:pt x="257" y="1"/>
                  </a:ln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rot="3508355">
              <a:off x="5839467" y="2967335"/>
              <a:ext cx="10450" cy="41"/>
            </a:xfrm>
            <a:custGeom>
              <a:avLst/>
              <a:gdLst/>
              <a:ahLst/>
              <a:cxnLst/>
              <a:rect l="l" t="t" r="r" b="b"/>
              <a:pathLst>
                <a:path w="257" h="1" fill="none" extrusionOk="0">
                  <a:moveTo>
                    <a:pt x="0" y="1"/>
                  </a:moveTo>
                  <a:lnTo>
                    <a:pt x="257" y="1"/>
                  </a:ln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rot="3508355">
              <a:off x="5769283" y="3149827"/>
              <a:ext cx="375881" cy="691"/>
            </a:xfrm>
            <a:custGeom>
              <a:avLst/>
              <a:gdLst/>
              <a:ahLst/>
              <a:cxnLst/>
              <a:rect l="l" t="t" r="r" b="b"/>
              <a:pathLst>
                <a:path w="9244" h="17" fill="none" extrusionOk="0">
                  <a:moveTo>
                    <a:pt x="0" y="17"/>
                  </a:moveTo>
                  <a:cubicBezTo>
                    <a:pt x="4345" y="17"/>
                    <a:pt x="4742" y="0"/>
                    <a:pt x="9244" y="0"/>
                  </a:cubicBez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rot="3508355">
              <a:off x="6058872" y="3323792"/>
              <a:ext cx="10491" cy="41"/>
            </a:xfrm>
            <a:custGeom>
              <a:avLst/>
              <a:gdLst/>
              <a:ahLst/>
              <a:cxnLst/>
              <a:rect l="l" t="t" r="r" b="b"/>
              <a:pathLst>
                <a:path w="258" h="1" fill="none" extrusionOk="0">
                  <a:moveTo>
                    <a:pt x="1" y="0"/>
                  </a:moveTo>
                  <a:lnTo>
                    <a:pt x="257" y="0"/>
                  </a:ln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rot="3508355">
              <a:off x="5757720" y="3017495"/>
              <a:ext cx="10450" cy="41"/>
            </a:xfrm>
            <a:custGeom>
              <a:avLst/>
              <a:gdLst/>
              <a:ahLst/>
              <a:cxnLst/>
              <a:rect l="l" t="t" r="r" b="b"/>
              <a:pathLst>
                <a:path w="257" h="1" fill="none" extrusionOk="0">
                  <a:moveTo>
                    <a:pt x="0" y="0"/>
                  </a:moveTo>
                  <a:lnTo>
                    <a:pt x="257" y="0"/>
                  </a:ln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rot="3508355">
              <a:off x="5687987" y="3199181"/>
              <a:ext cx="375881" cy="1748"/>
            </a:xfrm>
            <a:custGeom>
              <a:avLst/>
              <a:gdLst/>
              <a:ahLst/>
              <a:cxnLst/>
              <a:rect l="l" t="t" r="r" b="b"/>
              <a:pathLst>
                <a:path w="9244" h="43" fill="none" extrusionOk="0">
                  <a:moveTo>
                    <a:pt x="0" y="42"/>
                  </a:moveTo>
                  <a:cubicBezTo>
                    <a:pt x="4345" y="42"/>
                    <a:pt x="4742" y="1"/>
                    <a:pt x="9244" y="1"/>
                  </a:cubicBez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rot="3508355">
              <a:off x="5978026" y="3373398"/>
              <a:ext cx="10491" cy="41"/>
            </a:xfrm>
            <a:custGeom>
              <a:avLst/>
              <a:gdLst/>
              <a:ahLst/>
              <a:cxnLst/>
              <a:rect l="l" t="t" r="r" b="b"/>
              <a:pathLst>
                <a:path w="258" h="1" fill="none" extrusionOk="0">
                  <a:moveTo>
                    <a:pt x="1" y="1"/>
                  </a:moveTo>
                  <a:lnTo>
                    <a:pt x="257" y="1"/>
                  </a:ln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rot="3508355">
              <a:off x="5678295" y="3066229"/>
              <a:ext cx="10450" cy="41"/>
            </a:xfrm>
            <a:custGeom>
              <a:avLst/>
              <a:gdLst/>
              <a:ahLst/>
              <a:cxnLst/>
              <a:rect l="l" t="t" r="r" b="b"/>
              <a:pathLst>
                <a:path w="257" h="1" fill="none" extrusionOk="0">
                  <a:moveTo>
                    <a:pt x="0" y="0"/>
                  </a:moveTo>
                  <a:lnTo>
                    <a:pt x="257" y="0"/>
                  </a:ln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rot="3508355">
              <a:off x="5607695" y="3249138"/>
              <a:ext cx="375881" cy="366"/>
            </a:xfrm>
            <a:custGeom>
              <a:avLst/>
              <a:gdLst/>
              <a:ahLst/>
              <a:cxnLst/>
              <a:rect l="l" t="t" r="r" b="b"/>
              <a:pathLst>
                <a:path w="9244" h="9" fill="none" extrusionOk="0">
                  <a:moveTo>
                    <a:pt x="0" y="0"/>
                  </a:moveTo>
                  <a:cubicBezTo>
                    <a:pt x="4345" y="0"/>
                    <a:pt x="4742" y="9"/>
                    <a:pt x="9244" y="9"/>
                  </a:cubicBez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rot="3508355">
              <a:off x="5896868" y="3423196"/>
              <a:ext cx="10491" cy="41"/>
            </a:xfrm>
            <a:custGeom>
              <a:avLst/>
              <a:gdLst/>
              <a:ahLst/>
              <a:cxnLst/>
              <a:rect l="l" t="t" r="r" b="b"/>
              <a:pathLst>
                <a:path w="258" h="1" fill="none" extrusionOk="0">
                  <a:moveTo>
                    <a:pt x="1" y="1"/>
                  </a:moveTo>
                  <a:lnTo>
                    <a:pt x="257" y="1"/>
                  </a:ln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rot="3508355">
              <a:off x="5595127" y="3117260"/>
              <a:ext cx="10450" cy="41"/>
            </a:xfrm>
            <a:custGeom>
              <a:avLst/>
              <a:gdLst/>
              <a:ahLst/>
              <a:cxnLst/>
              <a:rect l="l" t="t" r="r" b="b"/>
              <a:pathLst>
                <a:path w="257" h="1" fill="none" extrusionOk="0">
                  <a:moveTo>
                    <a:pt x="0" y="0"/>
                  </a:moveTo>
                  <a:lnTo>
                    <a:pt x="257" y="0"/>
                  </a:ln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rot="3508355">
              <a:off x="5525394" y="3298947"/>
              <a:ext cx="375881" cy="1748"/>
            </a:xfrm>
            <a:custGeom>
              <a:avLst/>
              <a:gdLst/>
              <a:ahLst/>
              <a:cxnLst/>
              <a:rect l="l" t="t" r="r" b="b"/>
              <a:pathLst>
                <a:path w="9244" h="43" fill="none" extrusionOk="0">
                  <a:moveTo>
                    <a:pt x="0" y="42"/>
                  </a:moveTo>
                  <a:cubicBezTo>
                    <a:pt x="4345" y="42"/>
                    <a:pt x="4742" y="1"/>
                    <a:pt x="9244" y="1"/>
                  </a:cubicBez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rot="3508355">
              <a:off x="5815433" y="3473164"/>
              <a:ext cx="10491" cy="41"/>
            </a:xfrm>
            <a:custGeom>
              <a:avLst/>
              <a:gdLst/>
              <a:ahLst/>
              <a:cxnLst/>
              <a:rect l="l" t="t" r="r" b="b"/>
              <a:pathLst>
                <a:path w="258" h="1" fill="none" extrusionOk="0">
                  <a:moveTo>
                    <a:pt x="1" y="1"/>
                  </a:moveTo>
                  <a:lnTo>
                    <a:pt x="257" y="1"/>
                  </a:lnTo>
                </a:path>
              </a:pathLst>
            </a:custGeom>
            <a:noFill/>
            <a:ln w="517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5599625" y="2904025"/>
              <a:ext cx="60050" cy="31800"/>
            </a:xfrm>
            <a:custGeom>
              <a:avLst/>
              <a:gdLst/>
              <a:ahLst/>
              <a:cxnLst/>
              <a:rect l="l" t="t" r="r" b="b"/>
              <a:pathLst>
                <a:path w="2402" h="1272" extrusionOk="0">
                  <a:moveTo>
                    <a:pt x="2402" y="0"/>
                  </a:moveTo>
                  <a:cubicBezTo>
                    <a:pt x="1694" y="566"/>
                    <a:pt x="871" y="1023"/>
                    <a:pt x="0" y="1272"/>
                  </a:cubicBezTo>
                </a:path>
              </a:pathLst>
            </a:custGeom>
            <a:noFill/>
            <a:ln w="9525" cap="flat" cmpd="sng">
              <a:solidFill>
                <a:schemeClr val="dk2"/>
              </a:solidFill>
              <a:prstDash val="solid"/>
              <a:round/>
              <a:headEnd type="none" w="med" len="med"/>
              <a:tailEnd type="none" w="med" len="med"/>
            </a:ln>
          </p:spPr>
        </p:sp>
        <p:sp>
          <p:nvSpPr>
            <p:cNvPr id="197" name="Google Shape;197;p8"/>
            <p:cNvSpPr/>
            <p:nvPr/>
          </p:nvSpPr>
          <p:spPr>
            <a:xfrm>
              <a:off x="5617275" y="2872225"/>
              <a:ext cx="56525" cy="31800"/>
            </a:xfrm>
            <a:custGeom>
              <a:avLst/>
              <a:gdLst/>
              <a:ahLst/>
              <a:cxnLst/>
              <a:rect l="l" t="t" r="r" b="b"/>
              <a:pathLst>
                <a:path w="2261" h="1272" extrusionOk="0">
                  <a:moveTo>
                    <a:pt x="0" y="1272"/>
                  </a:moveTo>
                  <a:cubicBezTo>
                    <a:pt x="742" y="827"/>
                    <a:pt x="1586" y="541"/>
                    <a:pt x="2261" y="0"/>
                  </a:cubicBezTo>
                </a:path>
              </a:pathLst>
            </a:custGeom>
            <a:noFill/>
            <a:ln w="9525" cap="flat" cmpd="sng">
              <a:solidFill>
                <a:schemeClr val="dk2"/>
              </a:solidFill>
              <a:prstDash val="solid"/>
              <a:round/>
              <a:headEnd type="none" w="med" len="med"/>
              <a:tailEnd type="none" w="med" len="med"/>
            </a:ln>
          </p:spPr>
        </p:sp>
        <p:sp>
          <p:nvSpPr>
            <p:cNvPr id="198" name="Google Shape;198;p8"/>
            <p:cNvSpPr/>
            <p:nvPr/>
          </p:nvSpPr>
          <p:spPr>
            <a:xfrm>
              <a:off x="6433375" y="3200800"/>
              <a:ext cx="77725" cy="63575"/>
            </a:xfrm>
            <a:custGeom>
              <a:avLst/>
              <a:gdLst/>
              <a:ahLst/>
              <a:cxnLst/>
              <a:rect l="l" t="t" r="r" b="b"/>
              <a:pathLst>
                <a:path w="3109" h="2543" extrusionOk="0">
                  <a:moveTo>
                    <a:pt x="3109" y="0"/>
                  </a:moveTo>
                  <a:cubicBezTo>
                    <a:pt x="1995" y="742"/>
                    <a:pt x="857" y="1515"/>
                    <a:pt x="0" y="2543"/>
                  </a:cubicBezTo>
                </a:path>
              </a:pathLst>
            </a:custGeom>
            <a:noFill/>
            <a:ln w="9525" cap="flat" cmpd="sng">
              <a:solidFill>
                <a:schemeClr val="dk2"/>
              </a:solidFill>
              <a:prstDash val="solid"/>
              <a:round/>
              <a:headEnd type="none" w="med" len="med"/>
              <a:tailEnd type="none" w="med" len="med"/>
            </a:ln>
          </p:spPr>
        </p:sp>
        <p:sp>
          <p:nvSpPr>
            <p:cNvPr id="199" name="Google Shape;199;p8"/>
            <p:cNvSpPr/>
            <p:nvPr/>
          </p:nvSpPr>
          <p:spPr>
            <a:xfrm>
              <a:off x="6458100" y="3253775"/>
              <a:ext cx="38875" cy="28275"/>
            </a:xfrm>
            <a:custGeom>
              <a:avLst/>
              <a:gdLst/>
              <a:ahLst/>
              <a:cxnLst/>
              <a:rect l="l" t="t" r="r" b="b"/>
              <a:pathLst>
                <a:path w="1555" h="1131" extrusionOk="0">
                  <a:moveTo>
                    <a:pt x="1555" y="0"/>
                  </a:moveTo>
                  <a:cubicBezTo>
                    <a:pt x="982" y="287"/>
                    <a:pt x="453" y="678"/>
                    <a:pt x="0" y="1131"/>
                  </a:cubicBezTo>
                </a:path>
              </a:pathLst>
            </a:custGeom>
            <a:noFill/>
            <a:ln w="9525" cap="flat" cmpd="sng">
              <a:solidFill>
                <a:schemeClr val="dk2"/>
              </a:solidFill>
              <a:prstDash val="solid"/>
              <a:round/>
              <a:headEnd type="none" w="med" len="med"/>
              <a:tailEnd type="none" w="med" len="med"/>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00"/>
        <p:cNvGrpSpPr/>
        <p:nvPr/>
      </p:nvGrpSpPr>
      <p:grpSpPr>
        <a:xfrm>
          <a:off x="0" y="0"/>
          <a:ext cx="0" cy="0"/>
          <a:chOff x="0" y="0"/>
          <a:chExt cx="0" cy="0"/>
        </a:xfrm>
      </p:grpSpPr>
      <p:sp>
        <p:nvSpPr>
          <p:cNvPr id="201" name="Google Shape;201;p9"/>
          <p:cNvSpPr txBox="1">
            <a:spLocks noGrp="1"/>
          </p:cNvSpPr>
          <p:nvPr>
            <p:ph type="title"/>
          </p:nvPr>
        </p:nvSpPr>
        <p:spPr>
          <a:xfrm>
            <a:off x="1346700" y="438912"/>
            <a:ext cx="6450900" cy="67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4000" b="1"/>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02" name="Google Shape;202;p9"/>
          <p:cNvSpPr txBox="1">
            <a:spLocks noGrp="1"/>
          </p:cNvSpPr>
          <p:nvPr>
            <p:ph type="subTitle" idx="1"/>
          </p:nvPr>
        </p:nvSpPr>
        <p:spPr>
          <a:xfrm>
            <a:off x="3121973" y="2318080"/>
            <a:ext cx="2899500" cy="1587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03" name="Google Shape;203;p9"/>
          <p:cNvSpPr txBox="1">
            <a:spLocks noGrp="1"/>
          </p:cNvSpPr>
          <p:nvPr>
            <p:ph type="sldNum" idx="12"/>
          </p:nvPr>
        </p:nvSpPr>
        <p:spPr>
          <a:xfrm>
            <a:off x="436813" y="4608217"/>
            <a:ext cx="548700" cy="393600"/>
          </a:xfrm>
          <a:prstGeom prst="rect">
            <a:avLst/>
          </a:prstGeom>
        </p:spPr>
        <p:txBody>
          <a:bodyPr spcFirstLastPara="1" wrap="square" lIns="91425" tIns="91425" rIns="91425" bIns="91425" anchor="t" anchorCtr="0">
            <a:noAutofit/>
          </a:bodyPr>
          <a:lstStyle>
            <a:lvl1pPr lvl="0" rtl="0">
              <a:buNone/>
              <a:defRPr sz="1200">
                <a:latin typeface="Architects Daughter"/>
                <a:ea typeface="Architects Daughter"/>
                <a:cs typeface="Architects Daughter"/>
                <a:sym typeface="Architects Daughter"/>
              </a:defRPr>
            </a:lvl1pPr>
            <a:lvl2pPr lvl="1" rtl="0">
              <a:buNone/>
              <a:defRPr sz="1200">
                <a:latin typeface="Architects Daughter"/>
                <a:ea typeface="Architects Daughter"/>
                <a:cs typeface="Architects Daughter"/>
                <a:sym typeface="Architects Daughter"/>
              </a:defRPr>
            </a:lvl2pPr>
            <a:lvl3pPr lvl="2" rtl="0">
              <a:buNone/>
              <a:defRPr sz="1200">
                <a:latin typeface="Architects Daughter"/>
                <a:ea typeface="Architects Daughter"/>
                <a:cs typeface="Architects Daughter"/>
                <a:sym typeface="Architects Daughter"/>
              </a:defRPr>
            </a:lvl3pPr>
            <a:lvl4pPr lvl="3" rtl="0">
              <a:buNone/>
              <a:defRPr sz="1200">
                <a:latin typeface="Architects Daughter"/>
                <a:ea typeface="Architects Daughter"/>
                <a:cs typeface="Architects Daughter"/>
                <a:sym typeface="Architects Daughter"/>
              </a:defRPr>
            </a:lvl4pPr>
            <a:lvl5pPr lvl="4" rtl="0">
              <a:buNone/>
              <a:defRPr sz="1200">
                <a:latin typeface="Architects Daughter"/>
                <a:ea typeface="Architects Daughter"/>
                <a:cs typeface="Architects Daughter"/>
                <a:sym typeface="Architects Daughter"/>
              </a:defRPr>
            </a:lvl5pPr>
            <a:lvl6pPr lvl="5" rtl="0">
              <a:buNone/>
              <a:defRPr sz="1200">
                <a:latin typeface="Architects Daughter"/>
                <a:ea typeface="Architects Daughter"/>
                <a:cs typeface="Architects Daughter"/>
                <a:sym typeface="Architects Daughter"/>
              </a:defRPr>
            </a:lvl6pPr>
            <a:lvl7pPr lvl="6" rtl="0">
              <a:buNone/>
              <a:defRPr sz="1200">
                <a:latin typeface="Architects Daughter"/>
                <a:ea typeface="Architects Daughter"/>
                <a:cs typeface="Architects Daughter"/>
                <a:sym typeface="Architects Daughter"/>
              </a:defRPr>
            </a:lvl7pPr>
            <a:lvl8pPr lvl="7" rtl="0">
              <a:buNone/>
              <a:defRPr sz="1200">
                <a:latin typeface="Architects Daughter"/>
                <a:ea typeface="Architects Daughter"/>
                <a:cs typeface="Architects Daughter"/>
                <a:sym typeface="Architects Daughter"/>
              </a:defRPr>
            </a:lvl8pPr>
            <a:lvl9pPr lvl="8" rtl="0">
              <a:buNone/>
              <a:defRPr sz="1200">
                <a:latin typeface="Architects Daughter"/>
                <a:ea typeface="Architects Daughter"/>
                <a:cs typeface="Architects Daughter"/>
                <a:sym typeface="Architects Daughter"/>
              </a:defRPr>
            </a:lvl9pPr>
          </a:lstStyle>
          <a:p>
            <a:pPr marL="0" lvl="0" indent="0" algn="r" rtl="0">
              <a:spcBef>
                <a:spcPts val="0"/>
              </a:spcBef>
              <a:spcAft>
                <a:spcPts val="0"/>
              </a:spcAft>
              <a:buNone/>
            </a:pPr>
            <a:fld id="{00000000-1234-1234-1234-123412341234}" type="slidenum">
              <a:rPr lang="en"/>
              <a:t>‹#›</a:t>
            </a:fld>
            <a:endParaRPr/>
          </a:p>
        </p:txBody>
      </p:sp>
      <p:grpSp>
        <p:nvGrpSpPr>
          <p:cNvPr id="204" name="Google Shape;204;p9"/>
          <p:cNvGrpSpPr/>
          <p:nvPr/>
        </p:nvGrpSpPr>
        <p:grpSpPr>
          <a:xfrm rot="-1800044">
            <a:off x="7082486" y="1968485"/>
            <a:ext cx="394380" cy="390399"/>
            <a:chOff x="6907281" y="1838619"/>
            <a:chExt cx="394389" cy="390408"/>
          </a:xfrm>
        </p:grpSpPr>
        <p:sp>
          <p:nvSpPr>
            <p:cNvPr id="205" name="Google Shape;205;p9"/>
            <p:cNvSpPr/>
            <p:nvPr/>
          </p:nvSpPr>
          <p:spPr>
            <a:xfrm rot="1441807">
              <a:off x="6953198" y="1885138"/>
              <a:ext cx="241781" cy="276976"/>
            </a:xfrm>
            <a:custGeom>
              <a:avLst/>
              <a:gdLst/>
              <a:ahLst/>
              <a:cxnLst/>
              <a:rect l="l" t="t" r="r" b="b"/>
              <a:pathLst>
                <a:path w="7701" h="8822" extrusionOk="0">
                  <a:moveTo>
                    <a:pt x="1737" y="204"/>
                  </a:moveTo>
                  <a:cubicBezTo>
                    <a:pt x="899" y="204"/>
                    <a:pt x="385" y="1160"/>
                    <a:pt x="565" y="1904"/>
                  </a:cubicBezTo>
                  <a:cubicBezTo>
                    <a:pt x="649" y="2281"/>
                    <a:pt x="712" y="2657"/>
                    <a:pt x="775" y="3034"/>
                  </a:cubicBezTo>
                  <a:cubicBezTo>
                    <a:pt x="754" y="3285"/>
                    <a:pt x="712" y="3557"/>
                    <a:pt x="691" y="3787"/>
                  </a:cubicBezTo>
                  <a:cubicBezTo>
                    <a:pt x="545" y="4917"/>
                    <a:pt x="482" y="6089"/>
                    <a:pt x="168" y="7156"/>
                  </a:cubicBezTo>
                  <a:cubicBezTo>
                    <a:pt x="1" y="7763"/>
                    <a:pt x="377" y="8558"/>
                    <a:pt x="1047" y="8662"/>
                  </a:cubicBezTo>
                  <a:cubicBezTo>
                    <a:pt x="1659" y="8770"/>
                    <a:pt x="2274" y="8822"/>
                    <a:pt x="2887" y="8822"/>
                  </a:cubicBezTo>
                  <a:cubicBezTo>
                    <a:pt x="4180" y="8822"/>
                    <a:pt x="5468" y="8593"/>
                    <a:pt x="6717" y="8181"/>
                  </a:cubicBezTo>
                  <a:cubicBezTo>
                    <a:pt x="7428" y="7951"/>
                    <a:pt x="7700" y="7323"/>
                    <a:pt x="7596" y="6591"/>
                  </a:cubicBezTo>
                  <a:cubicBezTo>
                    <a:pt x="7449" y="5587"/>
                    <a:pt x="7324" y="4603"/>
                    <a:pt x="7156" y="3599"/>
                  </a:cubicBezTo>
                  <a:cubicBezTo>
                    <a:pt x="7052" y="2867"/>
                    <a:pt x="7073" y="1925"/>
                    <a:pt x="6633" y="1276"/>
                  </a:cubicBezTo>
                  <a:cubicBezTo>
                    <a:pt x="5775" y="0"/>
                    <a:pt x="3202" y="314"/>
                    <a:pt x="1842" y="209"/>
                  </a:cubicBezTo>
                  <a:cubicBezTo>
                    <a:pt x="1806" y="206"/>
                    <a:pt x="1771" y="204"/>
                    <a:pt x="1737" y="20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rot="1441807">
              <a:off x="6959774" y="1885712"/>
              <a:ext cx="294338" cy="296222"/>
            </a:xfrm>
            <a:custGeom>
              <a:avLst/>
              <a:gdLst/>
              <a:ahLst/>
              <a:cxnLst/>
              <a:rect l="l" t="t" r="r" b="b"/>
              <a:pathLst>
                <a:path w="9375" h="9435" extrusionOk="0">
                  <a:moveTo>
                    <a:pt x="4058" y="1"/>
                  </a:moveTo>
                  <a:cubicBezTo>
                    <a:pt x="3799" y="1"/>
                    <a:pt x="3547" y="15"/>
                    <a:pt x="3307" y="59"/>
                  </a:cubicBezTo>
                  <a:cubicBezTo>
                    <a:pt x="2490" y="227"/>
                    <a:pt x="1737" y="1315"/>
                    <a:pt x="1172" y="2131"/>
                  </a:cubicBezTo>
                  <a:cubicBezTo>
                    <a:pt x="1047" y="2340"/>
                    <a:pt x="921" y="2528"/>
                    <a:pt x="796" y="2675"/>
                  </a:cubicBezTo>
                  <a:lnTo>
                    <a:pt x="817" y="2759"/>
                  </a:lnTo>
                  <a:lnTo>
                    <a:pt x="1005" y="2570"/>
                  </a:lnTo>
                  <a:cubicBezTo>
                    <a:pt x="1382" y="2194"/>
                    <a:pt x="1779" y="1775"/>
                    <a:pt x="2156" y="1357"/>
                  </a:cubicBezTo>
                  <a:lnTo>
                    <a:pt x="2281" y="1189"/>
                  </a:lnTo>
                  <a:cubicBezTo>
                    <a:pt x="2907" y="504"/>
                    <a:pt x="3442" y="350"/>
                    <a:pt x="4330" y="350"/>
                  </a:cubicBezTo>
                  <a:cubicBezTo>
                    <a:pt x="4392" y="350"/>
                    <a:pt x="4455" y="351"/>
                    <a:pt x="4520" y="352"/>
                  </a:cubicBezTo>
                  <a:cubicBezTo>
                    <a:pt x="4918" y="352"/>
                    <a:pt x="5294" y="373"/>
                    <a:pt x="5671" y="373"/>
                  </a:cubicBezTo>
                  <a:lnTo>
                    <a:pt x="5713" y="373"/>
                  </a:lnTo>
                  <a:cubicBezTo>
                    <a:pt x="6206" y="396"/>
                    <a:pt x="6712" y="413"/>
                    <a:pt x="7221" y="413"/>
                  </a:cubicBezTo>
                  <a:cubicBezTo>
                    <a:pt x="7639" y="413"/>
                    <a:pt x="8059" y="402"/>
                    <a:pt x="8475" y="373"/>
                  </a:cubicBezTo>
                  <a:lnTo>
                    <a:pt x="8851" y="352"/>
                  </a:lnTo>
                  <a:lnTo>
                    <a:pt x="8600" y="645"/>
                  </a:lnTo>
                  <a:cubicBezTo>
                    <a:pt x="7910" y="1566"/>
                    <a:pt x="7094" y="2256"/>
                    <a:pt x="6152" y="2821"/>
                  </a:cubicBezTo>
                  <a:lnTo>
                    <a:pt x="6068" y="2884"/>
                  </a:lnTo>
                  <a:lnTo>
                    <a:pt x="5985" y="2863"/>
                  </a:lnTo>
                  <a:cubicBezTo>
                    <a:pt x="5828" y="2800"/>
                    <a:pt x="5629" y="2780"/>
                    <a:pt x="5412" y="2780"/>
                  </a:cubicBezTo>
                  <a:cubicBezTo>
                    <a:pt x="5195" y="2780"/>
                    <a:pt x="4959" y="2800"/>
                    <a:pt x="4729" y="2821"/>
                  </a:cubicBezTo>
                  <a:cubicBezTo>
                    <a:pt x="4562" y="2821"/>
                    <a:pt x="4374" y="2842"/>
                    <a:pt x="4248" y="2842"/>
                  </a:cubicBezTo>
                  <a:cubicBezTo>
                    <a:pt x="3327" y="2842"/>
                    <a:pt x="2218" y="2842"/>
                    <a:pt x="1151" y="2863"/>
                  </a:cubicBezTo>
                  <a:lnTo>
                    <a:pt x="796" y="2863"/>
                  </a:lnTo>
                  <a:lnTo>
                    <a:pt x="754" y="2884"/>
                  </a:lnTo>
                  <a:cubicBezTo>
                    <a:pt x="733" y="2926"/>
                    <a:pt x="712" y="2947"/>
                    <a:pt x="712" y="2989"/>
                  </a:cubicBezTo>
                  <a:cubicBezTo>
                    <a:pt x="712" y="3052"/>
                    <a:pt x="712" y="3093"/>
                    <a:pt x="733" y="3135"/>
                  </a:cubicBezTo>
                  <a:lnTo>
                    <a:pt x="754" y="3156"/>
                  </a:lnTo>
                  <a:lnTo>
                    <a:pt x="796" y="3093"/>
                  </a:lnTo>
                  <a:lnTo>
                    <a:pt x="796" y="3177"/>
                  </a:lnTo>
                  <a:lnTo>
                    <a:pt x="4729" y="3177"/>
                  </a:lnTo>
                  <a:cubicBezTo>
                    <a:pt x="4792" y="3177"/>
                    <a:pt x="4876" y="3177"/>
                    <a:pt x="4980" y="3156"/>
                  </a:cubicBezTo>
                  <a:cubicBezTo>
                    <a:pt x="5158" y="3146"/>
                    <a:pt x="5320" y="3130"/>
                    <a:pt x="5456" y="3130"/>
                  </a:cubicBezTo>
                  <a:cubicBezTo>
                    <a:pt x="5592" y="3130"/>
                    <a:pt x="5702" y="3146"/>
                    <a:pt x="5776" y="3198"/>
                  </a:cubicBezTo>
                  <a:cubicBezTo>
                    <a:pt x="6152" y="3407"/>
                    <a:pt x="6152" y="3616"/>
                    <a:pt x="6173" y="3826"/>
                  </a:cubicBezTo>
                  <a:cubicBezTo>
                    <a:pt x="6173" y="3909"/>
                    <a:pt x="6173" y="3972"/>
                    <a:pt x="6194" y="4035"/>
                  </a:cubicBezTo>
                  <a:cubicBezTo>
                    <a:pt x="6278" y="4558"/>
                    <a:pt x="6257" y="5165"/>
                    <a:pt x="6236" y="5709"/>
                  </a:cubicBezTo>
                  <a:cubicBezTo>
                    <a:pt x="6236" y="5897"/>
                    <a:pt x="6194" y="6085"/>
                    <a:pt x="6194" y="6274"/>
                  </a:cubicBezTo>
                  <a:lnTo>
                    <a:pt x="6194" y="6797"/>
                  </a:lnTo>
                  <a:cubicBezTo>
                    <a:pt x="6194" y="7278"/>
                    <a:pt x="6236" y="7843"/>
                    <a:pt x="6089" y="8261"/>
                  </a:cubicBezTo>
                  <a:cubicBezTo>
                    <a:pt x="5858" y="9026"/>
                    <a:pt x="5326" y="9126"/>
                    <a:pt x="4722" y="9126"/>
                  </a:cubicBezTo>
                  <a:cubicBezTo>
                    <a:pt x="4614" y="9126"/>
                    <a:pt x="4505" y="9123"/>
                    <a:pt x="4395" y="9119"/>
                  </a:cubicBezTo>
                  <a:lnTo>
                    <a:pt x="4164" y="9119"/>
                  </a:lnTo>
                  <a:cubicBezTo>
                    <a:pt x="2930" y="9098"/>
                    <a:pt x="1716" y="9057"/>
                    <a:pt x="503" y="9036"/>
                  </a:cubicBezTo>
                  <a:lnTo>
                    <a:pt x="314" y="9036"/>
                  </a:lnTo>
                  <a:lnTo>
                    <a:pt x="335" y="8847"/>
                  </a:lnTo>
                  <a:cubicBezTo>
                    <a:pt x="398" y="8429"/>
                    <a:pt x="440" y="7989"/>
                    <a:pt x="503" y="7550"/>
                  </a:cubicBezTo>
                  <a:cubicBezTo>
                    <a:pt x="670" y="6169"/>
                    <a:pt x="879" y="4746"/>
                    <a:pt x="733" y="3449"/>
                  </a:cubicBezTo>
                  <a:lnTo>
                    <a:pt x="733" y="3449"/>
                  </a:lnTo>
                  <a:cubicBezTo>
                    <a:pt x="335" y="4704"/>
                    <a:pt x="231" y="6127"/>
                    <a:pt x="126" y="7529"/>
                  </a:cubicBezTo>
                  <a:cubicBezTo>
                    <a:pt x="105" y="8094"/>
                    <a:pt x="42" y="8617"/>
                    <a:pt x="1" y="9140"/>
                  </a:cubicBezTo>
                  <a:cubicBezTo>
                    <a:pt x="1" y="9161"/>
                    <a:pt x="1" y="9203"/>
                    <a:pt x="22" y="9203"/>
                  </a:cubicBezTo>
                  <a:cubicBezTo>
                    <a:pt x="42" y="9224"/>
                    <a:pt x="105" y="9245"/>
                    <a:pt x="147" y="9245"/>
                  </a:cubicBezTo>
                  <a:lnTo>
                    <a:pt x="3453" y="9329"/>
                  </a:lnTo>
                  <a:cubicBezTo>
                    <a:pt x="3683" y="9329"/>
                    <a:pt x="3955" y="9350"/>
                    <a:pt x="4227" y="9370"/>
                  </a:cubicBezTo>
                  <a:cubicBezTo>
                    <a:pt x="4555" y="9406"/>
                    <a:pt x="4877" y="9434"/>
                    <a:pt x="5180" y="9434"/>
                  </a:cubicBezTo>
                  <a:cubicBezTo>
                    <a:pt x="5419" y="9434"/>
                    <a:pt x="5647" y="9416"/>
                    <a:pt x="5859" y="9370"/>
                  </a:cubicBezTo>
                  <a:cubicBezTo>
                    <a:pt x="5964" y="9350"/>
                    <a:pt x="6068" y="9308"/>
                    <a:pt x="6152" y="9224"/>
                  </a:cubicBezTo>
                  <a:lnTo>
                    <a:pt x="6215" y="9140"/>
                  </a:lnTo>
                  <a:lnTo>
                    <a:pt x="6320" y="9203"/>
                  </a:lnTo>
                  <a:lnTo>
                    <a:pt x="6382" y="9203"/>
                  </a:lnTo>
                  <a:cubicBezTo>
                    <a:pt x="7638" y="8408"/>
                    <a:pt x="8663" y="7278"/>
                    <a:pt x="9186" y="6023"/>
                  </a:cubicBezTo>
                  <a:cubicBezTo>
                    <a:pt x="9186" y="6002"/>
                    <a:pt x="9186" y="6002"/>
                    <a:pt x="9165" y="5960"/>
                  </a:cubicBezTo>
                  <a:lnTo>
                    <a:pt x="9102" y="5897"/>
                  </a:lnTo>
                  <a:lnTo>
                    <a:pt x="9102" y="5813"/>
                  </a:lnTo>
                  <a:cubicBezTo>
                    <a:pt x="9374" y="4014"/>
                    <a:pt x="9270" y="2089"/>
                    <a:pt x="9186" y="373"/>
                  </a:cubicBezTo>
                  <a:lnTo>
                    <a:pt x="9186" y="373"/>
                  </a:lnTo>
                  <a:lnTo>
                    <a:pt x="9165" y="813"/>
                  </a:lnTo>
                  <a:cubicBezTo>
                    <a:pt x="9123" y="1378"/>
                    <a:pt x="9102" y="1922"/>
                    <a:pt x="9061" y="2466"/>
                  </a:cubicBezTo>
                  <a:lnTo>
                    <a:pt x="9061" y="2507"/>
                  </a:lnTo>
                  <a:cubicBezTo>
                    <a:pt x="8977" y="3616"/>
                    <a:pt x="8914" y="4746"/>
                    <a:pt x="8914" y="5876"/>
                  </a:cubicBezTo>
                  <a:lnTo>
                    <a:pt x="8956" y="5960"/>
                  </a:lnTo>
                  <a:lnTo>
                    <a:pt x="8914" y="6002"/>
                  </a:lnTo>
                  <a:cubicBezTo>
                    <a:pt x="8328" y="7153"/>
                    <a:pt x="7596" y="8052"/>
                    <a:pt x="6696" y="8722"/>
                  </a:cubicBezTo>
                  <a:lnTo>
                    <a:pt x="6361" y="8973"/>
                  </a:lnTo>
                  <a:lnTo>
                    <a:pt x="6361" y="8973"/>
                  </a:lnTo>
                  <a:lnTo>
                    <a:pt x="6445" y="8554"/>
                  </a:lnTo>
                  <a:cubicBezTo>
                    <a:pt x="6550" y="8094"/>
                    <a:pt x="6508" y="7508"/>
                    <a:pt x="6487" y="7027"/>
                  </a:cubicBezTo>
                  <a:cubicBezTo>
                    <a:pt x="6487" y="6797"/>
                    <a:pt x="6466" y="6567"/>
                    <a:pt x="6466" y="6399"/>
                  </a:cubicBezTo>
                  <a:cubicBezTo>
                    <a:pt x="6466" y="6169"/>
                    <a:pt x="6487" y="5960"/>
                    <a:pt x="6487" y="5709"/>
                  </a:cubicBezTo>
                  <a:cubicBezTo>
                    <a:pt x="6550" y="4976"/>
                    <a:pt x="6571" y="4202"/>
                    <a:pt x="6466" y="3512"/>
                  </a:cubicBezTo>
                  <a:cubicBezTo>
                    <a:pt x="6403" y="3261"/>
                    <a:pt x="6382" y="3135"/>
                    <a:pt x="6299" y="3031"/>
                  </a:cubicBezTo>
                  <a:lnTo>
                    <a:pt x="6173" y="2863"/>
                  </a:lnTo>
                  <a:lnTo>
                    <a:pt x="6361" y="2759"/>
                  </a:lnTo>
                  <a:cubicBezTo>
                    <a:pt x="7387" y="2256"/>
                    <a:pt x="8224" y="1566"/>
                    <a:pt x="8872" y="687"/>
                  </a:cubicBezTo>
                  <a:lnTo>
                    <a:pt x="9102" y="373"/>
                  </a:lnTo>
                  <a:lnTo>
                    <a:pt x="8977" y="269"/>
                  </a:lnTo>
                  <a:lnTo>
                    <a:pt x="8977" y="227"/>
                  </a:lnTo>
                  <a:cubicBezTo>
                    <a:pt x="8977" y="164"/>
                    <a:pt x="8914" y="143"/>
                    <a:pt x="8872" y="143"/>
                  </a:cubicBezTo>
                  <a:cubicBezTo>
                    <a:pt x="8161" y="59"/>
                    <a:pt x="7449" y="59"/>
                    <a:pt x="6759" y="59"/>
                  </a:cubicBezTo>
                  <a:lnTo>
                    <a:pt x="5985" y="59"/>
                  </a:lnTo>
                  <a:cubicBezTo>
                    <a:pt x="5713" y="59"/>
                    <a:pt x="5420" y="39"/>
                    <a:pt x="5127" y="39"/>
                  </a:cubicBezTo>
                  <a:cubicBezTo>
                    <a:pt x="4766" y="26"/>
                    <a:pt x="4406" y="1"/>
                    <a:pt x="40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9"/>
          <p:cNvGrpSpPr/>
          <p:nvPr/>
        </p:nvGrpSpPr>
        <p:grpSpPr>
          <a:xfrm rot="10800000">
            <a:off x="7934719" y="-241287"/>
            <a:ext cx="460817" cy="1327327"/>
            <a:chOff x="3217925" y="402700"/>
            <a:chExt cx="326450" cy="940300"/>
          </a:xfrm>
        </p:grpSpPr>
        <p:sp>
          <p:nvSpPr>
            <p:cNvPr id="208" name="Google Shape;208;p9"/>
            <p:cNvSpPr/>
            <p:nvPr/>
          </p:nvSpPr>
          <p:spPr>
            <a:xfrm>
              <a:off x="3217925" y="402700"/>
              <a:ext cx="269425" cy="925950"/>
            </a:xfrm>
            <a:custGeom>
              <a:avLst/>
              <a:gdLst/>
              <a:ahLst/>
              <a:cxnLst/>
              <a:rect l="l" t="t" r="r" b="b"/>
              <a:pathLst>
                <a:path w="10777" h="37038" extrusionOk="0">
                  <a:moveTo>
                    <a:pt x="6027" y="8507"/>
                  </a:moveTo>
                  <a:lnTo>
                    <a:pt x="6027" y="8507"/>
                  </a:lnTo>
                  <a:cubicBezTo>
                    <a:pt x="6655" y="8821"/>
                    <a:pt x="7324" y="9093"/>
                    <a:pt x="7847" y="9511"/>
                  </a:cubicBezTo>
                  <a:cubicBezTo>
                    <a:pt x="7345" y="9218"/>
                    <a:pt x="6801" y="8988"/>
                    <a:pt x="6341" y="8737"/>
                  </a:cubicBezTo>
                  <a:lnTo>
                    <a:pt x="6027" y="8507"/>
                  </a:lnTo>
                  <a:close/>
                  <a:moveTo>
                    <a:pt x="7847" y="24953"/>
                  </a:moveTo>
                  <a:lnTo>
                    <a:pt x="7847" y="24953"/>
                  </a:lnTo>
                  <a:cubicBezTo>
                    <a:pt x="7973" y="25099"/>
                    <a:pt x="8119" y="25225"/>
                    <a:pt x="8224" y="25371"/>
                  </a:cubicBezTo>
                  <a:cubicBezTo>
                    <a:pt x="8182" y="25350"/>
                    <a:pt x="8161" y="25329"/>
                    <a:pt x="8119" y="25308"/>
                  </a:cubicBezTo>
                  <a:cubicBezTo>
                    <a:pt x="8057" y="25267"/>
                    <a:pt x="8036" y="25246"/>
                    <a:pt x="7973" y="25225"/>
                  </a:cubicBezTo>
                  <a:cubicBezTo>
                    <a:pt x="7931" y="25141"/>
                    <a:pt x="7910" y="25036"/>
                    <a:pt x="7847" y="24953"/>
                  </a:cubicBezTo>
                  <a:close/>
                  <a:moveTo>
                    <a:pt x="3684" y="32945"/>
                  </a:moveTo>
                  <a:lnTo>
                    <a:pt x="3684" y="32945"/>
                  </a:lnTo>
                  <a:cubicBezTo>
                    <a:pt x="3663" y="33092"/>
                    <a:pt x="3642" y="33217"/>
                    <a:pt x="3621" y="33385"/>
                  </a:cubicBezTo>
                  <a:lnTo>
                    <a:pt x="3579" y="33385"/>
                  </a:lnTo>
                  <a:lnTo>
                    <a:pt x="3579" y="33343"/>
                  </a:lnTo>
                  <a:cubicBezTo>
                    <a:pt x="3621" y="33217"/>
                    <a:pt x="3642" y="33071"/>
                    <a:pt x="3684" y="32945"/>
                  </a:cubicBezTo>
                  <a:close/>
                  <a:moveTo>
                    <a:pt x="4397" y="0"/>
                  </a:moveTo>
                  <a:cubicBezTo>
                    <a:pt x="4320" y="0"/>
                    <a:pt x="4242" y="11"/>
                    <a:pt x="4165" y="33"/>
                  </a:cubicBezTo>
                  <a:cubicBezTo>
                    <a:pt x="1382" y="849"/>
                    <a:pt x="1" y="4448"/>
                    <a:pt x="1466" y="6937"/>
                  </a:cubicBezTo>
                  <a:cubicBezTo>
                    <a:pt x="2177" y="8172"/>
                    <a:pt x="3474" y="8862"/>
                    <a:pt x="4625" y="9637"/>
                  </a:cubicBezTo>
                  <a:cubicBezTo>
                    <a:pt x="5713" y="10327"/>
                    <a:pt x="6989" y="11290"/>
                    <a:pt x="6383" y="12733"/>
                  </a:cubicBezTo>
                  <a:cubicBezTo>
                    <a:pt x="5734" y="14365"/>
                    <a:pt x="3956" y="15223"/>
                    <a:pt x="2930" y="16562"/>
                  </a:cubicBezTo>
                  <a:cubicBezTo>
                    <a:pt x="1759" y="18090"/>
                    <a:pt x="1549" y="20098"/>
                    <a:pt x="2533" y="21772"/>
                  </a:cubicBezTo>
                  <a:cubicBezTo>
                    <a:pt x="3453" y="23279"/>
                    <a:pt x="5127" y="24011"/>
                    <a:pt x="6173" y="25392"/>
                  </a:cubicBezTo>
                  <a:cubicBezTo>
                    <a:pt x="7199" y="26731"/>
                    <a:pt x="6717" y="27861"/>
                    <a:pt x="5567" y="28886"/>
                  </a:cubicBezTo>
                  <a:cubicBezTo>
                    <a:pt x="4520" y="29765"/>
                    <a:pt x="3307" y="30476"/>
                    <a:pt x="2533" y="31669"/>
                  </a:cubicBezTo>
                  <a:cubicBezTo>
                    <a:pt x="2156" y="32339"/>
                    <a:pt x="1968" y="33113"/>
                    <a:pt x="2052" y="33908"/>
                  </a:cubicBezTo>
                  <a:cubicBezTo>
                    <a:pt x="2198" y="35059"/>
                    <a:pt x="2888" y="35833"/>
                    <a:pt x="3579" y="36670"/>
                  </a:cubicBezTo>
                  <a:cubicBezTo>
                    <a:pt x="3642" y="36733"/>
                    <a:pt x="3663" y="36754"/>
                    <a:pt x="3725" y="36775"/>
                  </a:cubicBezTo>
                  <a:cubicBezTo>
                    <a:pt x="3844" y="36937"/>
                    <a:pt x="4025" y="37037"/>
                    <a:pt x="4240" y="37037"/>
                  </a:cubicBezTo>
                  <a:cubicBezTo>
                    <a:pt x="4328" y="37037"/>
                    <a:pt x="4423" y="37020"/>
                    <a:pt x="4520" y="36984"/>
                  </a:cubicBezTo>
                  <a:cubicBezTo>
                    <a:pt x="5316" y="36691"/>
                    <a:pt x="5964" y="36230"/>
                    <a:pt x="6550" y="35624"/>
                  </a:cubicBezTo>
                  <a:cubicBezTo>
                    <a:pt x="6864" y="35289"/>
                    <a:pt x="6655" y="34808"/>
                    <a:pt x="6299" y="34682"/>
                  </a:cubicBezTo>
                  <a:cubicBezTo>
                    <a:pt x="5818" y="33343"/>
                    <a:pt x="7282" y="31857"/>
                    <a:pt x="8140" y="31021"/>
                  </a:cubicBezTo>
                  <a:cubicBezTo>
                    <a:pt x="9186" y="30037"/>
                    <a:pt x="10316" y="28928"/>
                    <a:pt x="10484" y="27422"/>
                  </a:cubicBezTo>
                  <a:cubicBezTo>
                    <a:pt x="10693" y="25790"/>
                    <a:pt x="9793" y="24430"/>
                    <a:pt x="8642" y="23383"/>
                  </a:cubicBezTo>
                  <a:cubicBezTo>
                    <a:pt x="7513" y="22358"/>
                    <a:pt x="6027" y="21626"/>
                    <a:pt x="5211" y="20308"/>
                  </a:cubicBezTo>
                  <a:cubicBezTo>
                    <a:pt x="3788" y="18006"/>
                    <a:pt x="6822" y="16500"/>
                    <a:pt x="8266" y="15307"/>
                  </a:cubicBezTo>
                  <a:cubicBezTo>
                    <a:pt x="9166" y="14575"/>
                    <a:pt x="9961" y="13717"/>
                    <a:pt x="10337" y="12587"/>
                  </a:cubicBezTo>
                  <a:cubicBezTo>
                    <a:pt x="10777" y="11122"/>
                    <a:pt x="10316" y="9469"/>
                    <a:pt x="9186" y="8423"/>
                  </a:cubicBezTo>
                  <a:cubicBezTo>
                    <a:pt x="8015" y="7356"/>
                    <a:pt x="6173" y="7147"/>
                    <a:pt x="5127" y="5933"/>
                  </a:cubicBezTo>
                  <a:cubicBezTo>
                    <a:pt x="4248" y="4950"/>
                    <a:pt x="4374" y="3150"/>
                    <a:pt x="5420" y="2313"/>
                  </a:cubicBezTo>
                  <a:cubicBezTo>
                    <a:pt x="6027" y="1832"/>
                    <a:pt x="5734" y="974"/>
                    <a:pt x="5211" y="744"/>
                  </a:cubicBezTo>
                  <a:cubicBezTo>
                    <a:pt x="5190" y="681"/>
                    <a:pt x="5148" y="639"/>
                    <a:pt x="5148" y="577"/>
                  </a:cubicBezTo>
                  <a:cubicBezTo>
                    <a:pt x="5096" y="231"/>
                    <a:pt x="4760" y="0"/>
                    <a:pt x="43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3226300" y="403625"/>
              <a:ext cx="318075" cy="939375"/>
            </a:xfrm>
            <a:custGeom>
              <a:avLst/>
              <a:gdLst/>
              <a:ahLst/>
              <a:cxnLst/>
              <a:rect l="l" t="t" r="r" b="b"/>
              <a:pathLst>
                <a:path w="12723" h="37575" extrusionOk="0">
                  <a:moveTo>
                    <a:pt x="4709" y="268"/>
                  </a:moveTo>
                  <a:lnTo>
                    <a:pt x="4813" y="309"/>
                  </a:lnTo>
                  <a:cubicBezTo>
                    <a:pt x="5294" y="540"/>
                    <a:pt x="5734" y="728"/>
                    <a:pt x="6152" y="833"/>
                  </a:cubicBezTo>
                  <a:lnTo>
                    <a:pt x="6173" y="833"/>
                  </a:lnTo>
                  <a:lnTo>
                    <a:pt x="6173" y="854"/>
                  </a:lnTo>
                  <a:lnTo>
                    <a:pt x="6173" y="895"/>
                  </a:lnTo>
                  <a:cubicBezTo>
                    <a:pt x="6278" y="1628"/>
                    <a:pt x="6403" y="2423"/>
                    <a:pt x="6571" y="3218"/>
                  </a:cubicBezTo>
                  <a:lnTo>
                    <a:pt x="6592" y="3302"/>
                  </a:lnTo>
                  <a:lnTo>
                    <a:pt x="6592" y="3302"/>
                  </a:lnTo>
                  <a:lnTo>
                    <a:pt x="6529" y="3239"/>
                  </a:lnTo>
                  <a:cubicBezTo>
                    <a:pt x="6173" y="3009"/>
                    <a:pt x="5797" y="2778"/>
                    <a:pt x="5420" y="2527"/>
                  </a:cubicBezTo>
                  <a:lnTo>
                    <a:pt x="5399" y="2527"/>
                  </a:lnTo>
                  <a:lnTo>
                    <a:pt x="5399" y="2506"/>
                  </a:lnTo>
                  <a:cubicBezTo>
                    <a:pt x="5336" y="2109"/>
                    <a:pt x="5232" y="1690"/>
                    <a:pt x="5106" y="1251"/>
                  </a:cubicBezTo>
                  <a:cubicBezTo>
                    <a:pt x="5085" y="1209"/>
                    <a:pt x="5085" y="1167"/>
                    <a:pt x="5043" y="1126"/>
                  </a:cubicBezTo>
                  <a:cubicBezTo>
                    <a:pt x="4981" y="854"/>
                    <a:pt x="4897" y="602"/>
                    <a:pt x="4771" y="372"/>
                  </a:cubicBezTo>
                  <a:lnTo>
                    <a:pt x="4709" y="268"/>
                  </a:lnTo>
                  <a:close/>
                  <a:moveTo>
                    <a:pt x="5294" y="2799"/>
                  </a:moveTo>
                  <a:cubicBezTo>
                    <a:pt x="5734" y="3092"/>
                    <a:pt x="6173" y="3343"/>
                    <a:pt x="6634" y="3615"/>
                  </a:cubicBezTo>
                  <a:lnTo>
                    <a:pt x="6654" y="3636"/>
                  </a:lnTo>
                  <a:lnTo>
                    <a:pt x="6634" y="3657"/>
                  </a:lnTo>
                  <a:cubicBezTo>
                    <a:pt x="6424" y="3887"/>
                    <a:pt x="6320" y="4201"/>
                    <a:pt x="6362" y="4515"/>
                  </a:cubicBezTo>
                  <a:cubicBezTo>
                    <a:pt x="6424" y="4975"/>
                    <a:pt x="6738" y="5415"/>
                    <a:pt x="7157" y="5666"/>
                  </a:cubicBezTo>
                  <a:cubicBezTo>
                    <a:pt x="7491" y="5875"/>
                    <a:pt x="7889" y="5980"/>
                    <a:pt x="8245" y="6126"/>
                  </a:cubicBezTo>
                  <a:cubicBezTo>
                    <a:pt x="8517" y="6189"/>
                    <a:pt x="8768" y="6273"/>
                    <a:pt x="8998" y="6377"/>
                  </a:cubicBezTo>
                  <a:cubicBezTo>
                    <a:pt x="9709" y="6670"/>
                    <a:pt x="10316" y="7172"/>
                    <a:pt x="10776" y="7821"/>
                  </a:cubicBezTo>
                  <a:cubicBezTo>
                    <a:pt x="11718" y="9056"/>
                    <a:pt x="12032" y="10562"/>
                    <a:pt x="11760" y="12152"/>
                  </a:cubicBezTo>
                  <a:cubicBezTo>
                    <a:pt x="11488" y="13596"/>
                    <a:pt x="10714" y="15019"/>
                    <a:pt x="9584" y="16128"/>
                  </a:cubicBezTo>
                  <a:cubicBezTo>
                    <a:pt x="9249" y="16483"/>
                    <a:pt x="8831" y="16797"/>
                    <a:pt x="8433" y="17069"/>
                  </a:cubicBezTo>
                  <a:cubicBezTo>
                    <a:pt x="7826" y="17530"/>
                    <a:pt x="7198" y="17990"/>
                    <a:pt x="6780" y="18597"/>
                  </a:cubicBezTo>
                  <a:cubicBezTo>
                    <a:pt x="6173" y="19476"/>
                    <a:pt x="6362" y="20564"/>
                    <a:pt x="7261" y="21338"/>
                  </a:cubicBezTo>
                  <a:cubicBezTo>
                    <a:pt x="7638" y="21652"/>
                    <a:pt x="8098" y="21882"/>
                    <a:pt x="8538" y="22133"/>
                  </a:cubicBezTo>
                  <a:cubicBezTo>
                    <a:pt x="8726" y="22196"/>
                    <a:pt x="8893" y="22300"/>
                    <a:pt x="9061" y="22384"/>
                  </a:cubicBezTo>
                  <a:cubicBezTo>
                    <a:pt x="9814" y="22802"/>
                    <a:pt x="10463" y="23346"/>
                    <a:pt x="10965" y="24037"/>
                  </a:cubicBezTo>
                  <a:cubicBezTo>
                    <a:pt x="11927" y="25313"/>
                    <a:pt x="12325" y="26903"/>
                    <a:pt x="12095" y="28431"/>
                  </a:cubicBezTo>
                  <a:cubicBezTo>
                    <a:pt x="11969" y="29289"/>
                    <a:pt x="11613" y="30126"/>
                    <a:pt x="11132" y="30879"/>
                  </a:cubicBezTo>
                  <a:cubicBezTo>
                    <a:pt x="10672" y="31569"/>
                    <a:pt x="10086" y="32009"/>
                    <a:pt x="9479" y="32511"/>
                  </a:cubicBezTo>
                  <a:cubicBezTo>
                    <a:pt x="9312" y="32616"/>
                    <a:pt x="9186" y="32741"/>
                    <a:pt x="9040" y="32846"/>
                  </a:cubicBezTo>
                  <a:cubicBezTo>
                    <a:pt x="8579" y="33118"/>
                    <a:pt x="8035" y="33787"/>
                    <a:pt x="8015" y="34478"/>
                  </a:cubicBezTo>
                  <a:cubicBezTo>
                    <a:pt x="7994" y="34833"/>
                    <a:pt x="8119" y="35147"/>
                    <a:pt x="8370" y="35419"/>
                  </a:cubicBezTo>
                  <a:lnTo>
                    <a:pt x="8433" y="35461"/>
                  </a:lnTo>
                  <a:lnTo>
                    <a:pt x="8349" y="35461"/>
                  </a:lnTo>
                  <a:cubicBezTo>
                    <a:pt x="7889" y="35440"/>
                    <a:pt x="7408" y="35377"/>
                    <a:pt x="6968" y="35336"/>
                  </a:cubicBezTo>
                  <a:cubicBezTo>
                    <a:pt x="6759" y="35315"/>
                    <a:pt x="6529" y="35273"/>
                    <a:pt x="6278" y="35252"/>
                  </a:cubicBezTo>
                  <a:cubicBezTo>
                    <a:pt x="5608" y="34729"/>
                    <a:pt x="5378" y="33850"/>
                    <a:pt x="5692" y="33118"/>
                  </a:cubicBezTo>
                  <a:cubicBezTo>
                    <a:pt x="5922" y="32595"/>
                    <a:pt x="6445" y="32281"/>
                    <a:pt x="6906" y="31967"/>
                  </a:cubicBezTo>
                  <a:cubicBezTo>
                    <a:pt x="7073" y="31862"/>
                    <a:pt x="7198" y="31779"/>
                    <a:pt x="7324" y="31695"/>
                  </a:cubicBezTo>
                  <a:cubicBezTo>
                    <a:pt x="8307" y="31025"/>
                    <a:pt x="9040" y="30105"/>
                    <a:pt x="9479" y="29059"/>
                  </a:cubicBezTo>
                  <a:cubicBezTo>
                    <a:pt x="9772" y="28368"/>
                    <a:pt x="10191" y="27071"/>
                    <a:pt x="9835" y="25753"/>
                  </a:cubicBezTo>
                  <a:cubicBezTo>
                    <a:pt x="9563" y="24685"/>
                    <a:pt x="8663" y="23974"/>
                    <a:pt x="7805" y="23325"/>
                  </a:cubicBezTo>
                  <a:cubicBezTo>
                    <a:pt x="7638" y="23200"/>
                    <a:pt x="7471" y="23074"/>
                    <a:pt x="7303" y="22928"/>
                  </a:cubicBezTo>
                  <a:cubicBezTo>
                    <a:pt x="7178" y="22823"/>
                    <a:pt x="7010" y="22698"/>
                    <a:pt x="6864" y="22572"/>
                  </a:cubicBezTo>
                  <a:cubicBezTo>
                    <a:pt x="5734" y="21714"/>
                    <a:pt x="4353" y="20605"/>
                    <a:pt x="4750" y="19057"/>
                  </a:cubicBezTo>
                  <a:cubicBezTo>
                    <a:pt x="5022" y="17906"/>
                    <a:pt x="5964" y="17216"/>
                    <a:pt x="6885" y="16525"/>
                  </a:cubicBezTo>
                  <a:cubicBezTo>
                    <a:pt x="7198" y="16295"/>
                    <a:pt x="7512" y="16065"/>
                    <a:pt x="7805" y="15814"/>
                  </a:cubicBezTo>
                  <a:cubicBezTo>
                    <a:pt x="9709" y="14140"/>
                    <a:pt x="10358" y="11525"/>
                    <a:pt x="9395" y="9474"/>
                  </a:cubicBezTo>
                  <a:cubicBezTo>
                    <a:pt x="8768" y="8135"/>
                    <a:pt x="7680" y="7507"/>
                    <a:pt x="6382" y="6880"/>
                  </a:cubicBezTo>
                  <a:cubicBezTo>
                    <a:pt x="5546" y="6461"/>
                    <a:pt x="4771" y="6022"/>
                    <a:pt x="4290" y="5289"/>
                  </a:cubicBezTo>
                  <a:cubicBezTo>
                    <a:pt x="3955" y="4766"/>
                    <a:pt x="3913" y="3992"/>
                    <a:pt x="4165" y="3469"/>
                  </a:cubicBezTo>
                  <a:cubicBezTo>
                    <a:pt x="4290" y="3197"/>
                    <a:pt x="4583" y="2841"/>
                    <a:pt x="5190" y="2799"/>
                  </a:cubicBezTo>
                  <a:close/>
                  <a:moveTo>
                    <a:pt x="6173" y="35482"/>
                  </a:moveTo>
                  <a:cubicBezTo>
                    <a:pt x="6822" y="35670"/>
                    <a:pt x="7596" y="35691"/>
                    <a:pt x="8161" y="35733"/>
                  </a:cubicBezTo>
                  <a:lnTo>
                    <a:pt x="8245" y="35733"/>
                  </a:lnTo>
                  <a:lnTo>
                    <a:pt x="8224" y="35754"/>
                  </a:lnTo>
                  <a:cubicBezTo>
                    <a:pt x="7617" y="36361"/>
                    <a:pt x="6947" y="36905"/>
                    <a:pt x="6131" y="37428"/>
                  </a:cubicBezTo>
                  <a:lnTo>
                    <a:pt x="6069" y="37428"/>
                  </a:lnTo>
                  <a:cubicBezTo>
                    <a:pt x="5818" y="37323"/>
                    <a:pt x="5546" y="37261"/>
                    <a:pt x="5253" y="37240"/>
                  </a:cubicBezTo>
                  <a:cubicBezTo>
                    <a:pt x="5190" y="37240"/>
                    <a:pt x="5106" y="37219"/>
                    <a:pt x="5022" y="37198"/>
                  </a:cubicBezTo>
                  <a:lnTo>
                    <a:pt x="4960" y="37198"/>
                  </a:lnTo>
                  <a:cubicBezTo>
                    <a:pt x="4709" y="37135"/>
                    <a:pt x="4499" y="37114"/>
                    <a:pt x="4269" y="37093"/>
                  </a:cubicBezTo>
                  <a:lnTo>
                    <a:pt x="4165" y="37093"/>
                  </a:lnTo>
                  <a:lnTo>
                    <a:pt x="4248" y="37030"/>
                  </a:lnTo>
                  <a:cubicBezTo>
                    <a:pt x="4458" y="36905"/>
                    <a:pt x="4667" y="36738"/>
                    <a:pt x="4876" y="36591"/>
                  </a:cubicBezTo>
                  <a:cubicBezTo>
                    <a:pt x="4939" y="36528"/>
                    <a:pt x="5002" y="36486"/>
                    <a:pt x="5085" y="36424"/>
                  </a:cubicBezTo>
                  <a:cubicBezTo>
                    <a:pt x="5127" y="36382"/>
                    <a:pt x="5211" y="36361"/>
                    <a:pt x="5253" y="36298"/>
                  </a:cubicBezTo>
                  <a:cubicBezTo>
                    <a:pt x="5566" y="36068"/>
                    <a:pt x="5880" y="35796"/>
                    <a:pt x="6131" y="35524"/>
                  </a:cubicBezTo>
                  <a:lnTo>
                    <a:pt x="6152" y="35482"/>
                  </a:lnTo>
                  <a:close/>
                  <a:moveTo>
                    <a:pt x="4777" y="1"/>
                  </a:moveTo>
                  <a:cubicBezTo>
                    <a:pt x="4761" y="1"/>
                    <a:pt x="4740" y="6"/>
                    <a:pt x="4709" y="17"/>
                  </a:cubicBezTo>
                  <a:lnTo>
                    <a:pt x="4646" y="100"/>
                  </a:lnTo>
                  <a:lnTo>
                    <a:pt x="4646" y="121"/>
                  </a:lnTo>
                  <a:lnTo>
                    <a:pt x="4604" y="100"/>
                  </a:lnTo>
                  <a:lnTo>
                    <a:pt x="4541" y="100"/>
                  </a:lnTo>
                  <a:cubicBezTo>
                    <a:pt x="4499" y="121"/>
                    <a:pt x="4478" y="142"/>
                    <a:pt x="4499" y="184"/>
                  </a:cubicBezTo>
                  <a:cubicBezTo>
                    <a:pt x="4541" y="435"/>
                    <a:pt x="4646" y="665"/>
                    <a:pt x="4709" y="916"/>
                  </a:cubicBezTo>
                  <a:cubicBezTo>
                    <a:pt x="4771" y="1021"/>
                    <a:pt x="4813" y="1146"/>
                    <a:pt x="4855" y="1272"/>
                  </a:cubicBezTo>
                  <a:cubicBezTo>
                    <a:pt x="4960" y="1586"/>
                    <a:pt x="5022" y="1900"/>
                    <a:pt x="5127" y="2193"/>
                  </a:cubicBezTo>
                  <a:lnTo>
                    <a:pt x="5190" y="2402"/>
                  </a:lnTo>
                  <a:lnTo>
                    <a:pt x="5169" y="2402"/>
                  </a:lnTo>
                  <a:cubicBezTo>
                    <a:pt x="4750" y="2444"/>
                    <a:pt x="4374" y="2653"/>
                    <a:pt x="4123" y="3009"/>
                  </a:cubicBezTo>
                  <a:cubicBezTo>
                    <a:pt x="3809" y="3385"/>
                    <a:pt x="3662" y="3887"/>
                    <a:pt x="3746" y="4390"/>
                  </a:cubicBezTo>
                  <a:cubicBezTo>
                    <a:pt x="3913" y="5645"/>
                    <a:pt x="5169" y="6419"/>
                    <a:pt x="6069" y="6900"/>
                  </a:cubicBezTo>
                  <a:cubicBezTo>
                    <a:pt x="7722" y="7737"/>
                    <a:pt x="8998" y="8512"/>
                    <a:pt x="9458" y="10269"/>
                  </a:cubicBezTo>
                  <a:cubicBezTo>
                    <a:pt x="9877" y="11901"/>
                    <a:pt x="9354" y="13680"/>
                    <a:pt x="8098" y="15040"/>
                  </a:cubicBezTo>
                  <a:cubicBezTo>
                    <a:pt x="7680" y="15479"/>
                    <a:pt x="7198" y="15835"/>
                    <a:pt x="6696" y="16211"/>
                  </a:cubicBezTo>
                  <a:cubicBezTo>
                    <a:pt x="6048" y="16714"/>
                    <a:pt x="5336" y="17237"/>
                    <a:pt x="4876" y="17969"/>
                  </a:cubicBezTo>
                  <a:cubicBezTo>
                    <a:pt x="4185" y="19036"/>
                    <a:pt x="4248" y="20208"/>
                    <a:pt x="5064" y="21212"/>
                  </a:cubicBezTo>
                  <a:cubicBezTo>
                    <a:pt x="5650" y="21945"/>
                    <a:pt x="6445" y="22530"/>
                    <a:pt x="7198" y="23116"/>
                  </a:cubicBezTo>
                  <a:cubicBezTo>
                    <a:pt x="7701" y="23514"/>
                    <a:pt x="8224" y="23890"/>
                    <a:pt x="8684" y="24351"/>
                  </a:cubicBezTo>
                  <a:cubicBezTo>
                    <a:pt x="10107" y="25669"/>
                    <a:pt x="9793" y="27719"/>
                    <a:pt x="9061" y="29205"/>
                  </a:cubicBezTo>
                  <a:cubicBezTo>
                    <a:pt x="8663" y="30021"/>
                    <a:pt x="8056" y="30732"/>
                    <a:pt x="7366" y="31256"/>
                  </a:cubicBezTo>
                  <a:cubicBezTo>
                    <a:pt x="7178" y="31381"/>
                    <a:pt x="6968" y="31507"/>
                    <a:pt x="6759" y="31632"/>
                  </a:cubicBezTo>
                  <a:cubicBezTo>
                    <a:pt x="6362" y="31904"/>
                    <a:pt x="5943" y="32155"/>
                    <a:pt x="5650" y="32532"/>
                  </a:cubicBezTo>
                  <a:cubicBezTo>
                    <a:pt x="5022" y="33348"/>
                    <a:pt x="5190" y="34499"/>
                    <a:pt x="5964" y="35168"/>
                  </a:cubicBezTo>
                  <a:lnTo>
                    <a:pt x="6006" y="35189"/>
                  </a:lnTo>
                  <a:lnTo>
                    <a:pt x="6006" y="35231"/>
                  </a:lnTo>
                  <a:lnTo>
                    <a:pt x="6006" y="35273"/>
                  </a:lnTo>
                  <a:lnTo>
                    <a:pt x="6006" y="35315"/>
                  </a:lnTo>
                  <a:lnTo>
                    <a:pt x="5964" y="35315"/>
                  </a:lnTo>
                  <a:cubicBezTo>
                    <a:pt x="5734" y="35461"/>
                    <a:pt x="5525" y="35649"/>
                    <a:pt x="5315" y="35859"/>
                  </a:cubicBezTo>
                  <a:cubicBezTo>
                    <a:pt x="5190" y="35984"/>
                    <a:pt x="5064" y="36089"/>
                    <a:pt x="4918" y="36193"/>
                  </a:cubicBezTo>
                  <a:cubicBezTo>
                    <a:pt x="4813" y="36277"/>
                    <a:pt x="4709" y="36382"/>
                    <a:pt x="4583" y="36465"/>
                  </a:cubicBezTo>
                  <a:cubicBezTo>
                    <a:pt x="4395" y="36591"/>
                    <a:pt x="4185" y="36738"/>
                    <a:pt x="4039" y="36926"/>
                  </a:cubicBezTo>
                  <a:lnTo>
                    <a:pt x="4018" y="36947"/>
                  </a:lnTo>
                  <a:lnTo>
                    <a:pt x="3976" y="36926"/>
                  </a:lnTo>
                  <a:cubicBezTo>
                    <a:pt x="2302" y="35796"/>
                    <a:pt x="1737" y="33766"/>
                    <a:pt x="2595" y="32092"/>
                  </a:cubicBezTo>
                  <a:cubicBezTo>
                    <a:pt x="3077" y="31193"/>
                    <a:pt x="3872" y="30670"/>
                    <a:pt x="4667" y="30147"/>
                  </a:cubicBezTo>
                  <a:cubicBezTo>
                    <a:pt x="5106" y="29833"/>
                    <a:pt x="5608" y="29561"/>
                    <a:pt x="6006" y="29163"/>
                  </a:cubicBezTo>
                  <a:cubicBezTo>
                    <a:pt x="6989" y="28222"/>
                    <a:pt x="7303" y="26862"/>
                    <a:pt x="6801" y="25711"/>
                  </a:cubicBezTo>
                  <a:cubicBezTo>
                    <a:pt x="6424" y="24769"/>
                    <a:pt x="5587" y="24121"/>
                    <a:pt x="4792" y="23493"/>
                  </a:cubicBezTo>
                  <a:cubicBezTo>
                    <a:pt x="4437" y="23200"/>
                    <a:pt x="4060" y="22907"/>
                    <a:pt x="3746" y="22614"/>
                  </a:cubicBezTo>
                  <a:cubicBezTo>
                    <a:pt x="2449" y="21338"/>
                    <a:pt x="1298" y="19245"/>
                    <a:pt x="2470" y="17467"/>
                  </a:cubicBezTo>
                  <a:cubicBezTo>
                    <a:pt x="2972" y="16735"/>
                    <a:pt x="3725" y="16274"/>
                    <a:pt x="4458" y="15814"/>
                  </a:cubicBezTo>
                  <a:cubicBezTo>
                    <a:pt x="4876" y="15563"/>
                    <a:pt x="5315" y="15291"/>
                    <a:pt x="5692" y="14977"/>
                  </a:cubicBezTo>
                  <a:cubicBezTo>
                    <a:pt x="6738" y="14119"/>
                    <a:pt x="7157" y="12926"/>
                    <a:pt x="6906" y="11608"/>
                  </a:cubicBezTo>
                  <a:cubicBezTo>
                    <a:pt x="6675" y="10374"/>
                    <a:pt x="5901" y="9265"/>
                    <a:pt x="4562" y="8281"/>
                  </a:cubicBezTo>
                  <a:cubicBezTo>
                    <a:pt x="4185" y="8030"/>
                    <a:pt x="3767" y="7800"/>
                    <a:pt x="3307" y="7549"/>
                  </a:cubicBezTo>
                  <a:cubicBezTo>
                    <a:pt x="2072" y="6900"/>
                    <a:pt x="691" y="6147"/>
                    <a:pt x="524" y="4703"/>
                  </a:cubicBezTo>
                  <a:cubicBezTo>
                    <a:pt x="398" y="3427"/>
                    <a:pt x="1089" y="2465"/>
                    <a:pt x="1654" y="1858"/>
                  </a:cubicBezTo>
                  <a:cubicBezTo>
                    <a:pt x="2386" y="1105"/>
                    <a:pt x="3349" y="540"/>
                    <a:pt x="4353" y="289"/>
                  </a:cubicBezTo>
                  <a:cubicBezTo>
                    <a:pt x="4395" y="268"/>
                    <a:pt x="4437" y="205"/>
                    <a:pt x="4437" y="163"/>
                  </a:cubicBezTo>
                  <a:cubicBezTo>
                    <a:pt x="4437" y="111"/>
                    <a:pt x="4394" y="74"/>
                    <a:pt x="4356" y="74"/>
                  </a:cubicBezTo>
                  <a:cubicBezTo>
                    <a:pt x="4347" y="74"/>
                    <a:pt x="4339" y="76"/>
                    <a:pt x="4332" y="79"/>
                  </a:cubicBezTo>
                  <a:cubicBezTo>
                    <a:pt x="2721" y="289"/>
                    <a:pt x="1026" y="1732"/>
                    <a:pt x="419" y="3343"/>
                  </a:cubicBezTo>
                  <a:cubicBezTo>
                    <a:pt x="147" y="4139"/>
                    <a:pt x="1" y="5289"/>
                    <a:pt x="984" y="6335"/>
                  </a:cubicBezTo>
                  <a:cubicBezTo>
                    <a:pt x="1570" y="6984"/>
                    <a:pt x="2386" y="7424"/>
                    <a:pt x="3139" y="7842"/>
                  </a:cubicBezTo>
                  <a:cubicBezTo>
                    <a:pt x="3830" y="8219"/>
                    <a:pt x="4499" y="8595"/>
                    <a:pt x="5085" y="9118"/>
                  </a:cubicBezTo>
                  <a:cubicBezTo>
                    <a:pt x="6027" y="9997"/>
                    <a:pt x="6654" y="11211"/>
                    <a:pt x="6675" y="12299"/>
                  </a:cubicBezTo>
                  <a:cubicBezTo>
                    <a:pt x="6696" y="13094"/>
                    <a:pt x="6424" y="13868"/>
                    <a:pt x="5859" y="14454"/>
                  </a:cubicBezTo>
                  <a:cubicBezTo>
                    <a:pt x="5399" y="14956"/>
                    <a:pt x="4792" y="15333"/>
                    <a:pt x="4227" y="15688"/>
                  </a:cubicBezTo>
                  <a:cubicBezTo>
                    <a:pt x="3600" y="16086"/>
                    <a:pt x="2909" y="16483"/>
                    <a:pt x="2449" y="17069"/>
                  </a:cubicBezTo>
                  <a:cubicBezTo>
                    <a:pt x="1612" y="18095"/>
                    <a:pt x="1465" y="19559"/>
                    <a:pt x="2093" y="20940"/>
                  </a:cubicBezTo>
                  <a:cubicBezTo>
                    <a:pt x="2658" y="22154"/>
                    <a:pt x="3600" y="22907"/>
                    <a:pt x="4562" y="23723"/>
                  </a:cubicBezTo>
                  <a:cubicBezTo>
                    <a:pt x="4876" y="23974"/>
                    <a:pt x="5190" y="24246"/>
                    <a:pt x="5483" y="24497"/>
                  </a:cubicBezTo>
                  <a:cubicBezTo>
                    <a:pt x="6424" y="25376"/>
                    <a:pt x="6843" y="26276"/>
                    <a:pt x="6696" y="27280"/>
                  </a:cubicBezTo>
                  <a:cubicBezTo>
                    <a:pt x="6550" y="28410"/>
                    <a:pt x="5713" y="29142"/>
                    <a:pt x="5002" y="29623"/>
                  </a:cubicBezTo>
                  <a:cubicBezTo>
                    <a:pt x="4897" y="29686"/>
                    <a:pt x="4813" y="29770"/>
                    <a:pt x="4709" y="29812"/>
                  </a:cubicBezTo>
                  <a:cubicBezTo>
                    <a:pt x="3411" y="30732"/>
                    <a:pt x="2156" y="31590"/>
                    <a:pt x="1947" y="33285"/>
                  </a:cubicBezTo>
                  <a:cubicBezTo>
                    <a:pt x="1737" y="34833"/>
                    <a:pt x="2512" y="36361"/>
                    <a:pt x="3872" y="37093"/>
                  </a:cubicBezTo>
                  <a:lnTo>
                    <a:pt x="3913" y="37114"/>
                  </a:lnTo>
                  <a:lnTo>
                    <a:pt x="3872" y="37156"/>
                  </a:lnTo>
                  <a:lnTo>
                    <a:pt x="3872" y="37198"/>
                  </a:lnTo>
                  <a:lnTo>
                    <a:pt x="3913" y="37198"/>
                  </a:lnTo>
                  <a:cubicBezTo>
                    <a:pt x="3955" y="37198"/>
                    <a:pt x="3976" y="37156"/>
                    <a:pt x="4039" y="37135"/>
                  </a:cubicBezTo>
                  <a:cubicBezTo>
                    <a:pt x="4332" y="37240"/>
                    <a:pt x="4646" y="37323"/>
                    <a:pt x="4960" y="37407"/>
                  </a:cubicBezTo>
                  <a:lnTo>
                    <a:pt x="4981" y="37407"/>
                  </a:lnTo>
                  <a:cubicBezTo>
                    <a:pt x="5064" y="37428"/>
                    <a:pt x="5127" y="37428"/>
                    <a:pt x="5211" y="37449"/>
                  </a:cubicBezTo>
                  <a:cubicBezTo>
                    <a:pt x="5483" y="37512"/>
                    <a:pt x="5755" y="37574"/>
                    <a:pt x="6027" y="37574"/>
                  </a:cubicBezTo>
                  <a:lnTo>
                    <a:pt x="6069" y="37574"/>
                  </a:lnTo>
                  <a:cubicBezTo>
                    <a:pt x="6989" y="37114"/>
                    <a:pt x="7805" y="36486"/>
                    <a:pt x="8579" y="35670"/>
                  </a:cubicBezTo>
                  <a:cubicBezTo>
                    <a:pt x="8621" y="35649"/>
                    <a:pt x="8621" y="35629"/>
                    <a:pt x="8621" y="35587"/>
                  </a:cubicBezTo>
                  <a:cubicBezTo>
                    <a:pt x="8621" y="35566"/>
                    <a:pt x="8579" y="35545"/>
                    <a:pt x="8559" y="35524"/>
                  </a:cubicBezTo>
                  <a:lnTo>
                    <a:pt x="8538" y="35482"/>
                  </a:lnTo>
                  <a:lnTo>
                    <a:pt x="8538" y="35461"/>
                  </a:lnTo>
                  <a:cubicBezTo>
                    <a:pt x="8538" y="35440"/>
                    <a:pt x="8559" y="35419"/>
                    <a:pt x="8517" y="35357"/>
                  </a:cubicBezTo>
                  <a:cubicBezTo>
                    <a:pt x="8224" y="35064"/>
                    <a:pt x="8098" y="34750"/>
                    <a:pt x="8119" y="34436"/>
                  </a:cubicBezTo>
                  <a:cubicBezTo>
                    <a:pt x="8245" y="33662"/>
                    <a:pt x="9207" y="32908"/>
                    <a:pt x="10002" y="32302"/>
                  </a:cubicBezTo>
                  <a:cubicBezTo>
                    <a:pt x="10337" y="32009"/>
                    <a:pt x="10672" y="31779"/>
                    <a:pt x="10881" y="31548"/>
                  </a:cubicBezTo>
                  <a:cubicBezTo>
                    <a:pt x="11697" y="30628"/>
                    <a:pt x="12220" y="29477"/>
                    <a:pt x="12388" y="28263"/>
                  </a:cubicBezTo>
                  <a:cubicBezTo>
                    <a:pt x="12722" y="25941"/>
                    <a:pt x="11592" y="23535"/>
                    <a:pt x="9584" y="22258"/>
                  </a:cubicBezTo>
                  <a:cubicBezTo>
                    <a:pt x="9375" y="22133"/>
                    <a:pt x="9103" y="21986"/>
                    <a:pt x="8851" y="21840"/>
                  </a:cubicBezTo>
                  <a:cubicBezTo>
                    <a:pt x="7994" y="21400"/>
                    <a:pt x="6947" y="20815"/>
                    <a:pt x="6696" y="19978"/>
                  </a:cubicBezTo>
                  <a:cubicBezTo>
                    <a:pt x="6592" y="19580"/>
                    <a:pt x="6675" y="19183"/>
                    <a:pt x="6906" y="18743"/>
                  </a:cubicBezTo>
                  <a:cubicBezTo>
                    <a:pt x="7303" y="18074"/>
                    <a:pt x="8015" y="17551"/>
                    <a:pt x="8663" y="17069"/>
                  </a:cubicBezTo>
                  <a:cubicBezTo>
                    <a:pt x="9082" y="16797"/>
                    <a:pt x="9500" y="16483"/>
                    <a:pt x="9835" y="16107"/>
                  </a:cubicBezTo>
                  <a:cubicBezTo>
                    <a:pt x="11718" y="14203"/>
                    <a:pt x="12513" y="11776"/>
                    <a:pt x="11969" y="9579"/>
                  </a:cubicBezTo>
                  <a:cubicBezTo>
                    <a:pt x="11655" y="8323"/>
                    <a:pt x="10944" y="7235"/>
                    <a:pt x="10002" y="6524"/>
                  </a:cubicBezTo>
                  <a:cubicBezTo>
                    <a:pt x="9584" y="6231"/>
                    <a:pt x="9103" y="5980"/>
                    <a:pt x="8454" y="5771"/>
                  </a:cubicBezTo>
                  <a:cubicBezTo>
                    <a:pt x="8056" y="5645"/>
                    <a:pt x="6738" y="5185"/>
                    <a:pt x="6550" y="4473"/>
                  </a:cubicBezTo>
                  <a:cubicBezTo>
                    <a:pt x="6487" y="4201"/>
                    <a:pt x="6571" y="3950"/>
                    <a:pt x="6864" y="3678"/>
                  </a:cubicBezTo>
                  <a:cubicBezTo>
                    <a:pt x="6906" y="3636"/>
                    <a:pt x="6885" y="3553"/>
                    <a:pt x="6885" y="3532"/>
                  </a:cubicBezTo>
                  <a:cubicBezTo>
                    <a:pt x="6885" y="3490"/>
                    <a:pt x="6864" y="3469"/>
                    <a:pt x="6843" y="3448"/>
                  </a:cubicBezTo>
                  <a:lnTo>
                    <a:pt x="6780" y="3427"/>
                  </a:lnTo>
                  <a:lnTo>
                    <a:pt x="6780" y="3385"/>
                  </a:lnTo>
                  <a:cubicBezTo>
                    <a:pt x="6654" y="2444"/>
                    <a:pt x="6550" y="1607"/>
                    <a:pt x="6424" y="854"/>
                  </a:cubicBezTo>
                  <a:lnTo>
                    <a:pt x="6424" y="833"/>
                  </a:lnTo>
                  <a:cubicBezTo>
                    <a:pt x="6424" y="812"/>
                    <a:pt x="6445" y="812"/>
                    <a:pt x="6445" y="770"/>
                  </a:cubicBezTo>
                  <a:cubicBezTo>
                    <a:pt x="6445" y="770"/>
                    <a:pt x="6445" y="749"/>
                    <a:pt x="6424" y="749"/>
                  </a:cubicBezTo>
                  <a:cubicBezTo>
                    <a:pt x="5901" y="540"/>
                    <a:pt x="5336" y="309"/>
                    <a:pt x="4813" y="17"/>
                  </a:cubicBezTo>
                  <a:cubicBezTo>
                    <a:pt x="4803" y="6"/>
                    <a:pt x="4792" y="1"/>
                    <a:pt x="47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9"/>
          <p:cNvGrpSpPr/>
          <p:nvPr/>
        </p:nvGrpSpPr>
        <p:grpSpPr>
          <a:xfrm rot="-6713430">
            <a:off x="8455684" y="2145788"/>
            <a:ext cx="108533" cy="203041"/>
            <a:chOff x="6238667" y="1228635"/>
            <a:chExt cx="66818" cy="124997"/>
          </a:xfrm>
        </p:grpSpPr>
        <p:sp>
          <p:nvSpPr>
            <p:cNvPr id="211" name="Google Shape;211;p9"/>
            <p:cNvSpPr/>
            <p:nvPr/>
          </p:nvSpPr>
          <p:spPr>
            <a:xfrm rot="4444740">
              <a:off x="6236881" y="1238744"/>
              <a:ext cx="42323" cy="28224"/>
            </a:xfrm>
            <a:custGeom>
              <a:avLst/>
              <a:gdLst/>
              <a:ahLst/>
              <a:cxnLst/>
              <a:rect l="l" t="t" r="r" b="b"/>
              <a:pathLst>
                <a:path w="1693" h="1129" extrusionOk="0">
                  <a:moveTo>
                    <a:pt x="0" y="1129"/>
                  </a:moveTo>
                  <a:cubicBezTo>
                    <a:pt x="607" y="825"/>
                    <a:pt x="1213" y="480"/>
                    <a:pt x="1693" y="0"/>
                  </a:cubicBezTo>
                </a:path>
              </a:pathLst>
            </a:custGeom>
            <a:noFill/>
            <a:ln w="9525" cap="flat" cmpd="sng">
              <a:solidFill>
                <a:schemeClr val="dk2"/>
              </a:solidFill>
              <a:prstDash val="solid"/>
              <a:round/>
              <a:headEnd type="none" w="med" len="med"/>
              <a:tailEnd type="none" w="med" len="med"/>
            </a:ln>
          </p:spPr>
        </p:sp>
        <p:sp>
          <p:nvSpPr>
            <p:cNvPr id="212" name="Google Shape;212;p9"/>
            <p:cNvSpPr/>
            <p:nvPr/>
          </p:nvSpPr>
          <p:spPr>
            <a:xfrm rot="4444740">
              <a:off x="6231202" y="1285965"/>
              <a:ext cx="84646" cy="42323"/>
            </a:xfrm>
            <a:custGeom>
              <a:avLst/>
              <a:gdLst/>
              <a:ahLst/>
              <a:cxnLst/>
              <a:rect l="l" t="t" r="r" b="b"/>
              <a:pathLst>
                <a:path w="3386" h="1693" extrusionOk="0">
                  <a:moveTo>
                    <a:pt x="3386" y="0"/>
                  </a:moveTo>
                  <a:cubicBezTo>
                    <a:pt x="2162" y="306"/>
                    <a:pt x="1197" y="1294"/>
                    <a:pt x="0" y="1693"/>
                  </a:cubicBezTo>
                </a:path>
              </a:pathLst>
            </a:custGeom>
            <a:noFill/>
            <a:ln w="9525" cap="flat" cmpd="sng">
              <a:solidFill>
                <a:schemeClr val="dk2"/>
              </a:solidFill>
              <a:prstDash val="solid"/>
              <a:round/>
              <a:headEnd type="none" w="med" len="med"/>
              <a:tailEnd type="none" w="med" len="med"/>
            </a:ln>
          </p:spPr>
        </p:sp>
      </p:grpSp>
      <p:grpSp>
        <p:nvGrpSpPr>
          <p:cNvPr id="213" name="Google Shape;213;p9"/>
          <p:cNvGrpSpPr/>
          <p:nvPr/>
        </p:nvGrpSpPr>
        <p:grpSpPr>
          <a:xfrm rot="5400000">
            <a:off x="-106550" y="3495512"/>
            <a:ext cx="312360" cy="885261"/>
            <a:chOff x="2667125" y="535325"/>
            <a:chExt cx="237500" cy="673100"/>
          </a:xfrm>
        </p:grpSpPr>
        <p:sp>
          <p:nvSpPr>
            <p:cNvPr id="214" name="Google Shape;214;p9"/>
            <p:cNvSpPr/>
            <p:nvPr/>
          </p:nvSpPr>
          <p:spPr>
            <a:xfrm>
              <a:off x="2712100" y="595875"/>
              <a:ext cx="191475" cy="612550"/>
            </a:xfrm>
            <a:custGeom>
              <a:avLst/>
              <a:gdLst/>
              <a:ahLst/>
              <a:cxnLst/>
              <a:rect l="l" t="t" r="r" b="b"/>
              <a:pathLst>
                <a:path w="7659" h="24502" extrusionOk="0">
                  <a:moveTo>
                    <a:pt x="4855" y="21766"/>
                  </a:moveTo>
                  <a:lnTo>
                    <a:pt x="4855" y="21913"/>
                  </a:lnTo>
                  <a:lnTo>
                    <a:pt x="4604" y="21913"/>
                  </a:lnTo>
                  <a:cubicBezTo>
                    <a:pt x="4625" y="21892"/>
                    <a:pt x="4667" y="21871"/>
                    <a:pt x="4688" y="21829"/>
                  </a:cubicBezTo>
                  <a:lnTo>
                    <a:pt x="4855" y="21766"/>
                  </a:lnTo>
                  <a:close/>
                  <a:moveTo>
                    <a:pt x="4922" y="1"/>
                  </a:moveTo>
                  <a:cubicBezTo>
                    <a:pt x="4119" y="1"/>
                    <a:pt x="3320" y="72"/>
                    <a:pt x="2512" y="173"/>
                  </a:cubicBezTo>
                  <a:cubicBezTo>
                    <a:pt x="2030" y="236"/>
                    <a:pt x="1738" y="466"/>
                    <a:pt x="1612" y="780"/>
                  </a:cubicBezTo>
                  <a:cubicBezTo>
                    <a:pt x="1507" y="884"/>
                    <a:pt x="1403" y="1010"/>
                    <a:pt x="1382" y="1198"/>
                  </a:cubicBezTo>
                  <a:cubicBezTo>
                    <a:pt x="545" y="5801"/>
                    <a:pt x="252" y="10530"/>
                    <a:pt x="126" y="15196"/>
                  </a:cubicBezTo>
                  <a:cubicBezTo>
                    <a:pt x="43" y="17414"/>
                    <a:pt x="1" y="19611"/>
                    <a:pt x="22" y="21829"/>
                  </a:cubicBezTo>
                  <a:cubicBezTo>
                    <a:pt x="43" y="22666"/>
                    <a:pt x="64" y="23503"/>
                    <a:pt x="796" y="24026"/>
                  </a:cubicBezTo>
                  <a:cubicBezTo>
                    <a:pt x="1329" y="24407"/>
                    <a:pt x="2085" y="24444"/>
                    <a:pt x="2796" y="24444"/>
                  </a:cubicBezTo>
                  <a:cubicBezTo>
                    <a:pt x="2966" y="24444"/>
                    <a:pt x="3134" y="24442"/>
                    <a:pt x="3295" y="24442"/>
                  </a:cubicBezTo>
                  <a:cubicBezTo>
                    <a:pt x="3385" y="24442"/>
                    <a:pt x="3473" y="24442"/>
                    <a:pt x="3558" y="24444"/>
                  </a:cubicBezTo>
                  <a:cubicBezTo>
                    <a:pt x="4010" y="24466"/>
                    <a:pt x="4488" y="24502"/>
                    <a:pt x="4951" y="24502"/>
                  </a:cubicBezTo>
                  <a:cubicBezTo>
                    <a:pt x="6269" y="24502"/>
                    <a:pt x="7461" y="24211"/>
                    <a:pt x="7554" y="22477"/>
                  </a:cubicBezTo>
                  <a:cubicBezTo>
                    <a:pt x="7659" y="20301"/>
                    <a:pt x="7366" y="17958"/>
                    <a:pt x="7324" y="15719"/>
                  </a:cubicBezTo>
                  <a:cubicBezTo>
                    <a:pt x="7220" y="10949"/>
                    <a:pt x="7240" y="6199"/>
                    <a:pt x="7387" y="1428"/>
                  </a:cubicBezTo>
                  <a:cubicBezTo>
                    <a:pt x="7429" y="612"/>
                    <a:pt x="6738" y="89"/>
                    <a:pt x="6006" y="47"/>
                  </a:cubicBezTo>
                  <a:cubicBezTo>
                    <a:pt x="5643" y="15"/>
                    <a:pt x="5282" y="1"/>
                    <a:pt x="4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2667125" y="535325"/>
              <a:ext cx="237500" cy="671300"/>
            </a:xfrm>
            <a:custGeom>
              <a:avLst/>
              <a:gdLst/>
              <a:ahLst/>
              <a:cxnLst/>
              <a:rect l="l" t="t" r="r" b="b"/>
              <a:pathLst>
                <a:path w="9500" h="26852" extrusionOk="0">
                  <a:moveTo>
                    <a:pt x="796" y="168"/>
                  </a:moveTo>
                  <a:lnTo>
                    <a:pt x="1005" y="210"/>
                  </a:lnTo>
                  <a:cubicBezTo>
                    <a:pt x="2115" y="387"/>
                    <a:pt x="3179" y="477"/>
                    <a:pt x="4189" y="477"/>
                  </a:cubicBezTo>
                  <a:cubicBezTo>
                    <a:pt x="4967" y="477"/>
                    <a:pt x="5713" y="424"/>
                    <a:pt x="6424" y="314"/>
                  </a:cubicBezTo>
                  <a:lnTo>
                    <a:pt x="6508" y="314"/>
                  </a:lnTo>
                  <a:lnTo>
                    <a:pt x="6550" y="398"/>
                  </a:lnTo>
                  <a:cubicBezTo>
                    <a:pt x="6926" y="921"/>
                    <a:pt x="7303" y="1360"/>
                    <a:pt x="7721" y="1821"/>
                  </a:cubicBezTo>
                  <a:lnTo>
                    <a:pt x="7868" y="1946"/>
                  </a:lnTo>
                  <a:cubicBezTo>
                    <a:pt x="8182" y="2260"/>
                    <a:pt x="8516" y="2616"/>
                    <a:pt x="8851" y="2888"/>
                  </a:cubicBezTo>
                  <a:lnTo>
                    <a:pt x="9060" y="3055"/>
                  </a:lnTo>
                  <a:lnTo>
                    <a:pt x="8809" y="3118"/>
                  </a:lnTo>
                  <a:cubicBezTo>
                    <a:pt x="8767" y="3118"/>
                    <a:pt x="8747" y="3160"/>
                    <a:pt x="8726" y="3181"/>
                  </a:cubicBezTo>
                  <a:lnTo>
                    <a:pt x="8705" y="3223"/>
                  </a:lnTo>
                  <a:lnTo>
                    <a:pt x="8642" y="3223"/>
                  </a:lnTo>
                  <a:cubicBezTo>
                    <a:pt x="6968" y="3264"/>
                    <a:pt x="5315" y="3411"/>
                    <a:pt x="3788" y="3725"/>
                  </a:cubicBezTo>
                  <a:lnTo>
                    <a:pt x="3725" y="3725"/>
                  </a:lnTo>
                  <a:lnTo>
                    <a:pt x="3683" y="3662"/>
                  </a:lnTo>
                  <a:cubicBezTo>
                    <a:pt x="2574" y="2762"/>
                    <a:pt x="1653" y="1653"/>
                    <a:pt x="921" y="398"/>
                  </a:cubicBezTo>
                  <a:lnTo>
                    <a:pt x="796" y="168"/>
                  </a:lnTo>
                  <a:close/>
                  <a:moveTo>
                    <a:pt x="3450" y="26540"/>
                  </a:moveTo>
                  <a:lnTo>
                    <a:pt x="3411" y="26636"/>
                  </a:lnTo>
                  <a:lnTo>
                    <a:pt x="3620" y="26615"/>
                  </a:lnTo>
                  <a:cubicBezTo>
                    <a:pt x="3624" y="26615"/>
                    <a:pt x="3628" y="26614"/>
                    <a:pt x="3631" y="26614"/>
                  </a:cubicBezTo>
                  <a:lnTo>
                    <a:pt x="3631" y="26614"/>
                  </a:lnTo>
                  <a:cubicBezTo>
                    <a:pt x="3570" y="26591"/>
                    <a:pt x="3509" y="26567"/>
                    <a:pt x="3450" y="26540"/>
                  </a:cubicBezTo>
                  <a:close/>
                  <a:moveTo>
                    <a:pt x="670" y="0"/>
                  </a:moveTo>
                  <a:lnTo>
                    <a:pt x="628" y="42"/>
                  </a:lnTo>
                  <a:lnTo>
                    <a:pt x="607" y="42"/>
                  </a:lnTo>
                  <a:cubicBezTo>
                    <a:pt x="586" y="42"/>
                    <a:pt x="565" y="84"/>
                    <a:pt x="565" y="126"/>
                  </a:cubicBezTo>
                  <a:lnTo>
                    <a:pt x="565" y="147"/>
                  </a:lnTo>
                  <a:lnTo>
                    <a:pt x="524" y="168"/>
                  </a:lnTo>
                  <a:lnTo>
                    <a:pt x="524" y="231"/>
                  </a:lnTo>
                  <a:cubicBezTo>
                    <a:pt x="524" y="1821"/>
                    <a:pt x="586" y="3432"/>
                    <a:pt x="607" y="5001"/>
                  </a:cubicBezTo>
                  <a:cubicBezTo>
                    <a:pt x="670" y="6989"/>
                    <a:pt x="712" y="9039"/>
                    <a:pt x="691" y="11048"/>
                  </a:cubicBezTo>
                  <a:cubicBezTo>
                    <a:pt x="691" y="12785"/>
                    <a:pt x="628" y="14500"/>
                    <a:pt x="586" y="16237"/>
                  </a:cubicBezTo>
                  <a:cubicBezTo>
                    <a:pt x="565" y="17179"/>
                    <a:pt x="503" y="18120"/>
                    <a:pt x="461" y="19083"/>
                  </a:cubicBezTo>
                  <a:cubicBezTo>
                    <a:pt x="461" y="19187"/>
                    <a:pt x="419" y="19334"/>
                    <a:pt x="398" y="19585"/>
                  </a:cubicBezTo>
                  <a:cubicBezTo>
                    <a:pt x="314" y="20213"/>
                    <a:pt x="189" y="21405"/>
                    <a:pt x="356" y="21740"/>
                  </a:cubicBezTo>
                  <a:lnTo>
                    <a:pt x="440" y="21928"/>
                  </a:lnTo>
                  <a:lnTo>
                    <a:pt x="210" y="21928"/>
                  </a:lnTo>
                  <a:cubicBezTo>
                    <a:pt x="168" y="21928"/>
                    <a:pt x="147" y="21949"/>
                    <a:pt x="126" y="21991"/>
                  </a:cubicBezTo>
                  <a:lnTo>
                    <a:pt x="42" y="22054"/>
                  </a:lnTo>
                  <a:cubicBezTo>
                    <a:pt x="0" y="22096"/>
                    <a:pt x="42" y="22158"/>
                    <a:pt x="63" y="22200"/>
                  </a:cubicBezTo>
                  <a:lnTo>
                    <a:pt x="84" y="22221"/>
                  </a:lnTo>
                  <a:lnTo>
                    <a:pt x="84" y="22242"/>
                  </a:lnTo>
                  <a:cubicBezTo>
                    <a:pt x="544" y="23665"/>
                    <a:pt x="1507" y="25088"/>
                    <a:pt x="2804" y="26322"/>
                  </a:cubicBezTo>
                  <a:lnTo>
                    <a:pt x="2867" y="26385"/>
                  </a:lnTo>
                  <a:lnTo>
                    <a:pt x="2825" y="26448"/>
                  </a:lnTo>
                  <a:cubicBezTo>
                    <a:pt x="2825" y="26490"/>
                    <a:pt x="2825" y="26532"/>
                    <a:pt x="2867" y="26552"/>
                  </a:cubicBezTo>
                  <a:cubicBezTo>
                    <a:pt x="2888" y="26594"/>
                    <a:pt x="2909" y="26615"/>
                    <a:pt x="2972" y="26615"/>
                  </a:cubicBezTo>
                  <a:lnTo>
                    <a:pt x="3202" y="26636"/>
                  </a:lnTo>
                  <a:cubicBezTo>
                    <a:pt x="3223" y="26636"/>
                    <a:pt x="3285" y="26615"/>
                    <a:pt x="3306" y="26594"/>
                  </a:cubicBezTo>
                  <a:lnTo>
                    <a:pt x="3348" y="26511"/>
                  </a:lnTo>
                  <a:lnTo>
                    <a:pt x="3432" y="26532"/>
                  </a:lnTo>
                  <a:cubicBezTo>
                    <a:pt x="3438" y="26534"/>
                    <a:pt x="3444" y="26537"/>
                    <a:pt x="3450" y="26540"/>
                  </a:cubicBezTo>
                  <a:lnTo>
                    <a:pt x="3450" y="26540"/>
                  </a:lnTo>
                  <a:lnTo>
                    <a:pt x="3495" y="26427"/>
                  </a:lnTo>
                  <a:cubicBezTo>
                    <a:pt x="3599" y="26113"/>
                    <a:pt x="3599" y="25778"/>
                    <a:pt x="3578" y="25402"/>
                  </a:cubicBezTo>
                  <a:lnTo>
                    <a:pt x="3578" y="25088"/>
                  </a:lnTo>
                  <a:cubicBezTo>
                    <a:pt x="3578" y="24083"/>
                    <a:pt x="3537" y="23058"/>
                    <a:pt x="3537" y="22012"/>
                  </a:cubicBezTo>
                  <a:cubicBezTo>
                    <a:pt x="3537" y="19962"/>
                    <a:pt x="3537" y="17911"/>
                    <a:pt x="3578" y="15860"/>
                  </a:cubicBezTo>
                  <a:cubicBezTo>
                    <a:pt x="3599" y="13831"/>
                    <a:pt x="3620" y="11759"/>
                    <a:pt x="3662" y="9709"/>
                  </a:cubicBezTo>
                  <a:cubicBezTo>
                    <a:pt x="3662" y="9186"/>
                    <a:pt x="3704" y="8663"/>
                    <a:pt x="3725" y="8182"/>
                  </a:cubicBezTo>
                  <a:cubicBezTo>
                    <a:pt x="3767" y="6821"/>
                    <a:pt x="3850" y="5399"/>
                    <a:pt x="3662" y="4101"/>
                  </a:cubicBezTo>
                  <a:lnTo>
                    <a:pt x="3662" y="4143"/>
                  </a:lnTo>
                  <a:cubicBezTo>
                    <a:pt x="3411" y="5399"/>
                    <a:pt x="3411" y="6759"/>
                    <a:pt x="3411" y="8035"/>
                  </a:cubicBezTo>
                  <a:cubicBezTo>
                    <a:pt x="3411" y="8433"/>
                    <a:pt x="3411" y="8830"/>
                    <a:pt x="3390" y="9228"/>
                  </a:cubicBezTo>
                  <a:cubicBezTo>
                    <a:pt x="3327" y="11069"/>
                    <a:pt x="3306" y="12994"/>
                    <a:pt x="3285" y="14835"/>
                  </a:cubicBezTo>
                  <a:cubicBezTo>
                    <a:pt x="3244" y="16697"/>
                    <a:pt x="3244" y="18601"/>
                    <a:pt x="3244" y="20464"/>
                  </a:cubicBezTo>
                  <a:cubicBezTo>
                    <a:pt x="3244" y="20589"/>
                    <a:pt x="3244" y="20882"/>
                    <a:pt x="3285" y="21259"/>
                  </a:cubicBezTo>
                  <a:cubicBezTo>
                    <a:pt x="3327" y="22682"/>
                    <a:pt x="3453" y="25381"/>
                    <a:pt x="3223" y="26218"/>
                  </a:cubicBezTo>
                  <a:lnTo>
                    <a:pt x="3139" y="26448"/>
                  </a:lnTo>
                  <a:lnTo>
                    <a:pt x="2993" y="26280"/>
                  </a:lnTo>
                  <a:cubicBezTo>
                    <a:pt x="1988" y="25130"/>
                    <a:pt x="1298" y="23937"/>
                    <a:pt x="524" y="22472"/>
                  </a:cubicBezTo>
                  <a:lnTo>
                    <a:pt x="482" y="22410"/>
                  </a:lnTo>
                  <a:lnTo>
                    <a:pt x="524" y="22326"/>
                  </a:lnTo>
                  <a:cubicBezTo>
                    <a:pt x="670" y="22158"/>
                    <a:pt x="670" y="21949"/>
                    <a:pt x="691" y="21698"/>
                  </a:cubicBezTo>
                  <a:lnTo>
                    <a:pt x="691" y="21489"/>
                  </a:lnTo>
                  <a:cubicBezTo>
                    <a:pt x="733" y="20568"/>
                    <a:pt x="796" y="19585"/>
                    <a:pt x="858" y="18392"/>
                  </a:cubicBezTo>
                  <a:cubicBezTo>
                    <a:pt x="921" y="16446"/>
                    <a:pt x="1005" y="14459"/>
                    <a:pt x="1026" y="12471"/>
                  </a:cubicBezTo>
                  <a:cubicBezTo>
                    <a:pt x="1088" y="8642"/>
                    <a:pt x="1088" y="4897"/>
                    <a:pt x="775" y="1172"/>
                  </a:cubicBezTo>
                  <a:lnTo>
                    <a:pt x="712" y="586"/>
                  </a:lnTo>
                  <a:lnTo>
                    <a:pt x="1005" y="1109"/>
                  </a:lnTo>
                  <a:cubicBezTo>
                    <a:pt x="1632" y="2176"/>
                    <a:pt x="2448" y="3118"/>
                    <a:pt x="3411" y="3934"/>
                  </a:cubicBezTo>
                  <a:cubicBezTo>
                    <a:pt x="3425" y="3948"/>
                    <a:pt x="3460" y="3973"/>
                    <a:pt x="3487" y="3973"/>
                  </a:cubicBezTo>
                  <a:cubicBezTo>
                    <a:pt x="3499" y="3973"/>
                    <a:pt x="3509" y="3968"/>
                    <a:pt x="3516" y="3955"/>
                  </a:cubicBezTo>
                  <a:lnTo>
                    <a:pt x="3704" y="3934"/>
                  </a:lnTo>
                  <a:lnTo>
                    <a:pt x="3788" y="3934"/>
                  </a:lnTo>
                  <a:cubicBezTo>
                    <a:pt x="5629" y="3725"/>
                    <a:pt x="7345" y="3599"/>
                    <a:pt x="8977" y="3578"/>
                  </a:cubicBezTo>
                  <a:lnTo>
                    <a:pt x="9039" y="3578"/>
                  </a:lnTo>
                  <a:lnTo>
                    <a:pt x="9207" y="3516"/>
                  </a:lnTo>
                  <a:lnTo>
                    <a:pt x="9186" y="3641"/>
                  </a:lnTo>
                  <a:cubicBezTo>
                    <a:pt x="8872" y="9751"/>
                    <a:pt x="8851" y="15986"/>
                    <a:pt x="8830" y="22033"/>
                  </a:cubicBezTo>
                  <a:cubicBezTo>
                    <a:pt x="8830" y="23477"/>
                    <a:pt x="8830" y="24920"/>
                    <a:pt x="8809" y="26343"/>
                  </a:cubicBezTo>
                  <a:lnTo>
                    <a:pt x="8809" y="26385"/>
                  </a:lnTo>
                  <a:lnTo>
                    <a:pt x="8851" y="26532"/>
                  </a:lnTo>
                  <a:lnTo>
                    <a:pt x="8705" y="26552"/>
                  </a:lnTo>
                  <a:cubicBezTo>
                    <a:pt x="8412" y="26594"/>
                    <a:pt x="8119" y="26594"/>
                    <a:pt x="7826" y="26615"/>
                  </a:cubicBezTo>
                  <a:cubicBezTo>
                    <a:pt x="7282" y="26636"/>
                    <a:pt x="6675" y="26699"/>
                    <a:pt x="6110" y="26699"/>
                  </a:cubicBezTo>
                  <a:lnTo>
                    <a:pt x="5901" y="26699"/>
                  </a:lnTo>
                  <a:cubicBezTo>
                    <a:pt x="5608" y="26699"/>
                    <a:pt x="5294" y="26657"/>
                    <a:pt x="5001" y="26636"/>
                  </a:cubicBezTo>
                  <a:cubicBezTo>
                    <a:pt x="4710" y="26610"/>
                    <a:pt x="4411" y="26583"/>
                    <a:pt x="4119" y="26583"/>
                  </a:cubicBezTo>
                  <a:cubicBezTo>
                    <a:pt x="3953" y="26583"/>
                    <a:pt x="3789" y="26592"/>
                    <a:pt x="3631" y="26614"/>
                  </a:cubicBezTo>
                  <a:lnTo>
                    <a:pt x="3631" y="26614"/>
                  </a:lnTo>
                  <a:cubicBezTo>
                    <a:pt x="4216" y="26825"/>
                    <a:pt x="4889" y="26827"/>
                    <a:pt x="5545" y="26845"/>
                  </a:cubicBezTo>
                  <a:lnTo>
                    <a:pt x="5859" y="26845"/>
                  </a:lnTo>
                  <a:cubicBezTo>
                    <a:pt x="6024" y="26849"/>
                    <a:pt x="6198" y="26852"/>
                    <a:pt x="6378" y="26852"/>
                  </a:cubicBezTo>
                  <a:cubicBezTo>
                    <a:pt x="7155" y="26852"/>
                    <a:pt x="8055" y="26806"/>
                    <a:pt x="8956" y="26636"/>
                  </a:cubicBezTo>
                  <a:cubicBezTo>
                    <a:pt x="8977" y="26636"/>
                    <a:pt x="8998" y="26615"/>
                    <a:pt x="8998" y="26594"/>
                  </a:cubicBezTo>
                  <a:cubicBezTo>
                    <a:pt x="9039" y="26552"/>
                    <a:pt x="9039" y="26490"/>
                    <a:pt x="8998" y="26448"/>
                  </a:cubicBezTo>
                  <a:lnTo>
                    <a:pt x="8956" y="26385"/>
                  </a:lnTo>
                  <a:lnTo>
                    <a:pt x="9039" y="26301"/>
                  </a:lnTo>
                  <a:cubicBezTo>
                    <a:pt x="9060" y="26280"/>
                    <a:pt x="9060" y="26239"/>
                    <a:pt x="9081" y="26197"/>
                  </a:cubicBezTo>
                  <a:cubicBezTo>
                    <a:pt x="9102" y="24732"/>
                    <a:pt x="9144" y="23288"/>
                    <a:pt x="9186" y="21824"/>
                  </a:cubicBezTo>
                  <a:cubicBezTo>
                    <a:pt x="9353" y="15860"/>
                    <a:pt x="9500" y="9562"/>
                    <a:pt x="9332" y="3390"/>
                  </a:cubicBezTo>
                  <a:cubicBezTo>
                    <a:pt x="9332" y="3348"/>
                    <a:pt x="9332" y="3348"/>
                    <a:pt x="9291" y="3327"/>
                  </a:cubicBezTo>
                  <a:lnTo>
                    <a:pt x="9144" y="3202"/>
                  </a:lnTo>
                  <a:lnTo>
                    <a:pt x="9332" y="3118"/>
                  </a:lnTo>
                  <a:cubicBezTo>
                    <a:pt x="9353" y="3097"/>
                    <a:pt x="9374" y="3076"/>
                    <a:pt x="9374" y="3055"/>
                  </a:cubicBezTo>
                  <a:cubicBezTo>
                    <a:pt x="9374" y="3013"/>
                    <a:pt x="9374" y="2972"/>
                    <a:pt x="9353" y="2951"/>
                  </a:cubicBezTo>
                  <a:cubicBezTo>
                    <a:pt x="9081" y="2658"/>
                    <a:pt x="8767" y="2365"/>
                    <a:pt x="8454" y="2135"/>
                  </a:cubicBezTo>
                  <a:cubicBezTo>
                    <a:pt x="8244" y="1967"/>
                    <a:pt x="8035" y="1779"/>
                    <a:pt x="7847" y="1612"/>
                  </a:cubicBezTo>
                  <a:cubicBezTo>
                    <a:pt x="7428" y="1193"/>
                    <a:pt x="7010" y="775"/>
                    <a:pt x="6633" y="356"/>
                  </a:cubicBezTo>
                  <a:lnTo>
                    <a:pt x="6570" y="293"/>
                  </a:lnTo>
                  <a:lnTo>
                    <a:pt x="6612" y="210"/>
                  </a:lnTo>
                  <a:cubicBezTo>
                    <a:pt x="6612" y="189"/>
                    <a:pt x="6612" y="147"/>
                    <a:pt x="6570" y="84"/>
                  </a:cubicBezTo>
                  <a:cubicBezTo>
                    <a:pt x="6550" y="63"/>
                    <a:pt x="6529" y="63"/>
                    <a:pt x="6529" y="63"/>
                  </a:cubicBezTo>
                  <a:lnTo>
                    <a:pt x="6319" y="63"/>
                  </a:lnTo>
                  <a:cubicBezTo>
                    <a:pt x="5357" y="84"/>
                    <a:pt x="4421" y="110"/>
                    <a:pt x="3489" y="110"/>
                  </a:cubicBezTo>
                  <a:cubicBezTo>
                    <a:pt x="2558" y="110"/>
                    <a:pt x="1632" y="84"/>
                    <a:pt x="6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9"/>
          <p:cNvGrpSpPr/>
          <p:nvPr/>
        </p:nvGrpSpPr>
        <p:grpSpPr>
          <a:xfrm rot="-1221467">
            <a:off x="1207555" y="2344311"/>
            <a:ext cx="416466" cy="454881"/>
            <a:chOff x="1412400" y="717050"/>
            <a:chExt cx="755375" cy="825050"/>
          </a:xfrm>
        </p:grpSpPr>
        <p:sp>
          <p:nvSpPr>
            <p:cNvPr id="217" name="Google Shape;217;p9"/>
            <p:cNvSpPr/>
            <p:nvPr/>
          </p:nvSpPr>
          <p:spPr>
            <a:xfrm>
              <a:off x="1412400" y="717050"/>
              <a:ext cx="377175" cy="825050"/>
            </a:xfrm>
            <a:custGeom>
              <a:avLst/>
              <a:gdLst/>
              <a:ahLst/>
              <a:cxnLst/>
              <a:rect l="l" t="t" r="r" b="b"/>
              <a:pathLst>
                <a:path w="15087" h="33002" extrusionOk="0">
                  <a:moveTo>
                    <a:pt x="8705" y="12752"/>
                  </a:moveTo>
                  <a:lnTo>
                    <a:pt x="8705" y="12752"/>
                  </a:lnTo>
                  <a:cubicBezTo>
                    <a:pt x="8161" y="14530"/>
                    <a:pt x="7554" y="16288"/>
                    <a:pt x="6884" y="18024"/>
                  </a:cubicBezTo>
                  <a:cubicBezTo>
                    <a:pt x="6868" y="18057"/>
                    <a:pt x="6852" y="18093"/>
                    <a:pt x="6836" y="18130"/>
                  </a:cubicBezTo>
                  <a:lnTo>
                    <a:pt x="6836" y="18130"/>
                  </a:lnTo>
                  <a:cubicBezTo>
                    <a:pt x="6910" y="17904"/>
                    <a:pt x="6963" y="17695"/>
                    <a:pt x="7031" y="17459"/>
                  </a:cubicBezTo>
                  <a:cubicBezTo>
                    <a:pt x="7554" y="15890"/>
                    <a:pt x="8140" y="14321"/>
                    <a:pt x="8705" y="12752"/>
                  </a:cubicBezTo>
                  <a:close/>
                  <a:moveTo>
                    <a:pt x="11390" y="0"/>
                  </a:moveTo>
                  <a:cubicBezTo>
                    <a:pt x="10938" y="0"/>
                    <a:pt x="10510" y="207"/>
                    <a:pt x="10295" y="700"/>
                  </a:cubicBezTo>
                  <a:cubicBezTo>
                    <a:pt x="7701" y="6579"/>
                    <a:pt x="5566" y="12731"/>
                    <a:pt x="3599" y="18840"/>
                  </a:cubicBezTo>
                  <a:cubicBezTo>
                    <a:pt x="2637" y="21853"/>
                    <a:pt x="1737" y="24887"/>
                    <a:pt x="984" y="27984"/>
                  </a:cubicBezTo>
                  <a:cubicBezTo>
                    <a:pt x="691" y="29156"/>
                    <a:pt x="1" y="30809"/>
                    <a:pt x="377" y="32001"/>
                  </a:cubicBezTo>
                  <a:cubicBezTo>
                    <a:pt x="419" y="32064"/>
                    <a:pt x="440" y="32106"/>
                    <a:pt x="440" y="32169"/>
                  </a:cubicBezTo>
                  <a:cubicBezTo>
                    <a:pt x="440" y="32190"/>
                    <a:pt x="440" y="32231"/>
                    <a:pt x="461" y="32273"/>
                  </a:cubicBezTo>
                  <a:cubicBezTo>
                    <a:pt x="593" y="32735"/>
                    <a:pt x="1011" y="33002"/>
                    <a:pt x="1448" y="33002"/>
                  </a:cubicBezTo>
                  <a:cubicBezTo>
                    <a:pt x="1566" y="33002"/>
                    <a:pt x="1685" y="32983"/>
                    <a:pt x="1800" y="32943"/>
                  </a:cubicBezTo>
                  <a:lnTo>
                    <a:pt x="2030" y="32859"/>
                  </a:lnTo>
                  <a:cubicBezTo>
                    <a:pt x="2093" y="32838"/>
                    <a:pt x="2135" y="32817"/>
                    <a:pt x="2198" y="32754"/>
                  </a:cubicBezTo>
                  <a:cubicBezTo>
                    <a:pt x="3160" y="32127"/>
                    <a:pt x="3599" y="30746"/>
                    <a:pt x="4143" y="29804"/>
                  </a:cubicBezTo>
                  <a:cubicBezTo>
                    <a:pt x="4248" y="29595"/>
                    <a:pt x="4395" y="29407"/>
                    <a:pt x="4499" y="29197"/>
                  </a:cubicBezTo>
                  <a:cubicBezTo>
                    <a:pt x="4625" y="29051"/>
                    <a:pt x="4729" y="28925"/>
                    <a:pt x="4855" y="28758"/>
                  </a:cubicBezTo>
                  <a:cubicBezTo>
                    <a:pt x="5859" y="27607"/>
                    <a:pt x="6843" y="26456"/>
                    <a:pt x="7805" y="25285"/>
                  </a:cubicBezTo>
                  <a:cubicBezTo>
                    <a:pt x="8726" y="24176"/>
                    <a:pt x="9646" y="23046"/>
                    <a:pt x="10609" y="21958"/>
                  </a:cubicBezTo>
                  <a:cubicBezTo>
                    <a:pt x="11509" y="20933"/>
                    <a:pt x="12597" y="19949"/>
                    <a:pt x="13350" y="18819"/>
                  </a:cubicBezTo>
                  <a:cubicBezTo>
                    <a:pt x="13399" y="18827"/>
                    <a:pt x="13447" y="18831"/>
                    <a:pt x="13495" y="18831"/>
                  </a:cubicBezTo>
                  <a:cubicBezTo>
                    <a:pt x="13709" y="18831"/>
                    <a:pt x="13899" y="18746"/>
                    <a:pt x="14019" y="18506"/>
                  </a:cubicBezTo>
                  <a:cubicBezTo>
                    <a:pt x="15087" y="16204"/>
                    <a:pt x="14626" y="12940"/>
                    <a:pt x="14438" y="10429"/>
                  </a:cubicBezTo>
                  <a:cubicBezTo>
                    <a:pt x="14229" y="7562"/>
                    <a:pt x="13789" y="4717"/>
                    <a:pt x="13203" y="1913"/>
                  </a:cubicBezTo>
                  <a:cubicBezTo>
                    <a:pt x="13141" y="1725"/>
                    <a:pt x="13078" y="1557"/>
                    <a:pt x="12973" y="1432"/>
                  </a:cubicBezTo>
                  <a:cubicBezTo>
                    <a:pt x="13013" y="612"/>
                    <a:pt x="12166" y="0"/>
                    <a:pt x="11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1440650" y="732425"/>
              <a:ext cx="727125" cy="804550"/>
            </a:xfrm>
            <a:custGeom>
              <a:avLst/>
              <a:gdLst/>
              <a:ahLst/>
              <a:cxnLst/>
              <a:rect l="l" t="t" r="r" b="b"/>
              <a:pathLst>
                <a:path w="29085" h="32182" extrusionOk="0">
                  <a:moveTo>
                    <a:pt x="12366" y="19531"/>
                  </a:moveTo>
                  <a:lnTo>
                    <a:pt x="12366" y="19579"/>
                  </a:lnTo>
                  <a:lnTo>
                    <a:pt x="12366" y="19579"/>
                  </a:lnTo>
                  <a:lnTo>
                    <a:pt x="12387" y="19564"/>
                  </a:lnTo>
                  <a:lnTo>
                    <a:pt x="12366" y="19531"/>
                  </a:lnTo>
                  <a:close/>
                  <a:moveTo>
                    <a:pt x="11613" y="64"/>
                  </a:moveTo>
                  <a:lnTo>
                    <a:pt x="11843" y="398"/>
                  </a:lnTo>
                  <a:cubicBezTo>
                    <a:pt x="15819" y="6550"/>
                    <a:pt x="20024" y="12681"/>
                    <a:pt x="24104" y="18623"/>
                  </a:cubicBezTo>
                  <a:cubicBezTo>
                    <a:pt x="25527" y="20673"/>
                    <a:pt x="26950" y="22787"/>
                    <a:pt x="28394" y="24900"/>
                  </a:cubicBezTo>
                  <a:lnTo>
                    <a:pt x="28687" y="25318"/>
                  </a:lnTo>
                  <a:lnTo>
                    <a:pt x="28185" y="25235"/>
                  </a:lnTo>
                  <a:cubicBezTo>
                    <a:pt x="22284" y="23749"/>
                    <a:pt x="17095" y="21364"/>
                    <a:pt x="12785" y="19209"/>
                  </a:cubicBezTo>
                  <a:cubicBezTo>
                    <a:pt x="12774" y="19188"/>
                    <a:pt x="12759" y="19177"/>
                    <a:pt x="12743" y="19177"/>
                  </a:cubicBezTo>
                  <a:cubicBezTo>
                    <a:pt x="12727" y="19177"/>
                    <a:pt x="12712" y="19188"/>
                    <a:pt x="12701" y="19209"/>
                  </a:cubicBezTo>
                  <a:lnTo>
                    <a:pt x="12450" y="19271"/>
                  </a:lnTo>
                  <a:lnTo>
                    <a:pt x="12450" y="19020"/>
                  </a:lnTo>
                  <a:cubicBezTo>
                    <a:pt x="12387" y="17995"/>
                    <a:pt x="12345" y="16970"/>
                    <a:pt x="12304" y="15924"/>
                  </a:cubicBezTo>
                  <a:cubicBezTo>
                    <a:pt x="12094" y="10965"/>
                    <a:pt x="11864" y="5839"/>
                    <a:pt x="11362" y="838"/>
                  </a:cubicBezTo>
                  <a:lnTo>
                    <a:pt x="11362" y="775"/>
                  </a:lnTo>
                  <a:lnTo>
                    <a:pt x="11613" y="64"/>
                  </a:lnTo>
                  <a:close/>
                  <a:moveTo>
                    <a:pt x="11571" y="1"/>
                  </a:moveTo>
                  <a:cubicBezTo>
                    <a:pt x="11550" y="1"/>
                    <a:pt x="11550" y="22"/>
                    <a:pt x="11550" y="22"/>
                  </a:cubicBezTo>
                  <a:lnTo>
                    <a:pt x="11508" y="126"/>
                  </a:lnTo>
                  <a:lnTo>
                    <a:pt x="11404" y="126"/>
                  </a:lnTo>
                  <a:cubicBezTo>
                    <a:pt x="11341" y="126"/>
                    <a:pt x="11320" y="147"/>
                    <a:pt x="11299" y="210"/>
                  </a:cubicBezTo>
                  <a:cubicBezTo>
                    <a:pt x="7847" y="10776"/>
                    <a:pt x="4039" y="21448"/>
                    <a:pt x="21" y="31993"/>
                  </a:cubicBezTo>
                  <a:cubicBezTo>
                    <a:pt x="21" y="31993"/>
                    <a:pt x="0" y="32035"/>
                    <a:pt x="42" y="32077"/>
                  </a:cubicBezTo>
                  <a:cubicBezTo>
                    <a:pt x="87" y="32092"/>
                    <a:pt x="121" y="32106"/>
                    <a:pt x="159" y="32106"/>
                  </a:cubicBezTo>
                  <a:cubicBezTo>
                    <a:pt x="175" y="32106"/>
                    <a:pt x="191" y="32104"/>
                    <a:pt x="210" y="32098"/>
                  </a:cubicBezTo>
                  <a:lnTo>
                    <a:pt x="231" y="32077"/>
                  </a:lnTo>
                  <a:lnTo>
                    <a:pt x="482" y="31784"/>
                  </a:lnTo>
                  <a:cubicBezTo>
                    <a:pt x="3097" y="28875"/>
                    <a:pt x="5901" y="26072"/>
                    <a:pt x="8600" y="23393"/>
                  </a:cubicBezTo>
                  <a:cubicBezTo>
                    <a:pt x="9856" y="22117"/>
                    <a:pt x="11111" y="20841"/>
                    <a:pt x="12366" y="19585"/>
                  </a:cubicBezTo>
                  <a:lnTo>
                    <a:pt x="12366" y="19579"/>
                  </a:lnTo>
                  <a:lnTo>
                    <a:pt x="12366" y="19579"/>
                  </a:lnTo>
                  <a:lnTo>
                    <a:pt x="12241" y="19669"/>
                  </a:lnTo>
                  <a:cubicBezTo>
                    <a:pt x="8182" y="23100"/>
                    <a:pt x="4520" y="26992"/>
                    <a:pt x="1172" y="30675"/>
                  </a:cubicBezTo>
                  <a:lnTo>
                    <a:pt x="461" y="31470"/>
                  </a:lnTo>
                  <a:lnTo>
                    <a:pt x="461" y="31470"/>
                  </a:lnTo>
                  <a:lnTo>
                    <a:pt x="837" y="30507"/>
                  </a:lnTo>
                  <a:cubicBezTo>
                    <a:pt x="4415" y="21196"/>
                    <a:pt x="7805" y="11613"/>
                    <a:pt x="10985" y="2051"/>
                  </a:cubicBezTo>
                  <a:lnTo>
                    <a:pt x="11341" y="942"/>
                  </a:lnTo>
                  <a:lnTo>
                    <a:pt x="11362" y="2093"/>
                  </a:lnTo>
                  <a:cubicBezTo>
                    <a:pt x="11446" y="6696"/>
                    <a:pt x="11760" y="11383"/>
                    <a:pt x="12052" y="15903"/>
                  </a:cubicBezTo>
                  <a:cubicBezTo>
                    <a:pt x="12136" y="17054"/>
                    <a:pt x="12199" y="18204"/>
                    <a:pt x="12262" y="19355"/>
                  </a:cubicBezTo>
                  <a:cubicBezTo>
                    <a:pt x="12262" y="19376"/>
                    <a:pt x="12262" y="19376"/>
                    <a:pt x="12283" y="19397"/>
                  </a:cubicBezTo>
                  <a:lnTo>
                    <a:pt x="12366" y="19531"/>
                  </a:lnTo>
                  <a:lnTo>
                    <a:pt x="12366" y="19502"/>
                  </a:lnTo>
                  <a:lnTo>
                    <a:pt x="12366" y="19481"/>
                  </a:lnTo>
                  <a:lnTo>
                    <a:pt x="12450" y="19397"/>
                  </a:lnTo>
                  <a:lnTo>
                    <a:pt x="12555" y="19251"/>
                  </a:lnTo>
                  <a:lnTo>
                    <a:pt x="12701" y="19355"/>
                  </a:lnTo>
                  <a:cubicBezTo>
                    <a:pt x="16698" y="21824"/>
                    <a:pt x="21677" y="23812"/>
                    <a:pt x="27431" y="25277"/>
                  </a:cubicBezTo>
                  <a:lnTo>
                    <a:pt x="28143" y="25444"/>
                  </a:lnTo>
                  <a:lnTo>
                    <a:pt x="27452" y="25653"/>
                  </a:lnTo>
                  <a:cubicBezTo>
                    <a:pt x="23121" y="26909"/>
                    <a:pt x="18790" y="28059"/>
                    <a:pt x="14668" y="29043"/>
                  </a:cubicBezTo>
                  <a:cubicBezTo>
                    <a:pt x="12366" y="29587"/>
                    <a:pt x="10002" y="30089"/>
                    <a:pt x="7742" y="30549"/>
                  </a:cubicBezTo>
                  <a:cubicBezTo>
                    <a:pt x="5441" y="31051"/>
                    <a:pt x="3034" y="31554"/>
                    <a:pt x="691" y="32098"/>
                  </a:cubicBezTo>
                  <a:lnTo>
                    <a:pt x="482" y="32139"/>
                  </a:lnTo>
                  <a:lnTo>
                    <a:pt x="482" y="32181"/>
                  </a:lnTo>
                  <a:cubicBezTo>
                    <a:pt x="5043" y="31575"/>
                    <a:pt x="9584" y="30466"/>
                    <a:pt x="14019" y="29419"/>
                  </a:cubicBezTo>
                  <a:lnTo>
                    <a:pt x="14480" y="29315"/>
                  </a:lnTo>
                  <a:cubicBezTo>
                    <a:pt x="19083" y="28227"/>
                    <a:pt x="23812" y="26971"/>
                    <a:pt x="28561" y="25569"/>
                  </a:cubicBezTo>
                  <a:lnTo>
                    <a:pt x="28603" y="25549"/>
                  </a:lnTo>
                  <a:lnTo>
                    <a:pt x="28917" y="25632"/>
                  </a:lnTo>
                  <a:cubicBezTo>
                    <a:pt x="28934" y="25638"/>
                    <a:pt x="28949" y="25640"/>
                    <a:pt x="28963" y="25640"/>
                  </a:cubicBezTo>
                  <a:cubicBezTo>
                    <a:pt x="29001" y="25640"/>
                    <a:pt x="29027" y="25621"/>
                    <a:pt x="29042" y="25590"/>
                  </a:cubicBezTo>
                  <a:cubicBezTo>
                    <a:pt x="29084" y="25528"/>
                    <a:pt x="29084" y="25507"/>
                    <a:pt x="29042" y="25486"/>
                  </a:cubicBezTo>
                  <a:cubicBezTo>
                    <a:pt x="27431" y="23100"/>
                    <a:pt x="25841" y="20736"/>
                    <a:pt x="24293" y="18455"/>
                  </a:cubicBezTo>
                  <a:cubicBezTo>
                    <a:pt x="20192" y="12367"/>
                    <a:pt x="15944" y="6090"/>
                    <a:pt x="11613" y="22"/>
                  </a:cubicBezTo>
                  <a:cubicBezTo>
                    <a:pt x="11613" y="1"/>
                    <a:pt x="11571" y="1"/>
                    <a:pt x="115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9"/>
          <p:cNvGrpSpPr/>
          <p:nvPr/>
        </p:nvGrpSpPr>
        <p:grpSpPr>
          <a:xfrm rot="6713319" flipH="1">
            <a:off x="726959" y="1614510"/>
            <a:ext cx="66817" cy="124995"/>
            <a:chOff x="6238667" y="1228635"/>
            <a:chExt cx="66818" cy="124997"/>
          </a:xfrm>
        </p:grpSpPr>
        <p:sp>
          <p:nvSpPr>
            <p:cNvPr id="220" name="Google Shape;220;p9"/>
            <p:cNvSpPr/>
            <p:nvPr/>
          </p:nvSpPr>
          <p:spPr>
            <a:xfrm rot="4444740">
              <a:off x="6236881" y="1238744"/>
              <a:ext cx="42323" cy="28224"/>
            </a:xfrm>
            <a:custGeom>
              <a:avLst/>
              <a:gdLst/>
              <a:ahLst/>
              <a:cxnLst/>
              <a:rect l="l" t="t" r="r" b="b"/>
              <a:pathLst>
                <a:path w="1693" h="1129" extrusionOk="0">
                  <a:moveTo>
                    <a:pt x="0" y="1129"/>
                  </a:moveTo>
                  <a:cubicBezTo>
                    <a:pt x="607" y="825"/>
                    <a:pt x="1213" y="480"/>
                    <a:pt x="1693" y="0"/>
                  </a:cubicBezTo>
                </a:path>
              </a:pathLst>
            </a:custGeom>
            <a:noFill/>
            <a:ln w="9525" cap="flat" cmpd="sng">
              <a:solidFill>
                <a:schemeClr val="dk2"/>
              </a:solidFill>
              <a:prstDash val="solid"/>
              <a:round/>
              <a:headEnd type="none" w="med" len="med"/>
              <a:tailEnd type="none" w="med" len="med"/>
            </a:ln>
          </p:spPr>
        </p:sp>
        <p:sp>
          <p:nvSpPr>
            <p:cNvPr id="221" name="Google Shape;221;p9"/>
            <p:cNvSpPr/>
            <p:nvPr/>
          </p:nvSpPr>
          <p:spPr>
            <a:xfrm rot="4444740">
              <a:off x="6231202" y="1285965"/>
              <a:ext cx="84646" cy="42323"/>
            </a:xfrm>
            <a:custGeom>
              <a:avLst/>
              <a:gdLst/>
              <a:ahLst/>
              <a:cxnLst/>
              <a:rect l="l" t="t" r="r" b="b"/>
              <a:pathLst>
                <a:path w="3386" h="1693" extrusionOk="0">
                  <a:moveTo>
                    <a:pt x="3386" y="0"/>
                  </a:moveTo>
                  <a:cubicBezTo>
                    <a:pt x="2162" y="306"/>
                    <a:pt x="1197" y="1294"/>
                    <a:pt x="0" y="1693"/>
                  </a:cubicBezTo>
                </a:path>
              </a:pathLst>
            </a:custGeom>
            <a:noFill/>
            <a:ln w="9525" cap="flat" cmpd="sng">
              <a:solidFill>
                <a:schemeClr val="dk2"/>
              </a:solidFill>
              <a:prstDash val="solid"/>
              <a:round/>
              <a:headEnd type="none" w="med" len="med"/>
              <a:tailEnd type="none" w="med" len="med"/>
            </a:ln>
          </p:spPr>
        </p:sp>
      </p:grpSp>
      <p:grpSp>
        <p:nvGrpSpPr>
          <p:cNvPr id="222" name="Google Shape;222;p9"/>
          <p:cNvGrpSpPr/>
          <p:nvPr/>
        </p:nvGrpSpPr>
        <p:grpSpPr>
          <a:xfrm rot="5400000">
            <a:off x="-274150" y="-128575"/>
            <a:ext cx="326450" cy="940300"/>
            <a:chOff x="3217925" y="402700"/>
            <a:chExt cx="326450" cy="940300"/>
          </a:xfrm>
        </p:grpSpPr>
        <p:sp>
          <p:nvSpPr>
            <p:cNvPr id="223" name="Google Shape;223;p9"/>
            <p:cNvSpPr/>
            <p:nvPr/>
          </p:nvSpPr>
          <p:spPr>
            <a:xfrm>
              <a:off x="3217925" y="402700"/>
              <a:ext cx="269425" cy="925950"/>
            </a:xfrm>
            <a:custGeom>
              <a:avLst/>
              <a:gdLst/>
              <a:ahLst/>
              <a:cxnLst/>
              <a:rect l="l" t="t" r="r" b="b"/>
              <a:pathLst>
                <a:path w="10777" h="37038" extrusionOk="0">
                  <a:moveTo>
                    <a:pt x="6027" y="8507"/>
                  </a:moveTo>
                  <a:lnTo>
                    <a:pt x="6027" y="8507"/>
                  </a:lnTo>
                  <a:cubicBezTo>
                    <a:pt x="6655" y="8821"/>
                    <a:pt x="7324" y="9093"/>
                    <a:pt x="7847" y="9511"/>
                  </a:cubicBezTo>
                  <a:cubicBezTo>
                    <a:pt x="7345" y="9218"/>
                    <a:pt x="6801" y="8988"/>
                    <a:pt x="6341" y="8737"/>
                  </a:cubicBezTo>
                  <a:lnTo>
                    <a:pt x="6027" y="8507"/>
                  </a:lnTo>
                  <a:close/>
                  <a:moveTo>
                    <a:pt x="7847" y="24953"/>
                  </a:moveTo>
                  <a:lnTo>
                    <a:pt x="7847" y="24953"/>
                  </a:lnTo>
                  <a:cubicBezTo>
                    <a:pt x="7973" y="25099"/>
                    <a:pt x="8119" y="25225"/>
                    <a:pt x="8224" y="25371"/>
                  </a:cubicBezTo>
                  <a:cubicBezTo>
                    <a:pt x="8182" y="25350"/>
                    <a:pt x="8161" y="25329"/>
                    <a:pt x="8119" y="25308"/>
                  </a:cubicBezTo>
                  <a:cubicBezTo>
                    <a:pt x="8057" y="25267"/>
                    <a:pt x="8036" y="25246"/>
                    <a:pt x="7973" y="25225"/>
                  </a:cubicBezTo>
                  <a:cubicBezTo>
                    <a:pt x="7931" y="25141"/>
                    <a:pt x="7910" y="25036"/>
                    <a:pt x="7847" y="24953"/>
                  </a:cubicBezTo>
                  <a:close/>
                  <a:moveTo>
                    <a:pt x="3684" y="32945"/>
                  </a:moveTo>
                  <a:lnTo>
                    <a:pt x="3684" y="32945"/>
                  </a:lnTo>
                  <a:cubicBezTo>
                    <a:pt x="3663" y="33092"/>
                    <a:pt x="3642" y="33217"/>
                    <a:pt x="3621" y="33385"/>
                  </a:cubicBezTo>
                  <a:lnTo>
                    <a:pt x="3579" y="33385"/>
                  </a:lnTo>
                  <a:lnTo>
                    <a:pt x="3579" y="33343"/>
                  </a:lnTo>
                  <a:cubicBezTo>
                    <a:pt x="3621" y="33217"/>
                    <a:pt x="3642" y="33071"/>
                    <a:pt x="3684" y="32945"/>
                  </a:cubicBezTo>
                  <a:close/>
                  <a:moveTo>
                    <a:pt x="4397" y="0"/>
                  </a:moveTo>
                  <a:cubicBezTo>
                    <a:pt x="4320" y="0"/>
                    <a:pt x="4242" y="11"/>
                    <a:pt x="4165" y="33"/>
                  </a:cubicBezTo>
                  <a:cubicBezTo>
                    <a:pt x="1382" y="849"/>
                    <a:pt x="1" y="4448"/>
                    <a:pt x="1466" y="6937"/>
                  </a:cubicBezTo>
                  <a:cubicBezTo>
                    <a:pt x="2177" y="8172"/>
                    <a:pt x="3474" y="8862"/>
                    <a:pt x="4625" y="9637"/>
                  </a:cubicBezTo>
                  <a:cubicBezTo>
                    <a:pt x="5713" y="10327"/>
                    <a:pt x="6989" y="11290"/>
                    <a:pt x="6383" y="12733"/>
                  </a:cubicBezTo>
                  <a:cubicBezTo>
                    <a:pt x="5734" y="14365"/>
                    <a:pt x="3956" y="15223"/>
                    <a:pt x="2930" y="16562"/>
                  </a:cubicBezTo>
                  <a:cubicBezTo>
                    <a:pt x="1759" y="18090"/>
                    <a:pt x="1549" y="20098"/>
                    <a:pt x="2533" y="21772"/>
                  </a:cubicBezTo>
                  <a:cubicBezTo>
                    <a:pt x="3453" y="23279"/>
                    <a:pt x="5127" y="24011"/>
                    <a:pt x="6173" y="25392"/>
                  </a:cubicBezTo>
                  <a:cubicBezTo>
                    <a:pt x="7199" y="26731"/>
                    <a:pt x="6717" y="27861"/>
                    <a:pt x="5567" y="28886"/>
                  </a:cubicBezTo>
                  <a:cubicBezTo>
                    <a:pt x="4520" y="29765"/>
                    <a:pt x="3307" y="30476"/>
                    <a:pt x="2533" y="31669"/>
                  </a:cubicBezTo>
                  <a:cubicBezTo>
                    <a:pt x="2156" y="32339"/>
                    <a:pt x="1968" y="33113"/>
                    <a:pt x="2052" y="33908"/>
                  </a:cubicBezTo>
                  <a:cubicBezTo>
                    <a:pt x="2198" y="35059"/>
                    <a:pt x="2888" y="35833"/>
                    <a:pt x="3579" y="36670"/>
                  </a:cubicBezTo>
                  <a:cubicBezTo>
                    <a:pt x="3642" y="36733"/>
                    <a:pt x="3663" y="36754"/>
                    <a:pt x="3725" y="36775"/>
                  </a:cubicBezTo>
                  <a:cubicBezTo>
                    <a:pt x="3844" y="36937"/>
                    <a:pt x="4025" y="37037"/>
                    <a:pt x="4240" y="37037"/>
                  </a:cubicBezTo>
                  <a:cubicBezTo>
                    <a:pt x="4328" y="37037"/>
                    <a:pt x="4423" y="37020"/>
                    <a:pt x="4520" y="36984"/>
                  </a:cubicBezTo>
                  <a:cubicBezTo>
                    <a:pt x="5316" y="36691"/>
                    <a:pt x="5964" y="36230"/>
                    <a:pt x="6550" y="35624"/>
                  </a:cubicBezTo>
                  <a:cubicBezTo>
                    <a:pt x="6864" y="35289"/>
                    <a:pt x="6655" y="34808"/>
                    <a:pt x="6299" y="34682"/>
                  </a:cubicBezTo>
                  <a:cubicBezTo>
                    <a:pt x="5818" y="33343"/>
                    <a:pt x="7282" y="31857"/>
                    <a:pt x="8140" y="31021"/>
                  </a:cubicBezTo>
                  <a:cubicBezTo>
                    <a:pt x="9186" y="30037"/>
                    <a:pt x="10316" y="28928"/>
                    <a:pt x="10484" y="27422"/>
                  </a:cubicBezTo>
                  <a:cubicBezTo>
                    <a:pt x="10693" y="25790"/>
                    <a:pt x="9793" y="24430"/>
                    <a:pt x="8642" y="23383"/>
                  </a:cubicBezTo>
                  <a:cubicBezTo>
                    <a:pt x="7513" y="22358"/>
                    <a:pt x="6027" y="21626"/>
                    <a:pt x="5211" y="20308"/>
                  </a:cubicBezTo>
                  <a:cubicBezTo>
                    <a:pt x="3788" y="18006"/>
                    <a:pt x="6822" y="16500"/>
                    <a:pt x="8266" y="15307"/>
                  </a:cubicBezTo>
                  <a:cubicBezTo>
                    <a:pt x="9166" y="14575"/>
                    <a:pt x="9961" y="13717"/>
                    <a:pt x="10337" y="12587"/>
                  </a:cubicBezTo>
                  <a:cubicBezTo>
                    <a:pt x="10777" y="11122"/>
                    <a:pt x="10316" y="9469"/>
                    <a:pt x="9186" y="8423"/>
                  </a:cubicBezTo>
                  <a:cubicBezTo>
                    <a:pt x="8015" y="7356"/>
                    <a:pt x="6173" y="7147"/>
                    <a:pt x="5127" y="5933"/>
                  </a:cubicBezTo>
                  <a:cubicBezTo>
                    <a:pt x="4248" y="4950"/>
                    <a:pt x="4374" y="3150"/>
                    <a:pt x="5420" y="2313"/>
                  </a:cubicBezTo>
                  <a:cubicBezTo>
                    <a:pt x="6027" y="1832"/>
                    <a:pt x="5734" y="974"/>
                    <a:pt x="5211" y="744"/>
                  </a:cubicBezTo>
                  <a:cubicBezTo>
                    <a:pt x="5190" y="681"/>
                    <a:pt x="5148" y="639"/>
                    <a:pt x="5148" y="577"/>
                  </a:cubicBezTo>
                  <a:cubicBezTo>
                    <a:pt x="5096" y="231"/>
                    <a:pt x="4760" y="0"/>
                    <a:pt x="4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3226300" y="403625"/>
              <a:ext cx="318075" cy="939375"/>
            </a:xfrm>
            <a:custGeom>
              <a:avLst/>
              <a:gdLst/>
              <a:ahLst/>
              <a:cxnLst/>
              <a:rect l="l" t="t" r="r" b="b"/>
              <a:pathLst>
                <a:path w="12723" h="37575" extrusionOk="0">
                  <a:moveTo>
                    <a:pt x="4709" y="268"/>
                  </a:moveTo>
                  <a:lnTo>
                    <a:pt x="4813" y="309"/>
                  </a:lnTo>
                  <a:cubicBezTo>
                    <a:pt x="5294" y="540"/>
                    <a:pt x="5734" y="728"/>
                    <a:pt x="6152" y="833"/>
                  </a:cubicBezTo>
                  <a:lnTo>
                    <a:pt x="6173" y="833"/>
                  </a:lnTo>
                  <a:lnTo>
                    <a:pt x="6173" y="854"/>
                  </a:lnTo>
                  <a:lnTo>
                    <a:pt x="6173" y="895"/>
                  </a:lnTo>
                  <a:cubicBezTo>
                    <a:pt x="6278" y="1628"/>
                    <a:pt x="6403" y="2423"/>
                    <a:pt x="6571" y="3218"/>
                  </a:cubicBezTo>
                  <a:lnTo>
                    <a:pt x="6592" y="3302"/>
                  </a:lnTo>
                  <a:lnTo>
                    <a:pt x="6592" y="3302"/>
                  </a:lnTo>
                  <a:lnTo>
                    <a:pt x="6529" y="3239"/>
                  </a:lnTo>
                  <a:cubicBezTo>
                    <a:pt x="6173" y="3009"/>
                    <a:pt x="5797" y="2778"/>
                    <a:pt x="5420" y="2527"/>
                  </a:cubicBezTo>
                  <a:lnTo>
                    <a:pt x="5399" y="2527"/>
                  </a:lnTo>
                  <a:lnTo>
                    <a:pt x="5399" y="2506"/>
                  </a:lnTo>
                  <a:cubicBezTo>
                    <a:pt x="5336" y="2109"/>
                    <a:pt x="5232" y="1690"/>
                    <a:pt x="5106" y="1251"/>
                  </a:cubicBezTo>
                  <a:cubicBezTo>
                    <a:pt x="5085" y="1209"/>
                    <a:pt x="5085" y="1167"/>
                    <a:pt x="5043" y="1126"/>
                  </a:cubicBezTo>
                  <a:cubicBezTo>
                    <a:pt x="4981" y="854"/>
                    <a:pt x="4897" y="602"/>
                    <a:pt x="4771" y="372"/>
                  </a:cubicBezTo>
                  <a:lnTo>
                    <a:pt x="4709" y="268"/>
                  </a:lnTo>
                  <a:close/>
                  <a:moveTo>
                    <a:pt x="5294" y="2799"/>
                  </a:moveTo>
                  <a:cubicBezTo>
                    <a:pt x="5734" y="3092"/>
                    <a:pt x="6173" y="3343"/>
                    <a:pt x="6634" y="3615"/>
                  </a:cubicBezTo>
                  <a:lnTo>
                    <a:pt x="6654" y="3636"/>
                  </a:lnTo>
                  <a:lnTo>
                    <a:pt x="6634" y="3657"/>
                  </a:lnTo>
                  <a:cubicBezTo>
                    <a:pt x="6424" y="3887"/>
                    <a:pt x="6320" y="4201"/>
                    <a:pt x="6362" y="4515"/>
                  </a:cubicBezTo>
                  <a:cubicBezTo>
                    <a:pt x="6424" y="4975"/>
                    <a:pt x="6738" y="5415"/>
                    <a:pt x="7157" y="5666"/>
                  </a:cubicBezTo>
                  <a:cubicBezTo>
                    <a:pt x="7491" y="5875"/>
                    <a:pt x="7889" y="5980"/>
                    <a:pt x="8245" y="6126"/>
                  </a:cubicBezTo>
                  <a:cubicBezTo>
                    <a:pt x="8517" y="6189"/>
                    <a:pt x="8768" y="6273"/>
                    <a:pt x="8998" y="6377"/>
                  </a:cubicBezTo>
                  <a:cubicBezTo>
                    <a:pt x="9709" y="6670"/>
                    <a:pt x="10316" y="7172"/>
                    <a:pt x="10776" y="7821"/>
                  </a:cubicBezTo>
                  <a:cubicBezTo>
                    <a:pt x="11718" y="9056"/>
                    <a:pt x="12032" y="10562"/>
                    <a:pt x="11760" y="12152"/>
                  </a:cubicBezTo>
                  <a:cubicBezTo>
                    <a:pt x="11488" y="13596"/>
                    <a:pt x="10714" y="15019"/>
                    <a:pt x="9584" y="16128"/>
                  </a:cubicBezTo>
                  <a:cubicBezTo>
                    <a:pt x="9249" y="16483"/>
                    <a:pt x="8831" y="16797"/>
                    <a:pt x="8433" y="17069"/>
                  </a:cubicBezTo>
                  <a:cubicBezTo>
                    <a:pt x="7826" y="17530"/>
                    <a:pt x="7198" y="17990"/>
                    <a:pt x="6780" y="18597"/>
                  </a:cubicBezTo>
                  <a:cubicBezTo>
                    <a:pt x="6173" y="19476"/>
                    <a:pt x="6362" y="20564"/>
                    <a:pt x="7261" y="21338"/>
                  </a:cubicBezTo>
                  <a:cubicBezTo>
                    <a:pt x="7638" y="21652"/>
                    <a:pt x="8098" y="21882"/>
                    <a:pt x="8538" y="22133"/>
                  </a:cubicBezTo>
                  <a:cubicBezTo>
                    <a:pt x="8726" y="22196"/>
                    <a:pt x="8893" y="22300"/>
                    <a:pt x="9061" y="22384"/>
                  </a:cubicBezTo>
                  <a:cubicBezTo>
                    <a:pt x="9814" y="22802"/>
                    <a:pt x="10463" y="23346"/>
                    <a:pt x="10965" y="24037"/>
                  </a:cubicBezTo>
                  <a:cubicBezTo>
                    <a:pt x="11927" y="25313"/>
                    <a:pt x="12325" y="26903"/>
                    <a:pt x="12095" y="28431"/>
                  </a:cubicBezTo>
                  <a:cubicBezTo>
                    <a:pt x="11969" y="29289"/>
                    <a:pt x="11613" y="30126"/>
                    <a:pt x="11132" y="30879"/>
                  </a:cubicBezTo>
                  <a:cubicBezTo>
                    <a:pt x="10672" y="31569"/>
                    <a:pt x="10086" y="32009"/>
                    <a:pt x="9479" y="32511"/>
                  </a:cubicBezTo>
                  <a:cubicBezTo>
                    <a:pt x="9312" y="32616"/>
                    <a:pt x="9186" y="32741"/>
                    <a:pt x="9040" y="32846"/>
                  </a:cubicBezTo>
                  <a:cubicBezTo>
                    <a:pt x="8579" y="33118"/>
                    <a:pt x="8035" y="33787"/>
                    <a:pt x="8015" y="34478"/>
                  </a:cubicBezTo>
                  <a:cubicBezTo>
                    <a:pt x="7994" y="34833"/>
                    <a:pt x="8119" y="35147"/>
                    <a:pt x="8370" y="35419"/>
                  </a:cubicBezTo>
                  <a:lnTo>
                    <a:pt x="8433" y="35461"/>
                  </a:lnTo>
                  <a:lnTo>
                    <a:pt x="8349" y="35461"/>
                  </a:lnTo>
                  <a:cubicBezTo>
                    <a:pt x="7889" y="35440"/>
                    <a:pt x="7408" y="35377"/>
                    <a:pt x="6968" y="35336"/>
                  </a:cubicBezTo>
                  <a:cubicBezTo>
                    <a:pt x="6759" y="35315"/>
                    <a:pt x="6529" y="35273"/>
                    <a:pt x="6278" y="35252"/>
                  </a:cubicBezTo>
                  <a:cubicBezTo>
                    <a:pt x="5608" y="34729"/>
                    <a:pt x="5378" y="33850"/>
                    <a:pt x="5692" y="33118"/>
                  </a:cubicBezTo>
                  <a:cubicBezTo>
                    <a:pt x="5922" y="32595"/>
                    <a:pt x="6445" y="32281"/>
                    <a:pt x="6906" y="31967"/>
                  </a:cubicBezTo>
                  <a:cubicBezTo>
                    <a:pt x="7073" y="31862"/>
                    <a:pt x="7198" y="31779"/>
                    <a:pt x="7324" y="31695"/>
                  </a:cubicBezTo>
                  <a:cubicBezTo>
                    <a:pt x="8307" y="31025"/>
                    <a:pt x="9040" y="30105"/>
                    <a:pt x="9479" y="29059"/>
                  </a:cubicBezTo>
                  <a:cubicBezTo>
                    <a:pt x="9772" y="28368"/>
                    <a:pt x="10191" y="27071"/>
                    <a:pt x="9835" y="25753"/>
                  </a:cubicBezTo>
                  <a:cubicBezTo>
                    <a:pt x="9563" y="24685"/>
                    <a:pt x="8663" y="23974"/>
                    <a:pt x="7805" y="23325"/>
                  </a:cubicBezTo>
                  <a:cubicBezTo>
                    <a:pt x="7638" y="23200"/>
                    <a:pt x="7471" y="23074"/>
                    <a:pt x="7303" y="22928"/>
                  </a:cubicBezTo>
                  <a:cubicBezTo>
                    <a:pt x="7178" y="22823"/>
                    <a:pt x="7010" y="22698"/>
                    <a:pt x="6864" y="22572"/>
                  </a:cubicBezTo>
                  <a:cubicBezTo>
                    <a:pt x="5734" y="21714"/>
                    <a:pt x="4353" y="20605"/>
                    <a:pt x="4750" y="19057"/>
                  </a:cubicBezTo>
                  <a:cubicBezTo>
                    <a:pt x="5022" y="17906"/>
                    <a:pt x="5964" y="17216"/>
                    <a:pt x="6885" y="16525"/>
                  </a:cubicBezTo>
                  <a:cubicBezTo>
                    <a:pt x="7198" y="16295"/>
                    <a:pt x="7512" y="16065"/>
                    <a:pt x="7805" y="15814"/>
                  </a:cubicBezTo>
                  <a:cubicBezTo>
                    <a:pt x="9709" y="14140"/>
                    <a:pt x="10358" y="11525"/>
                    <a:pt x="9395" y="9474"/>
                  </a:cubicBezTo>
                  <a:cubicBezTo>
                    <a:pt x="8768" y="8135"/>
                    <a:pt x="7680" y="7507"/>
                    <a:pt x="6382" y="6880"/>
                  </a:cubicBezTo>
                  <a:cubicBezTo>
                    <a:pt x="5546" y="6461"/>
                    <a:pt x="4771" y="6022"/>
                    <a:pt x="4290" y="5289"/>
                  </a:cubicBezTo>
                  <a:cubicBezTo>
                    <a:pt x="3955" y="4766"/>
                    <a:pt x="3913" y="3992"/>
                    <a:pt x="4165" y="3469"/>
                  </a:cubicBezTo>
                  <a:cubicBezTo>
                    <a:pt x="4290" y="3197"/>
                    <a:pt x="4583" y="2841"/>
                    <a:pt x="5190" y="2799"/>
                  </a:cubicBezTo>
                  <a:close/>
                  <a:moveTo>
                    <a:pt x="6173" y="35482"/>
                  </a:moveTo>
                  <a:cubicBezTo>
                    <a:pt x="6822" y="35670"/>
                    <a:pt x="7596" y="35691"/>
                    <a:pt x="8161" y="35733"/>
                  </a:cubicBezTo>
                  <a:lnTo>
                    <a:pt x="8245" y="35733"/>
                  </a:lnTo>
                  <a:lnTo>
                    <a:pt x="8224" y="35754"/>
                  </a:lnTo>
                  <a:cubicBezTo>
                    <a:pt x="7617" y="36361"/>
                    <a:pt x="6947" y="36905"/>
                    <a:pt x="6131" y="37428"/>
                  </a:cubicBezTo>
                  <a:lnTo>
                    <a:pt x="6069" y="37428"/>
                  </a:lnTo>
                  <a:cubicBezTo>
                    <a:pt x="5818" y="37323"/>
                    <a:pt x="5546" y="37261"/>
                    <a:pt x="5253" y="37240"/>
                  </a:cubicBezTo>
                  <a:cubicBezTo>
                    <a:pt x="5190" y="37240"/>
                    <a:pt x="5106" y="37219"/>
                    <a:pt x="5022" y="37198"/>
                  </a:cubicBezTo>
                  <a:lnTo>
                    <a:pt x="4960" y="37198"/>
                  </a:lnTo>
                  <a:cubicBezTo>
                    <a:pt x="4709" y="37135"/>
                    <a:pt x="4499" y="37114"/>
                    <a:pt x="4269" y="37093"/>
                  </a:cubicBezTo>
                  <a:lnTo>
                    <a:pt x="4165" y="37093"/>
                  </a:lnTo>
                  <a:lnTo>
                    <a:pt x="4248" y="37030"/>
                  </a:lnTo>
                  <a:cubicBezTo>
                    <a:pt x="4458" y="36905"/>
                    <a:pt x="4667" y="36738"/>
                    <a:pt x="4876" y="36591"/>
                  </a:cubicBezTo>
                  <a:cubicBezTo>
                    <a:pt x="4939" y="36528"/>
                    <a:pt x="5002" y="36486"/>
                    <a:pt x="5085" y="36424"/>
                  </a:cubicBezTo>
                  <a:cubicBezTo>
                    <a:pt x="5127" y="36382"/>
                    <a:pt x="5211" y="36361"/>
                    <a:pt x="5253" y="36298"/>
                  </a:cubicBezTo>
                  <a:cubicBezTo>
                    <a:pt x="5566" y="36068"/>
                    <a:pt x="5880" y="35796"/>
                    <a:pt x="6131" y="35524"/>
                  </a:cubicBezTo>
                  <a:lnTo>
                    <a:pt x="6152" y="35482"/>
                  </a:lnTo>
                  <a:close/>
                  <a:moveTo>
                    <a:pt x="4777" y="1"/>
                  </a:moveTo>
                  <a:cubicBezTo>
                    <a:pt x="4761" y="1"/>
                    <a:pt x="4740" y="6"/>
                    <a:pt x="4709" y="17"/>
                  </a:cubicBezTo>
                  <a:lnTo>
                    <a:pt x="4646" y="100"/>
                  </a:lnTo>
                  <a:lnTo>
                    <a:pt x="4646" y="121"/>
                  </a:lnTo>
                  <a:lnTo>
                    <a:pt x="4604" y="100"/>
                  </a:lnTo>
                  <a:lnTo>
                    <a:pt x="4541" y="100"/>
                  </a:lnTo>
                  <a:cubicBezTo>
                    <a:pt x="4499" y="121"/>
                    <a:pt x="4478" y="142"/>
                    <a:pt x="4499" y="184"/>
                  </a:cubicBezTo>
                  <a:cubicBezTo>
                    <a:pt x="4541" y="435"/>
                    <a:pt x="4646" y="665"/>
                    <a:pt x="4709" y="916"/>
                  </a:cubicBezTo>
                  <a:cubicBezTo>
                    <a:pt x="4771" y="1021"/>
                    <a:pt x="4813" y="1146"/>
                    <a:pt x="4855" y="1272"/>
                  </a:cubicBezTo>
                  <a:cubicBezTo>
                    <a:pt x="4960" y="1586"/>
                    <a:pt x="5022" y="1900"/>
                    <a:pt x="5127" y="2193"/>
                  </a:cubicBezTo>
                  <a:lnTo>
                    <a:pt x="5190" y="2402"/>
                  </a:lnTo>
                  <a:lnTo>
                    <a:pt x="5169" y="2402"/>
                  </a:lnTo>
                  <a:cubicBezTo>
                    <a:pt x="4750" y="2444"/>
                    <a:pt x="4374" y="2653"/>
                    <a:pt x="4123" y="3009"/>
                  </a:cubicBezTo>
                  <a:cubicBezTo>
                    <a:pt x="3809" y="3385"/>
                    <a:pt x="3662" y="3887"/>
                    <a:pt x="3746" y="4390"/>
                  </a:cubicBezTo>
                  <a:cubicBezTo>
                    <a:pt x="3913" y="5645"/>
                    <a:pt x="5169" y="6419"/>
                    <a:pt x="6069" y="6900"/>
                  </a:cubicBezTo>
                  <a:cubicBezTo>
                    <a:pt x="7722" y="7737"/>
                    <a:pt x="8998" y="8512"/>
                    <a:pt x="9458" y="10269"/>
                  </a:cubicBezTo>
                  <a:cubicBezTo>
                    <a:pt x="9877" y="11901"/>
                    <a:pt x="9354" y="13680"/>
                    <a:pt x="8098" y="15040"/>
                  </a:cubicBezTo>
                  <a:cubicBezTo>
                    <a:pt x="7680" y="15479"/>
                    <a:pt x="7198" y="15835"/>
                    <a:pt x="6696" y="16211"/>
                  </a:cubicBezTo>
                  <a:cubicBezTo>
                    <a:pt x="6048" y="16714"/>
                    <a:pt x="5336" y="17237"/>
                    <a:pt x="4876" y="17969"/>
                  </a:cubicBezTo>
                  <a:cubicBezTo>
                    <a:pt x="4185" y="19036"/>
                    <a:pt x="4248" y="20208"/>
                    <a:pt x="5064" y="21212"/>
                  </a:cubicBezTo>
                  <a:cubicBezTo>
                    <a:pt x="5650" y="21945"/>
                    <a:pt x="6445" y="22530"/>
                    <a:pt x="7198" y="23116"/>
                  </a:cubicBezTo>
                  <a:cubicBezTo>
                    <a:pt x="7701" y="23514"/>
                    <a:pt x="8224" y="23890"/>
                    <a:pt x="8684" y="24351"/>
                  </a:cubicBezTo>
                  <a:cubicBezTo>
                    <a:pt x="10107" y="25669"/>
                    <a:pt x="9793" y="27719"/>
                    <a:pt x="9061" y="29205"/>
                  </a:cubicBezTo>
                  <a:cubicBezTo>
                    <a:pt x="8663" y="30021"/>
                    <a:pt x="8056" y="30732"/>
                    <a:pt x="7366" y="31256"/>
                  </a:cubicBezTo>
                  <a:cubicBezTo>
                    <a:pt x="7178" y="31381"/>
                    <a:pt x="6968" y="31507"/>
                    <a:pt x="6759" y="31632"/>
                  </a:cubicBezTo>
                  <a:cubicBezTo>
                    <a:pt x="6362" y="31904"/>
                    <a:pt x="5943" y="32155"/>
                    <a:pt x="5650" y="32532"/>
                  </a:cubicBezTo>
                  <a:cubicBezTo>
                    <a:pt x="5022" y="33348"/>
                    <a:pt x="5190" y="34499"/>
                    <a:pt x="5964" y="35168"/>
                  </a:cubicBezTo>
                  <a:lnTo>
                    <a:pt x="6006" y="35189"/>
                  </a:lnTo>
                  <a:lnTo>
                    <a:pt x="6006" y="35231"/>
                  </a:lnTo>
                  <a:lnTo>
                    <a:pt x="6006" y="35273"/>
                  </a:lnTo>
                  <a:lnTo>
                    <a:pt x="6006" y="35315"/>
                  </a:lnTo>
                  <a:lnTo>
                    <a:pt x="5964" y="35315"/>
                  </a:lnTo>
                  <a:cubicBezTo>
                    <a:pt x="5734" y="35461"/>
                    <a:pt x="5525" y="35649"/>
                    <a:pt x="5315" y="35859"/>
                  </a:cubicBezTo>
                  <a:cubicBezTo>
                    <a:pt x="5190" y="35984"/>
                    <a:pt x="5064" y="36089"/>
                    <a:pt x="4918" y="36193"/>
                  </a:cubicBezTo>
                  <a:cubicBezTo>
                    <a:pt x="4813" y="36277"/>
                    <a:pt x="4709" y="36382"/>
                    <a:pt x="4583" y="36465"/>
                  </a:cubicBezTo>
                  <a:cubicBezTo>
                    <a:pt x="4395" y="36591"/>
                    <a:pt x="4185" y="36738"/>
                    <a:pt x="4039" y="36926"/>
                  </a:cubicBezTo>
                  <a:lnTo>
                    <a:pt x="4018" y="36947"/>
                  </a:lnTo>
                  <a:lnTo>
                    <a:pt x="3976" y="36926"/>
                  </a:lnTo>
                  <a:cubicBezTo>
                    <a:pt x="2302" y="35796"/>
                    <a:pt x="1737" y="33766"/>
                    <a:pt x="2595" y="32092"/>
                  </a:cubicBezTo>
                  <a:cubicBezTo>
                    <a:pt x="3077" y="31193"/>
                    <a:pt x="3872" y="30670"/>
                    <a:pt x="4667" y="30147"/>
                  </a:cubicBezTo>
                  <a:cubicBezTo>
                    <a:pt x="5106" y="29833"/>
                    <a:pt x="5608" y="29561"/>
                    <a:pt x="6006" y="29163"/>
                  </a:cubicBezTo>
                  <a:cubicBezTo>
                    <a:pt x="6989" y="28222"/>
                    <a:pt x="7303" y="26862"/>
                    <a:pt x="6801" y="25711"/>
                  </a:cubicBezTo>
                  <a:cubicBezTo>
                    <a:pt x="6424" y="24769"/>
                    <a:pt x="5587" y="24121"/>
                    <a:pt x="4792" y="23493"/>
                  </a:cubicBezTo>
                  <a:cubicBezTo>
                    <a:pt x="4437" y="23200"/>
                    <a:pt x="4060" y="22907"/>
                    <a:pt x="3746" y="22614"/>
                  </a:cubicBezTo>
                  <a:cubicBezTo>
                    <a:pt x="2449" y="21338"/>
                    <a:pt x="1298" y="19245"/>
                    <a:pt x="2470" y="17467"/>
                  </a:cubicBezTo>
                  <a:cubicBezTo>
                    <a:pt x="2972" y="16735"/>
                    <a:pt x="3725" y="16274"/>
                    <a:pt x="4458" y="15814"/>
                  </a:cubicBezTo>
                  <a:cubicBezTo>
                    <a:pt x="4876" y="15563"/>
                    <a:pt x="5315" y="15291"/>
                    <a:pt x="5692" y="14977"/>
                  </a:cubicBezTo>
                  <a:cubicBezTo>
                    <a:pt x="6738" y="14119"/>
                    <a:pt x="7157" y="12926"/>
                    <a:pt x="6906" y="11608"/>
                  </a:cubicBezTo>
                  <a:cubicBezTo>
                    <a:pt x="6675" y="10374"/>
                    <a:pt x="5901" y="9265"/>
                    <a:pt x="4562" y="8281"/>
                  </a:cubicBezTo>
                  <a:cubicBezTo>
                    <a:pt x="4185" y="8030"/>
                    <a:pt x="3767" y="7800"/>
                    <a:pt x="3307" y="7549"/>
                  </a:cubicBezTo>
                  <a:cubicBezTo>
                    <a:pt x="2072" y="6900"/>
                    <a:pt x="691" y="6147"/>
                    <a:pt x="524" y="4703"/>
                  </a:cubicBezTo>
                  <a:cubicBezTo>
                    <a:pt x="398" y="3427"/>
                    <a:pt x="1089" y="2465"/>
                    <a:pt x="1654" y="1858"/>
                  </a:cubicBezTo>
                  <a:cubicBezTo>
                    <a:pt x="2386" y="1105"/>
                    <a:pt x="3349" y="540"/>
                    <a:pt x="4353" y="289"/>
                  </a:cubicBezTo>
                  <a:cubicBezTo>
                    <a:pt x="4395" y="268"/>
                    <a:pt x="4437" y="205"/>
                    <a:pt x="4437" y="163"/>
                  </a:cubicBezTo>
                  <a:cubicBezTo>
                    <a:pt x="4437" y="111"/>
                    <a:pt x="4394" y="74"/>
                    <a:pt x="4356" y="74"/>
                  </a:cubicBezTo>
                  <a:cubicBezTo>
                    <a:pt x="4347" y="74"/>
                    <a:pt x="4339" y="76"/>
                    <a:pt x="4332" y="79"/>
                  </a:cubicBezTo>
                  <a:cubicBezTo>
                    <a:pt x="2721" y="289"/>
                    <a:pt x="1026" y="1732"/>
                    <a:pt x="419" y="3343"/>
                  </a:cubicBezTo>
                  <a:cubicBezTo>
                    <a:pt x="147" y="4139"/>
                    <a:pt x="1" y="5289"/>
                    <a:pt x="984" y="6335"/>
                  </a:cubicBezTo>
                  <a:cubicBezTo>
                    <a:pt x="1570" y="6984"/>
                    <a:pt x="2386" y="7424"/>
                    <a:pt x="3139" y="7842"/>
                  </a:cubicBezTo>
                  <a:cubicBezTo>
                    <a:pt x="3830" y="8219"/>
                    <a:pt x="4499" y="8595"/>
                    <a:pt x="5085" y="9118"/>
                  </a:cubicBezTo>
                  <a:cubicBezTo>
                    <a:pt x="6027" y="9997"/>
                    <a:pt x="6654" y="11211"/>
                    <a:pt x="6675" y="12299"/>
                  </a:cubicBezTo>
                  <a:cubicBezTo>
                    <a:pt x="6696" y="13094"/>
                    <a:pt x="6424" y="13868"/>
                    <a:pt x="5859" y="14454"/>
                  </a:cubicBezTo>
                  <a:cubicBezTo>
                    <a:pt x="5399" y="14956"/>
                    <a:pt x="4792" y="15333"/>
                    <a:pt x="4227" y="15688"/>
                  </a:cubicBezTo>
                  <a:cubicBezTo>
                    <a:pt x="3600" y="16086"/>
                    <a:pt x="2909" y="16483"/>
                    <a:pt x="2449" y="17069"/>
                  </a:cubicBezTo>
                  <a:cubicBezTo>
                    <a:pt x="1612" y="18095"/>
                    <a:pt x="1465" y="19559"/>
                    <a:pt x="2093" y="20940"/>
                  </a:cubicBezTo>
                  <a:cubicBezTo>
                    <a:pt x="2658" y="22154"/>
                    <a:pt x="3600" y="22907"/>
                    <a:pt x="4562" y="23723"/>
                  </a:cubicBezTo>
                  <a:cubicBezTo>
                    <a:pt x="4876" y="23974"/>
                    <a:pt x="5190" y="24246"/>
                    <a:pt x="5483" y="24497"/>
                  </a:cubicBezTo>
                  <a:cubicBezTo>
                    <a:pt x="6424" y="25376"/>
                    <a:pt x="6843" y="26276"/>
                    <a:pt x="6696" y="27280"/>
                  </a:cubicBezTo>
                  <a:cubicBezTo>
                    <a:pt x="6550" y="28410"/>
                    <a:pt x="5713" y="29142"/>
                    <a:pt x="5002" y="29623"/>
                  </a:cubicBezTo>
                  <a:cubicBezTo>
                    <a:pt x="4897" y="29686"/>
                    <a:pt x="4813" y="29770"/>
                    <a:pt x="4709" y="29812"/>
                  </a:cubicBezTo>
                  <a:cubicBezTo>
                    <a:pt x="3411" y="30732"/>
                    <a:pt x="2156" y="31590"/>
                    <a:pt x="1947" y="33285"/>
                  </a:cubicBezTo>
                  <a:cubicBezTo>
                    <a:pt x="1737" y="34833"/>
                    <a:pt x="2512" y="36361"/>
                    <a:pt x="3872" y="37093"/>
                  </a:cubicBezTo>
                  <a:lnTo>
                    <a:pt x="3913" y="37114"/>
                  </a:lnTo>
                  <a:lnTo>
                    <a:pt x="3872" y="37156"/>
                  </a:lnTo>
                  <a:lnTo>
                    <a:pt x="3872" y="37198"/>
                  </a:lnTo>
                  <a:lnTo>
                    <a:pt x="3913" y="37198"/>
                  </a:lnTo>
                  <a:cubicBezTo>
                    <a:pt x="3955" y="37198"/>
                    <a:pt x="3976" y="37156"/>
                    <a:pt x="4039" y="37135"/>
                  </a:cubicBezTo>
                  <a:cubicBezTo>
                    <a:pt x="4332" y="37240"/>
                    <a:pt x="4646" y="37323"/>
                    <a:pt x="4960" y="37407"/>
                  </a:cubicBezTo>
                  <a:lnTo>
                    <a:pt x="4981" y="37407"/>
                  </a:lnTo>
                  <a:cubicBezTo>
                    <a:pt x="5064" y="37428"/>
                    <a:pt x="5127" y="37428"/>
                    <a:pt x="5211" y="37449"/>
                  </a:cubicBezTo>
                  <a:cubicBezTo>
                    <a:pt x="5483" y="37512"/>
                    <a:pt x="5755" y="37574"/>
                    <a:pt x="6027" y="37574"/>
                  </a:cubicBezTo>
                  <a:lnTo>
                    <a:pt x="6069" y="37574"/>
                  </a:lnTo>
                  <a:cubicBezTo>
                    <a:pt x="6989" y="37114"/>
                    <a:pt x="7805" y="36486"/>
                    <a:pt x="8579" y="35670"/>
                  </a:cubicBezTo>
                  <a:cubicBezTo>
                    <a:pt x="8621" y="35649"/>
                    <a:pt x="8621" y="35629"/>
                    <a:pt x="8621" y="35587"/>
                  </a:cubicBezTo>
                  <a:cubicBezTo>
                    <a:pt x="8621" y="35566"/>
                    <a:pt x="8579" y="35545"/>
                    <a:pt x="8559" y="35524"/>
                  </a:cubicBezTo>
                  <a:lnTo>
                    <a:pt x="8538" y="35482"/>
                  </a:lnTo>
                  <a:lnTo>
                    <a:pt x="8538" y="35461"/>
                  </a:lnTo>
                  <a:cubicBezTo>
                    <a:pt x="8538" y="35440"/>
                    <a:pt x="8559" y="35419"/>
                    <a:pt x="8517" y="35357"/>
                  </a:cubicBezTo>
                  <a:cubicBezTo>
                    <a:pt x="8224" y="35064"/>
                    <a:pt x="8098" y="34750"/>
                    <a:pt x="8119" y="34436"/>
                  </a:cubicBezTo>
                  <a:cubicBezTo>
                    <a:pt x="8245" y="33662"/>
                    <a:pt x="9207" y="32908"/>
                    <a:pt x="10002" y="32302"/>
                  </a:cubicBezTo>
                  <a:cubicBezTo>
                    <a:pt x="10337" y="32009"/>
                    <a:pt x="10672" y="31779"/>
                    <a:pt x="10881" y="31548"/>
                  </a:cubicBezTo>
                  <a:cubicBezTo>
                    <a:pt x="11697" y="30628"/>
                    <a:pt x="12220" y="29477"/>
                    <a:pt x="12388" y="28263"/>
                  </a:cubicBezTo>
                  <a:cubicBezTo>
                    <a:pt x="12722" y="25941"/>
                    <a:pt x="11592" y="23535"/>
                    <a:pt x="9584" y="22258"/>
                  </a:cubicBezTo>
                  <a:cubicBezTo>
                    <a:pt x="9375" y="22133"/>
                    <a:pt x="9103" y="21986"/>
                    <a:pt x="8851" y="21840"/>
                  </a:cubicBezTo>
                  <a:cubicBezTo>
                    <a:pt x="7994" y="21400"/>
                    <a:pt x="6947" y="20815"/>
                    <a:pt x="6696" y="19978"/>
                  </a:cubicBezTo>
                  <a:cubicBezTo>
                    <a:pt x="6592" y="19580"/>
                    <a:pt x="6675" y="19183"/>
                    <a:pt x="6906" y="18743"/>
                  </a:cubicBezTo>
                  <a:cubicBezTo>
                    <a:pt x="7303" y="18074"/>
                    <a:pt x="8015" y="17551"/>
                    <a:pt x="8663" y="17069"/>
                  </a:cubicBezTo>
                  <a:cubicBezTo>
                    <a:pt x="9082" y="16797"/>
                    <a:pt x="9500" y="16483"/>
                    <a:pt x="9835" y="16107"/>
                  </a:cubicBezTo>
                  <a:cubicBezTo>
                    <a:pt x="11718" y="14203"/>
                    <a:pt x="12513" y="11776"/>
                    <a:pt x="11969" y="9579"/>
                  </a:cubicBezTo>
                  <a:cubicBezTo>
                    <a:pt x="11655" y="8323"/>
                    <a:pt x="10944" y="7235"/>
                    <a:pt x="10002" y="6524"/>
                  </a:cubicBezTo>
                  <a:cubicBezTo>
                    <a:pt x="9584" y="6231"/>
                    <a:pt x="9103" y="5980"/>
                    <a:pt x="8454" y="5771"/>
                  </a:cubicBezTo>
                  <a:cubicBezTo>
                    <a:pt x="8056" y="5645"/>
                    <a:pt x="6738" y="5185"/>
                    <a:pt x="6550" y="4473"/>
                  </a:cubicBezTo>
                  <a:cubicBezTo>
                    <a:pt x="6487" y="4201"/>
                    <a:pt x="6571" y="3950"/>
                    <a:pt x="6864" y="3678"/>
                  </a:cubicBezTo>
                  <a:cubicBezTo>
                    <a:pt x="6906" y="3636"/>
                    <a:pt x="6885" y="3553"/>
                    <a:pt x="6885" y="3532"/>
                  </a:cubicBezTo>
                  <a:cubicBezTo>
                    <a:pt x="6885" y="3490"/>
                    <a:pt x="6864" y="3469"/>
                    <a:pt x="6843" y="3448"/>
                  </a:cubicBezTo>
                  <a:lnTo>
                    <a:pt x="6780" y="3427"/>
                  </a:lnTo>
                  <a:lnTo>
                    <a:pt x="6780" y="3385"/>
                  </a:lnTo>
                  <a:cubicBezTo>
                    <a:pt x="6654" y="2444"/>
                    <a:pt x="6550" y="1607"/>
                    <a:pt x="6424" y="854"/>
                  </a:cubicBezTo>
                  <a:lnTo>
                    <a:pt x="6424" y="833"/>
                  </a:lnTo>
                  <a:cubicBezTo>
                    <a:pt x="6424" y="812"/>
                    <a:pt x="6445" y="812"/>
                    <a:pt x="6445" y="770"/>
                  </a:cubicBezTo>
                  <a:cubicBezTo>
                    <a:pt x="6445" y="770"/>
                    <a:pt x="6445" y="749"/>
                    <a:pt x="6424" y="749"/>
                  </a:cubicBezTo>
                  <a:cubicBezTo>
                    <a:pt x="5901" y="540"/>
                    <a:pt x="5336" y="309"/>
                    <a:pt x="4813" y="17"/>
                  </a:cubicBezTo>
                  <a:cubicBezTo>
                    <a:pt x="4803" y="6"/>
                    <a:pt x="4792" y="1"/>
                    <a:pt x="47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9"/>
          <p:cNvGrpSpPr/>
          <p:nvPr/>
        </p:nvGrpSpPr>
        <p:grpSpPr>
          <a:xfrm rot="-5400000" flipH="1">
            <a:off x="9025150" y="3205975"/>
            <a:ext cx="460817" cy="1327327"/>
            <a:chOff x="3217925" y="402700"/>
            <a:chExt cx="326450" cy="940300"/>
          </a:xfrm>
        </p:grpSpPr>
        <p:sp>
          <p:nvSpPr>
            <p:cNvPr id="226" name="Google Shape;226;p9"/>
            <p:cNvSpPr/>
            <p:nvPr/>
          </p:nvSpPr>
          <p:spPr>
            <a:xfrm>
              <a:off x="3217925" y="402700"/>
              <a:ext cx="269425" cy="925950"/>
            </a:xfrm>
            <a:custGeom>
              <a:avLst/>
              <a:gdLst/>
              <a:ahLst/>
              <a:cxnLst/>
              <a:rect l="l" t="t" r="r" b="b"/>
              <a:pathLst>
                <a:path w="10777" h="37038" extrusionOk="0">
                  <a:moveTo>
                    <a:pt x="6027" y="8507"/>
                  </a:moveTo>
                  <a:lnTo>
                    <a:pt x="6027" y="8507"/>
                  </a:lnTo>
                  <a:cubicBezTo>
                    <a:pt x="6655" y="8821"/>
                    <a:pt x="7324" y="9093"/>
                    <a:pt x="7847" y="9511"/>
                  </a:cubicBezTo>
                  <a:cubicBezTo>
                    <a:pt x="7345" y="9218"/>
                    <a:pt x="6801" y="8988"/>
                    <a:pt x="6341" y="8737"/>
                  </a:cubicBezTo>
                  <a:lnTo>
                    <a:pt x="6027" y="8507"/>
                  </a:lnTo>
                  <a:close/>
                  <a:moveTo>
                    <a:pt x="7847" y="24953"/>
                  </a:moveTo>
                  <a:lnTo>
                    <a:pt x="7847" y="24953"/>
                  </a:lnTo>
                  <a:cubicBezTo>
                    <a:pt x="7973" y="25099"/>
                    <a:pt x="8119" y="25225"/>
                    <a:pt x="8224" y="25371"/>
                  </a:cubicBezTo>
                  <a:cubicBezTo>
                    <a:pt x="8182" y="25350"/>
                    <a:pt x="8161" y="25329"/>
                    <a:pt x="8119" y="25308"/>
                  </a:cubicBezTo>
                  <a:cubicBezTo>
                    <a:pt x="8057" y="25267"/>
                    <a:pt x="8036" y="25246"/>
                    <a:pt x="7973" y="25225"/>
                  </a:cubicBezTo>
                  <a:cubicBezTo>
                    <a:pt x="7931" y="25141"/>
                    <a:pt x="7910" y="25036"/>
                    <a:pt x="7847" y="24953"/>
                  </a:cubicBezTo>
                  <a:close/>
                  <a:moveTo>
                    <a:pt x="3684" y="32945"/>
                  </a:moveTo>
                  <a:lnTo>
                    <a:pt x="3684" y="32945"/>
                  </a:lnTo>
                  <a:cubicBezTo>
                    <a:pt x="3663" y="33092"/>
                    <a:pt x="3642" y="33217"/>
                    <a:pt x="3621" y="33385"/>
                  </a:cubicBezTo>
                  <a:lnTo>
                    <a:pt x="3579" y="33385"/>
                  </a:lnTo>
                  <a:lnTo>
                    <a:pt x="3579" y="33343"/>
                  </a:lnTo>
                  <a:cubicBezTo>
                    <a:pt x="3621" y="33217"/>
                    <a:pt x="3642" y="33071"/>
                    <a:pt x="3684" y="32945"/>
                  </a:cubicBezTo>
                  <a:close/>
                  <a:moveTo>
                    <a:pt x="4397" y="0"/>
                  </a:moveTo>
                  <a:cubicBezTo>
                    <a:pt x="4320" y="0"/>
                    <a:pt x="4242" y="11"/>
                    <a:pt x="4165" y="33"/>
                  </a:cubicBezTo>
                  <a:cubicBezTo>
                    <a:pt x="1382" y="849"/>
                    <a:pt x="1" y="4448"/>
                    <a:pt x="1466" y="6937"/>
                  </a:cubicBezTo>
                  <a:cubicBezTo>
                    <a:pt x="2177" y="8172"/>
                    <a:pt x="3474" y="8862"/>
                    <a:pt x="4625" y="9637"/>
                  </a:cubicBezTo>
                  <a:cubicBezTo>
                    <a:pt x="5713" y="10327"/>
                    <a:pt x="6989" y="11290"/>
                    <a:pt x="6383" y="12733"/>
                  </a:cubicBezTo>
                  <a:cubicBezTo>
                    <a:pt x="5734" y="14365"/>
                    <a:pt x="3956" y="15223"/>
                    <a:pt x="2930" y="16562"/>
                  </a:cubicBezTo>
                  <a:cubicBezTo>
                    <a:pt x="1759" y="18090"/>
                    <a:pt x="1549" y="20098"/>
                    <a:pt x="2533" y="21772"/>
                  </a:cubicBezTo>
                  <a:cubicBezTo>
                    <a:pt x="3453" y="23279"/>
                    <a:pt x="5127" y="24011"/>
                    <a:pt x="6173" y="25392"/>
                  </a:cubicBezTo>
                  <a:cubicBezTo>
                    <a:pt x="7199" y="26731"/>
                    <a:pt x="6717" y="27861"/>
                    <a:pt x="5567" y="28886"/>
                  </a:cubicBezTo>
                  <a:cubicBezTo>
                    <a:pt x="4520" y="29765"/>
                    <a:pt x="3307" y="30476"/>
                    <a:pt x="2533" y="31669"/>
                  </a:cubicBezTo>
                  <a:cubicBezTo>
                    <a:pt x="2156" y="32339"/>
                    <a:pt x="1968" y="33113"/>
                    <a:pt x="2052" y="33908"/>
                  </a:cubicBezTo>
                  <a:cubicBezTo>
                    <a:pt x="2198" y="35059"/>
                    <a:pt x="2888" y="35833"/>
                    <a:pt x="3579" y="36670"/>
                  </a:cubicBezTo>
                  <a:cubicBezTo>
                    <a:pt x="3642" y="36733"/>
                    <a:pt x="3663" y="36754"/>
                    <a:pt x="3725" y="36775"/>
                  </a:cubicBezTo>
                  <a:cubicBezTo>
                    <a:pt x="3844" y="36937"/>
                    <a:pt x="4025" y="37037"/>
                    <a:pt x="4240" y="37037"/>
                  </a:cubicBezTo>
                  <a:cubicBezTo>
                    <a:pt x="4328" y="37037"/>
                    <a:pt x="4423" y="37020"/>
                    <a:pt x="4520" y="36984"/>
                  </a:cubicBezTo>
                  <a:cubicBezTo>
                    <a:pt x="5316" y="36691"/>
                    <a:pt x="5964" y="36230"/>
                    <a:pt x="6550" y="35624"/>
                  </a:cubicBezTo>
                  <a:cubicBezTo>
                    <a:pt x="6864" y="35289"/>
                    <a:pt x="6655" y="34808"/>
                    <a:pt x="6299" y="34682"/>
                  </a:cubicBezTo>
                  <a:cubicBezTo>
                    <a:pt x="5818" y="33343"/>
                    <a:pt x="7282" y="31857"/>
                    <a:pt x="8140" y="31021"/>
                  </a:cubicBezTo>
                  <a:cubicBezTo>
                    <a:pt x="9186" y="30037"/>
                    <a:pt x="10316" y="28928"/>
                    <a:pt x="10484" y="27422"/>
                  </a:cubicBezTo>
                  <a:cubicBezTo>
                    <a:pt x="10693" y="25790"/>
                    <a:pt x="9793" y="24430"/>
                    <a:pt x="8642" y="23383"/>
                  </a:cubicBezTo>
                  <a:cubicBezTo>
                    <a:pt x="7513" y="22358"/>
                    <a:pt x="6027" y="21626"/>
                    <a:pt x="5211" y="20308"/>
                  </a:cubicBezTo>
                  <a:cubicBezTo>
                    <a:pt x="3788" y="18006"/>
                    <a:pt x="6822" y="16500"/>
                    <a:pt x="8266" y="15307"/>
                  </a:cubicBezTo>
                  <a:cubicBezTo>
                    <a:pt x="9166" y="14575"/>
                    <a:pt x="9961" y="13717"/>
                    <a:pt x="10337" y="12587"/>
                  </a:cubicBezTo>
                  <a:cubicBezTo>
                    <a:pt x="10777" y="11122"/>
                    <a:pt x="10316" y="9469"/>
                    <a:pt x="9186" y="8423"/>
                  </a:cubicBezTo>
                  <a:cubicBezTo>
                    <a:pt x="8015" y="7356"/>
                    <a:pt x="6173" y="7147"/>
                    <a:pt x="5127" y="5933"/>
                  </a:cubicBezTo>
                  <a:cubicBezTo>
                    <a:pt x="4248" y="4950"/>
                    <a:pt x="4374" y="3150"/>
                    <a:pt x="5420" y="2313"/>
                  </a:cubicBezTo>
                  <a:cubicBezTo>
                    <a:pt x="6027" y="1832"/>
                    <a:pt x="5734" y="974"/>
                    <a:pt x="5211" y="744"/>
                  </a:cubicBezTo>
                  <a:cubicBezTo>
                    <a:pt x="5190" y="681"/>
                    <a:pt x="5148" y="639"/>
                    <a:pt x="5148" y="577"/>
                  </a:cubicBezTo>
                  <a:cubicBezTo>
                    <a:pt x="5096" y="231"/>
                    <a:pt x="4760" y="0"/>
                    <a:pt x="4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3226300" y="403625"/>
              <a:ext cx="318075" cy="939375"/>
            </a:xfrm>
            <a:custGeom>
              <a:avLst/>
              <a:gdLst/>
              <a:ahLst/>
              <a:cxnLst/>
              <a:rect l="l" t="t" r="r" b="b"/>
              <a:pathLst>
                <a:path w="12723" h="37575" extrusionOk="0">
                  <a:moveTo>
                    <a:pt x="4709" y="268"/>
                  </a:moveTo>
                  <a:lnTo>
                    <a:pt x="4813" y="309"/>
                  </a:lnTo>
                  <a:cubicBezTo>
                    <a:pt x="5294" y="540"/>
                    <a:pt x="5734" y="728"/>
                    <a:pt x="6152" y="833"/>
                  </a:cubicBezTo>
                  <a:lnTo>
                    <a:pt x="6173" y="833"/>
                  </a:lnTo>
                  <a:lnTo>
                    <a:pt x="6173" y="854"/>
                  </a:lnTo>
                  <a:lnTo>
                    <a:pt x="6173" y="895"/>
                  </a:lnTo>
                  <a:cubicBezTo>
                    <a:pt x="6278" y="1628"/>
                    <a:pt x="6403" y="2423"/>
                    <a:pt x="6571" y="3218"/>
                  </a:cubicBezTo>
                  <a:lnTo>
                    <a:pt x="6592" y="3302"/>
                  </a:lnTo>
                  <a:lnTo>
                    <a:pt x="6592" y="3302"/>
                  </a:lnTo>
                  <a:lnTo>
                    <a:pt x="6529" y="3239"/>
                  </a:lnTo>
                  <a:cubicBezTo>
                    <a:pt x="6173" y="3009"/>
                    <a:pt x="5797" y="2778"/>
                    <a:pt x="5420" y="2527"/>
                  </a:cubicBezTo>
                  <a:lnTo>
                    <a:pt x="5399" y="2527"/>
                  </a:lnTo>
                  <a:lnTo>
                    <a:pt x="5399" y="2506"/>
                  </a:lnTo>
                  <a:cubicBezTo>
                    <a:pt x="5336" y="2109"/>
                    <a:pt x="5232" y="1690"/>
                    <a:pt x="5106" y="1251"/>
                  </a:cubicBezTo>
                  <a:cubicBezTo>
                    <a:pt x="5085" y="1209"/>
                    <a:pt x="5085" y="1167"/>
                    <a:pt x="5043" y="1126"/>
                  </a:cubicBezTo>
                  <a:cubicBezTo>
                    <a:pt x="4981" y="854"/>
                    <a:pt x="4897" y="602"/>
                    <a:pt x="4771" y="372"/>
                  </a:cubicBezTo>
                  <a:lnTo>
                    <a:pt x="4709" y="268"/>
                  </a:lnTo>
                  <a:close/>
                  <a:moveTo>
                    <a:pt x="5294" y="2799"/>
                  </a:moveTo>
                  <a:cubicBezTo>
                    <a:pt x="5734" y="3092"/>
                    <a:pt x="6173" y="3343"/>
                    <a:pt x="6634" y="3615"/>
                  </a:cubicBezTo>
                  <a:lnTo>
                    <a:pt x="6654" y="3636"/>
                  </a:lnTo>
                  <a:lnTo>
                    <a:pt x="6634" y="3657"/>
                  </a:lnTo>
                  <a:cubicBezTo>
                    <a:pt x="6424" y="3887"/>
                    <a:pt x="6320" y="4201"/>
                    <a:pt x="6362" y="4515"/>
                  </a:cubicBezTo>
                  <a:cubicBezTo>
                    <a:pt x="6424" y="4975"/>
                    <a:pt x="6738" y="5415"/>
                    <a:pt x="7157" y="5666"/>
                  </a:cubicBezTo>
                  <a:cubicBezTo>
                    <a:pt x="7491" y="5875"/>
                    <a:pt x="7889" y="5980"/>
                    <a:pt x="8245" y="6126"/>
                  </a:cubicBezTo>
                  <a:cubicBezTo>
                    <a:pt x="8517" y="6189"/>
                    <a:pt x="8768" y="6273"/>
                    <a:pt x="8998" y="6377"/>
                  </a:cubicBezTo>
                  <a:cubicBezTo>
                    <a:pt x="9709" y="6670"/>
                    <a:pt x="10316" y="7172"/>
                    <a:pt x="10776" y="7821"/>
                  </a:cubicBezTo>
                  <a:cubicBezTo>
                    <a:pt x="11718" y="9056"/>
                    <a:pt x="12032" y="10562"/>
                    <a:pt x="11760" y="12152"/>
                  </a:cubicBezTo>
                  <a:cubicBezTo>
                    <a:pt x="11488" y="13596"/>
                    <a:pt x="10714" y="15019"/>
                    <a:pt x="9584" y="16128"/>
                  </a:cubicBezTo>
                  <a:cubicBezTo>
                    <a:pt x="9249" y="16483"/>
                    <a:pt x="8831" y="16797"/>
                    <a:pt x="8433" y="17069"/>
                  </a:cubicBezTo>
                  <a:cubicBezTo>
                    <a:pt x="7826" y="17530"/>
                    <a:pt x="7198" y="17990"/>
                    <a:pt x="6780" y="18597"/>
                  </a:cubicBezTo>
                  <a:cubicBezTo>
                    <a:pt x="6173" y="19476"/>
                    <a:pt x="6362" y="20564"/>
                    <a:pt x="7261" y="21338"/>
                  </a:cubicBezTo>
                  <a:cubicBezTo>
                    <a:pt x="7638" y="21652"/>
                    <a:pt x="8098" y="21882"/>
                    <a:pt x="8538" y="22133"/>
                  </a:cubicBezTo>
                  <a:cubicBezTo>
                    <a:pt x="8726" y="22196"/>
                    <a:pt x="8893" y="22300"/>
                    <a:pt x="9061" y="22384"/>
                  </a:cubicBezTo>
                  <a:cubicBezTo>
                    <a:pt x="9814" y="22802"/>
                    <a:pt x="10463" y="23346"/>
                    <a:pt x="10965" y="24037"/>
                  </a:cubicBezTo>
                  <a:cubicBezTo>
                    <a:pt x="11927" y="25313"/>
                    <a:pt x="12325" y="26903"/>
                    <a:pt x="12095" y="28431"/>
                  </a:cubicBezTo>
                  <a:cubicBezTo>
                    <a:pt x="11969" y="29289"/>
                    <a:pt x="11613" y="30126"/>
                    <a:pt x="11132" y="30879"/>
                  </a:cubicBezTo>
                  <a:cubicBezTo>
                    <a:pt x="10672" y="31569"/>
                    <a:pt x="10086" y="32009"/>
                    <a:pt x="9479" y="32511"/>
                  </a:cubicBezTo>
                  <a:cubicBezTo>
                    <a:pt x="9312" y="32616"/>
                    <a:pt x="9186" y="32741"/>
                    <a:pt x="9040" y="32846"/>
                  </a:cubicBezTo>
                  <a:cubicBezTo>
                    <a:pt x="8579" y="33118"/>
                    <a:pt x="8035" y="33787"/>
                    <a:pt x="8015" y="34478"/>
                  </a:cubicBezTo>
                  <a:cubicBezTo>
                    <a:pt x="7994" y="34833"/>
                    <a:pt x="8119" y="35147"/>
                    <a:pt x="8370" y="35419"/>
                  </a:cubicBezTo>
                  <a:lnTo>
                    <a:pt x="8433" y="35461"/>
                  </a:lnTo>
                  <a:lnTo>
                    <a:pt x="8349" y="35461"/>
                  </a:lnTo>
                  <a:cubicBezTo>
                    <a:pt x="7889" y="35440"/>
                    <a:pt x="7408" y="35377"/>
                    <a:pt x="6968" y="35336"/>
                  </a:cubicBezTo>
                  <a:cubicBezTo>
                    <a:pt x="6759" y="35315"/>
                    <a:pt x="6529" y="35273"/>
                    <a:pt x="6278" y="35252"/>
                  </a:cubicBezTo>
                  <a:cubicBezTo>
                    <a:pt x="5608" y="34729"/>
                    <a:pt x="5378" y="33850"/>
                    <a:pt x="5692" y="33118"/>
                  </a:cubicBezTo>
                  <a:cubicBezTo>
                    <a:pt x="5922" y="32595"/>
                    <a:pt x="6445" y="32281"/>
                    <a:pt x="6906" y="31967"/>
                  </a:cubicBezTo>
                  <a:cubicBezTo>
                    <a:pt x="7073" y="31862"/>
                    <a:pt x="7198" y="31779"/>
                    <a:pt x="7324" y="31695"/>
                  </a:cubicBezTo>
                  <a:cubicBezTo>
                    <a:pt x="8307" y="31025"/>
                    <a:pt x="9040" y="30105"/>
                    <a:pt x="9479" y="29059"/>
                  </a:cubicBezTo>
                  <a:cubicBezTo>
                    <a:pt x="9772" y="28368"/>
                    <a:pt x="10191" y="27071"/>
                    <a:pt x="9835" y="25753"/>
                  </a:cubicBezTo>
                  <a:cubicBezTo>
                    <a:pt x="9563" y="24685"/>
                    <a:pt x="8663" y="23974"/>
                    <a:pt x="7805" y="23325"/>
                  </a:cubicBezTo>
                  <a:cubicBezTo>
                    <a:pt x="7638" y="23200"/>
                    <a:pt x="7471" y="23074"/>
                    <a:pt x="7303" y="22928"/>
                  </a:cubicBezTo>
                  <a:cubicBezTo>
                    <a:pt x="7178" y="22823"/>
                    <a:pt x="7010" y="22698"/>
                    <a:pt x="6864" y="22572"/>
                  </a:cubicBezTo>
                  <a:cubicBezTo>
                    <a:pt x="5734" y="21714"/>
                    <a:pt x="4353" y="20605"/>
                    <a:pt x="4750" y="19057"/>
                  </a:cubicBezTo>
                  <a:cubicBezTo>
                    <a:pt x="5022" y="17906"/>
                    <a:pt x="5964" y="17216"/>
                    <a:pt x="6885" y="16525"/>
                  </a:cubicBezTo>
                  <a:cubicBezTo>
                    <a:pt x="7198" y="16295"/>
                    <a:pt x="7512" y="16065"/>
                    <a:pt x="7805" y="15814"/>
                  </a:cubicBezTo>
                  <a:cubicBezTo>
                    <a:pt x="9709" y="14140"/>
                    <a:pt x="10358" y="11525"/>
                    <a:pt x="9395" y="9474"/>
                  </a:cubicBezTo>
                  <a:cubicBezTo>
                    <a:pt x="8768" y="8135"/>
                    <a:pt x="7680" y="7507"/>
                    <a:pt x="6382" y="6880"/>
                  </a:cubicBezTo>
                  <a:cubicBezTo>
                    <a:pt x="5546" y="6461"/>
                    <a:pt x="4771" y="6022"/>
                    <a:pt x="4290" y="5289"/>
                  </a:cubicBezTo>
                  <a:cubicBezTo>
                    <a:pt x="3955" y="4766"/>
                    <a:pt x="3913" y="3992"/>
                    <a:pt x="4165" y="3469"/>
                  </a:cubicBezTo>
                  <a:cubicBezTo>
                    <a:pt x="4290" y="3197"/>
                    <a:pt x="4583" y="2841"/>
                    <a:pt x="5190" y="2799"/>
                  </a:cubicBezTo>
                  <a:close/>
                  <a:moveTo>
                    <a:pt x="6173" y="35482"/>
                  </a:moveTo>
                  <a:cubicBezTo>
                    <a:pt x="6822" y="35670"/>
                    <a:pt x="7596" y="35691"/>
                    <a:pt x="8161" y="35733"/>
                  </a:cubicBezTo>
                  <a:lnTo>
                    <a:pt x="8245" y="35733"/>
                  </a:lnTo>
                  <a:lnTo>
                    <a:pt x="8224" y="35754"/>
                  </a:lnTo>
                  <a:cubicBezTo>
                    <a:pt x="7617" y="36361"/>
                    <a:pt x="6947" y="36905"/>
                    <a:pt x="6131" y="37428"/>
                  </a:cubicBezTo>
                  <a:lnTo>
                    <a:pt x="6069" y="37428"/>
                  </a:lnTo>
                  <a:cubicBezTo>
                    <a:pt x="5818" y="37323"/>
                    <a:pt x="5546" y="37261"/>
                    <a:pt x="5253" y="37240"/>
                  </a:cubicBezTo>
                  <a:cubicBezTo>
                    <a:pt x="5190" y="37240"/>
                    <a:pt x="5106" y="37219"/>
                    <a:pt x="5022" y="37198"/>
                  </a:cubicBezTo>
                  <a:lnTo>
                    <a:pt x="4960" y="37198"/>
                  </a:lnTo>
                  <a:cubicBezTo>
                    <a:pt x="4709" y="37135"/>
                    <a:pt x="4499" y="37114"/>
                    <a:pt x="4269" y="37093"/>
                  </a:cubicBezTo>
                  <a:lnTo>
                    <a:pt x="4165" y="37093"/>
                  </a:lnTo>
                  <a:lnTo>
                    <a:pt x="4248" y="37030"/>
                  </a:lnTo>
                  <a:cubicBezTo>
                    <a:pt x="4458" y="36905"/>
                    <a:pt x="4667" y="36738"/>
                    <a:pt x="4876" y="36591"/>
                  </a:cubicBezTo>
                  <a:cubicBezTo>
                    <a:pt x="4939" y="36528"/>
                    <a:pt x="5002" y="36486"/>
                    <a:pt x="5085" y="36424"/>
                  </a:cubicBezTo>
                  <a:cubicBezTo>
                    <a:pt x="5127" y="36382"/>
                    <a:pt x="5211" y="36361"/>
                    <a:pt x="5253" y="36298"/>
                  </a:cubicBezTo>
                  <a:cubicBezTo>
                    <a:pt x="5566" y="36068"/>
                    <a:pt x="5880" y="35796"/>
                    <a:pt x="6131" y="35524"/>
                  </a:cubicBezTo>
                  <a:lnTo>
                    <a:pt x="6152" y="35482"/>
                  </a:lnTo>
                  <a:close/>
                  <a:moveTo>
                    <a:pt x="4777" y="1"/>
                  </a:moveTo>
                  <a:cubicBezTo>
                    <a:pt x="4761" y="1"/>
                    <a:pt x="4740" y="6"/>
                    <a:pt x="4709" y="17"/>
                  </a:cubicBezTo>
                  <a:lnTo>
                    <a:pt x="4646" y="100"/>
                  </a:lnTo>
                  <a:lnTo>
                    <a:pt x="4646" y="121"/>
                  </a:lnTo>
                  <a:lnTo>
                    <a:pt x="4604" y="100"/>
                  </a:lnTo>
                  <a:lnTo>
                    <a:pt x="4541" y="100"/>
                  </a:lnTo>
                  <a:cubicBezTo>
                    <a:pt x="4499" y="121"/>
                    <a:pt x="4478" y="142"/>
                    <a:pt x="4499" y="184"/>
                  </a:cubicBezTo>
                  <a:cubicBezTo>
                    <a:pt x="4541" y="435"/>
                    <a:pt x="4646" y="665"/>
                    <a:pt x="4709" y="916"/>
                  </a:cubicBezTo>
                  <a:cubicBezTo>
                    <a:pt x="4771" y="1021"/>
                    <a:pt x="4813" y="1146"/>
                    <a:pt x="4855" y="1272"/>
                  </a:cubicBezTo>
                  <a:cubicBezTo>
                    <a:pt x="4960" y="1586"/>
                    <a:pt x="5022" y="1900"/>
                    <a:pt x="5127" y="2193"/>
                  </a:cubicBezTo>
                  <a:lnTo>
                    <a:pt x="5190" y="2402"/>
                  </a:lnTo>
                  <a:lnTo>
                    <a:pt x="5169" y="2402"/>
                  </a:lnTo>
                  <a:cubicBezTo>
                    <a:pt x="4750" y="2444"/>
                    <a:pt x="4374" y="2653"/>
                    <a:pt x="4123" y="3009"/>
                  </a:cubicBezTo>
                  <a:cubicBezTo>
                    <a:pt x="3809" y="3385"/>
                    <a:pt x="3662" y="3887"/>
                    <a:pt x="3746" y="4390"/>
                  </a:cubicBezTo>
                  <a:cubicBezTo>
                    <a:pt x="3913" y="5645"/>
                    <a:pt x="5169" y="6419"/>
                    <a:pt x="6069" y="6900"/>
                  </a:cubicBezTo>
                  <a:cubicBezTo>
                    <a:pt x="7722" y="7737"/>
                    <a:pt x="8998" y="8512"/>
                    <a:pt x="9458" y="10269"/>
                  </a:cubicBezTo>
                  <a:cubicBezTo>
                    <a:pt x="9877" y="11901"/>
                    <a:pt x="9354" y="13680"/>
                    <a:pt x="8098" y="15040"/>
                  </a:cubicBezTo>
                  <a:cubicBezTo>
                    <a:pt x="7680" y="15479"/>
                    <a:pt x="7198" y="15835"/>
                    <a:pt x="6696" y="16211"/>
                  </a:cubicBezTo>
                  <a:cubicBezTo>
                    <a:pt x="6048" y="16714"/>
                    <a:pt x="5336" y="17237"/>
                    <a:pt x="4876" y="17969"/>
                  </a:cubicBezTo>
                  <a:cubicBezTo>
                    <a:pt x="4185" y="19036"/>
                    <a:pt x="4248" y="20208"/>
                    <a:pt x="5064" y="21212"/>
                  </a:cubicBezTo>
                  <a:cubicBezTo>
                    <a:pt x="5650" y="21945"/>
                    <a:pt x="6445" y="22530"/>
                    <a:pt x="7198" y="23116"/>
                  </a:cubicBezTo>
                  <a:cubicBezTo>
                    <a:pt x="7701" y="23514"/>
                    <a:pt x="8224" y="23890"/>
                    <a:pt x="8684" y="24351"/>
                  </a:cubicBezTo>
                  <a:cubicBezTo>
                    <a:pt x="10107" y="25669"/>
                    <a:pt x="9793" y="27719"/>
                    <a:pt x="9061" y="29205"/>
                  </a:cubicBezTo>
                  <a:cubicBezTo>
                    <a:pt x="8663" y="30021"/>
                    <a:pt x="8056" y="30732"/>
                    <a:pt x="7366" y="31256"/>
                  </a:cubicBezTo>
                  <a:cubicBezTo>
                    <a:pt x="7178" y="31381"/>
                    <a:pt x="6968" y="31507"/>
                    <a:pt x="6759" y="31632"/>
                  </a:cubicBezTo>
                  <a:cubicBezTo>
                    <a:pt x="6362" y="31904"/>
                    <a:pt x="5943" y="32155"/>
                    <a:pt x="5650" y="32532"/>
                  </a:cubicBezTo>
                  <a:cubicBezTo>
                    <a:pt x="5022" y="33348"/>
                    <a:pt x="5190" y="34499"/>
                    <a:pt x="5964" y="35168"/>
                  </a:cubicBezTo>
                  <a:lnTo>
                    <a:pt x="6006" y="35189"/>
                  </a:lnTo>
                  <a:lnTo>
                    <a:pt x="6006" y="35231"/>
                  </a:lnTo>
                  <a:lnTo>
                    <a:pt x="6006" y="35273"/>
                  </a:lnTo>
                  <a:lnTo>
                    <a:pt x="6006" y="35315"/>
                  </a:lnTo>
                  <a:lnTo>
                    <a:pt x="5964" y="35315"/>
                  </a:lnTo>
                  <a:cubicBezTo>
                    <a:pt x="5734" y="35461"/>
                    <a:pt x="5525" y="35649"/>
                    <a:pt x="5315" y="35859"/>
                  </a:cubicBezTo>
                  <a:cubicBezTo>
                    <a:pt x="5190" y="35984"/>
                    <a:pt x="5064" y="36089"/>
                    <a:pt x="4918" y="36193"/>
                  </a:cubicBezTo>
                  <a:cubicBezTo>
                    <a:pt x="4813" y="36277"/>
                    <a:pt x="4709" y="36382"/>
                    <a:pt x="4583" y="36465"/>
                  </a:cubicBezTo>
                  <a:cubicBezTo>
                    <a:pt x="4395" y="36591"/>
                    <a:pt x="4185" y="36738"/>
                    <a:pt x="4039" y="36926"/>
                  </a:cubicBezTo>
                  <a:lnTo>
                    <a:pt x="4018" y="36947"/>
                  </a:lnTo>
                  <a:lnTo>
                    <a:pt x="3976" y="36926"/>
                  </a:lnTo>
                  <a:cubicBezTo>
                    <a:pt x="2302" y="35796"/>
                    <a:pt x="1737" y="33766"/>
                    <a:pt x="2595" y="32092"/>
                  </a:cubicBezTo>
                  <a:cubicBezTo>
                    <a:pt x="3077" y="31193"/>
                    <a:pt x="3872" y="30670"/>
                    <a:pt x="4667" y="30147"/>
                  </a:cubicBezTo>
                  <a:cubicBezTo>
                    <a:pt x="5106" y="29833"/>
                    <a:pt x="5608" y="29561"/>
                    <a:pt x="6006" y="29163"/>
                  </a:cubicBezTo>
                  <a:cubicBezTo>
                    <a:pt x="6989" y="28222"/>
                    <a:pt x="7303" y="26862"/>
                    <a:pt x="6801" y="25711"/>
                  </a:cubicBezTo>
                  <a:cubicBezTo>
                    <a:pt x="6424" y="24769"/>
                    <a:pt x="5587" y="24121"/>
                    <a:pt x="4792" y="23493"/>
                  </a:cubicBezTo>
                  <a:cubicBezTo>
                    <a:pt x="4437" y="23200"/>
                    <a:pt x="4060" y="22907"/>
                    <a:pt x="3746" y="22614"/>
                  </a:cubicBezTo>
                  <a:cubicBezTo>
                    <a:pt x="2449" y="21338"/>
                    <a:pt x="1298" y="19245"/>
                    <a:pt x="2470" y="17467"/>
                  </a:cubicBezTo>
                  <a:cubicBezTo>
                    <a:pt x="2972" y="16735"/>
                    <a:pt x="3725" y="16274"/>
                    <a:pt x="4458" y="15814"/>
                  </a:cubicBezTo>
                  <a:cubicBezTo>
                    <a:pt x="4876" y="15563"/>
                    <a:pt x="5315" y="15291"/>
                    <a:pt x="5692" y="14977"/>
                  </a:cubicBezTo>
                  <a:cubicBezTo>
                    <a:pt x="6738" y="14119"/>
                    <a:pt x="7157" y="12926"/>
                    <a:pt x="6906" y="11608"/>
                  </a:cubicBezTo>
                  <a:cubicBezTo>
                    <a:pt x="6675" y="10374"/>
                    <a:pt x="5901" y="9265"/>
                    <a:pt x="4562" y="8281"/>
                  </a:cubicBezTo>
                  <a:cubicBezTo>
                    <a:pt x="4185" y="8030"/>
                    <a:pt x="3767" y="7800"/>
                    <a:pt x="3307" y="7549"/>
                  </a:cubicBezTo>
                  <a:cubicBezTo>
                    <a:pt x="2072" y="6900"/>
                    <a:pt x="691" y="6147"/>
                    <a:pt x="524" y="4703"/>
                  </a:cubicBezTo>
                  <a:cubicBezTo>
                    <a:pt x="398" y="3427"/>
                    <a:pt x="1089" y="2465"/>
                    <a:pt x="1654" y="1858"/>
                  </a:cubicBezTo>
                  <a:cubicBezTo>
                    <a:pt x="2386" y="1105"/>
                    <a:pt x="3349" y="540"/>
                    <a:pt x="4353" y="289"/>
                  </a:cubicBezTo>
                  <a:cubicBezTo>
                    <a:pt x="4395" y="268"/>
                    <a:pt x="4437" y="205"/>
                    <a:pt x="4437" y="163"/>
                  </a:cubicBezTo>
                  <a:cubicBezTo>
                    <a:pt x="4437" y="111"/>
                    <a:pt x="4394" y="74"/>
                    <a:pt x="4356" y="74"/>
                  </a:cubicBezTo>
                  <a:cubicBezTo>
                    <a:pt x="4347" y="74"/>
                    <a:pt x="4339" y="76"/>
                    <a:pt x="4332" y="79"/>
                  </a:cubicBezTo>
                  <a:cubicBezTo>
                    <a:pt x="2721" y="289"/>
                    <a:pt x="1026" y="1732"/>
                    <a:pt x="419" y="3343"/>
                  </a:cubicBezTo>
                  <a:cubicBezTo>
                    <a:pt x="147" y="4139"/>
                    <a:pt x="1" y="5289"/>
                    <a:pt x="984" y="6335"/>
                  </a:cubicBezTo>
                  <a:cubicBezTo>
                    <a:pt x="1570" y="6984"/>
                    <a:pt x="2386" y="7424"/>
                    <a:pt x="3139" y="7842"/>
                  </a:cubicBezTo>
                  <a:cubicBezTo>
                    <a:pt x="3830" y="8219"/>
                    <a:pt x="4499" y="8595"/>
                    <a:pt x="5085" y="9118"/>
                  </a:cubicBezTo>
                  <a:cubicBezTo>
                    <a:pt x="6027" y="9997"/>
                    <a:pt x="6654" y="11211"/>
                    <a:pt x="6675" y="12299"/>
                  </a:cubicBezTo>
                  <a:cubicBezTo>
                    <a:pt x="6696" y="13094"/>
                    <a:pt x="6424" y="13868"/>
                    <a:pt x="5859" y="14454"/>
                  </a:cubicBezTo>
                  <a:cubicBezTo>
                    <a:pt x="5399" y="14956"/>
                    <a:pt x="4792" y="15333"/>
                    <a:pt x="4227" y="15688"/>
                  </a:cubicBezTo>
                  <a:cubicBezTo>
                    <a:pt x="3600" y="16086"/>
                    <a:pt x="2909" y="16483"/>
                    <a:pt x="2449" y="17069"/>
                  </a:cubicBezTo>
                  <a:cubicBezTo>
                    <a:pt x="1612" y="18095"/>
                    <a:pt x="1465" y="19559"/>
                    <a:pt x="2093" y="20940"/>
                  </a:cubicBezTo>
                  <a:cubicBezTo>
                    <a:pt x="2658" y="22154"/>
                    <a:pt x="3600" y="22907"/>
                    <a:pt x="4562" y="23723"/>
                  </a:cubicBezTo>
                  <a:cubicBezTo>
                    <a:pt x="4876" y="23974"/>
                    <a:pt x="5190" y="24246"/>
                    <a:pt x="5483" y="24497"/>
                  </a:cubicBezTo>
                  <a:cubicBezTo>
                    <a:pt x="6424" y="25376"/>
                    <a:pt x="6843" y="26276"/>
                    <a:pt x="6696" y="27280"/>
                  </a:cubicBezTo>
                  <a:cubicBezTo>
                    <a:pt x="6550" y="28410"/>
                    <a:pt x="5713" y="29142"/>
                    <a:pt x="5002" y="29623"/>
                  </a:cubicBezTo>
                  <a:cubicBezTo>
                    <a:pt x="4897" y="29686"/>
                    <a:pt x="4813" y="29770"/>
                    <a:pt x="4709" y="29812"/>
                  </a:cubicBezTo>
                  <a:cubicBezTo>
                    <a:pt x="3411" y="30732"/>
                    <a:pt x="2156" y="31590"/>
                    <a:pt x="1947" y="33285"/>
                  </a:cubicBezTo>
                  <a:cubicBezTo>
                    <a:pt x="1737" y="34833"/>
                    <a:pt x="2512" y="36361"/>
                    <a:pt x="3872" y="37093"/>
                  </a:cubicBezTo>
                  <a:lnTo>
                    <a:pt x="3913" y="37114"/>
                  </a:lnTo>
                  <a:lnTo>
                    <a:pt x="3872" y="37156"/>
                  </a:lnTo>
                  <a:lnTo>
                    <a:pt x="3872" y="37198"/>
                  </a:lnTo>
                  <a:lnTo>
                    <a:pt x="3913" y="37198"/>
                  </a:lnTo>
                  <a:cubicBezTo>
                    <a:pt x="3955" y="37198"/>
                    <a:pt x="3976" y="37156"/>
                    <a:pt x="4039" y="37135"/>
                  </a:cubicBezTo>
                  <a:cubicBezTo>
                    <a:pt x="4332" y="37240"/>
                    <a:pt x="4646" y="37323"/>
                    <a:pt x="4960" y="37407"/>
                  </a:cubicBezTo>
                  <a:lnTo>
                    <a:pt x="4981" y="37407"/>
                  </a:lnTo>
                  <a:cubicBezTo>
                    <a:pt x="5064" y="37428"/>
                    <a:pt x="5127" y="37428"/>
                    <a:pt x="5211" y="37449"/>
                  </a:cubicBezTo>
                  <a:cubicBezTo>
                    <a:pt x="5483" y="37512"/>
                    <a:pt x="5755" y="37574"/>
                    <a:pt x="6027" y="37574"/>
                  </a:cubicBezTo>
                  <a:lnTo>
                    <a:pt x="6069" y="37574"/>
                  </a:lnTo>
                  <a:cubicBezTo>
                    <a:pt x="6989" y="37114"/>
                    <a:pt x="7805" y="36486"/>
                    <a:pt x="8579" y="35670"/>
                  </a:cubicBezTo>
                  <a:cubicBezTo>
                    <a:pt x="8621" y="35649"/>
                    <a:pt x="8621" y="35629"/>
                    <a:pt x="8621" y="35587"/>
                  </a:cubicBezTo>
                  <a:cubicBezTo>
                    <a:pt x="8621" y="35566"/>
                    <a:pt x="8579" y="35545"/>
                    <a:pt x="8559" y="35524"/>
                  </a:cubicBezTo>
                  <a:lnTo>
                    <a:pt x="8538" y="35482"/>
                  </a:lnTo>
                  <a:lnTo>
                    <a:pt x="8538" y="35461"/>
                  </a:lnTo>
                  <a:cubicBezTo>
                    <a:pt x="8538" y="35440"/>
                    <a:pt x="8559" y="35419"/>
                    <a:pt x="8517" y="35357"/>
                  </a:cubicBezTo>
                  <a:cubicBezTo>
                    <a:pt x="8224" y="35064"/>
                    <a:pt x="8098" y="34750"/>
                    <a:pt x="8119" y="34436"/>
                  </a:cubicBezTo>
                  <a:cubicBezTo>
                    <a:pt x="8245" y="33662"/>
                    <a:pt x="9207" y="32908"/>
                    <a:pt x="10002" y="32302"/>
                  </a:cubicBezTo>
                  <a:cubicBezTo>
                    <a:pt x="10337" y="32009"/>
                    <a:pt x="10672" y="31779"/>
                    <a:pt x="10881" y="31548"/>
                  </a:cubicBezTo>
                  <a:cubicBezTo>
                    <a:pt x="11697" y="30628"/>
                    <a:pt x="12220" y="29477"/>
                    <a:pt x="12388" y="28263"/>
                  </a:cubicBezTo>
                  <a:cubicBezTo>
                    <a:pt x="12722" y="25941"/>
                    <a:pt x="11592" y="23535"/>
                    <a:pt x="9584" y="22258"/>
                  </a:cubicBezTo>
                  <a:cubicBezTo>
                    <a:pt x="9375" y="22133"/>
                    <a:pt x="9103" y="21986"/>
                    <a:pt x="8851" y="21840"/>
                  </a:cubicBezTo>
                  <a:cubicBezTo>
                    <a:pt x="7994" y="21400"/>
                    <a:pt x="6947" y="20815"/>
                    <a:pt x="6696" y="19978"/>
                  </a:cubicBezTo>
                  <a:cubicBezTo>
                    <a:pt x="6592" y="19580"/>
                    <a:pt x="6675" y="19183"/>
                    <a:pt x="6906" y="18743"/>
                  </a:cubicBezTo>
                  <a:cubicBezTo>
                    <a:pt x="7303" y="18074"/>
                    <a:pt x="8015" y="17551"/>
                    <a:pt x="8663" y="17069"/>
                  </a:cubicBezTo>
                  <a:cubicBezTo>
                    <a:pt x="9082" y="16797"/>
                    <a:pt x="9500" y="16483"/>
                    <a:pt x="9835" y="16107"/>
                  </a:cubicBezTo>
                  <a:cubicBezTo>
                    <a:pt x="11718" y="14203"/>
                    <a:pt x="12513" y="11776"/>
                    <a:pt x="11969" y="9579"/>
                  </a:cubicBezTo>
                  <a:cubicBezTo>
                    <a:pt x="11655" y="8323"/>
                    <a:pt x="10944" y="7235"/>
                    <a:pt x="10002" y="6524"/>
                  </a:cubicBezTo>
                  <a:cubicBezTo>
                    <a:pt x="9584" y="6231"/>
                    <a:pt x="9103" y="5980"/>
                    <a:pt x="8454" y="5771"/>
                  </a:cubicBezTo>
                  <a:cubicBezTo>
                    <a:pt x="8056" y="5645"/>
                    <a:pt x="6738" y="5185"/>
                    <a:pt x="6550" y="4473"/>
                  </a:cubicBezTo>
                  <a:cubicBezTo>
                    <a:pt x="6487" y="4201"/>
                    <a:pt x="6571" y="3950"/>
                    <a:pt x="6864" y="3678"/>
                  </a:cubicBezTo>
                  <a:cubicBezTo>
                    <a:pt x="6906" y="3636"/>
                    <a:pt x="6885" y="3553"/>
                    <a:pt x="6885" y="3532"/>
                  </a:cubicBezTo>
                  <a:cubicBezTo>
                    <a:pt x="6885" y="3490"/>
                    <a:pt x="6864" y="3469"/>
                    <a:pt x="6843" y="3448"/>
                  </a:cubicBezTo>
                  <a:lnTo>
                    <a:pt x="6780" y="3427"/>
                  </a:lnTo>
                  <a:lnTo>
                    <a:pt x="6780" y="3385"/>
                  </a:lnTo>
                  <a:cubicBezTo>
                    <a:pt x="6654" y="2444"/>
                    <a:pt x="6550" y="1607"/>
                    <a:pt x="6424" y="854"/>
                  </a:cubicBezTo>
                  <a:lnTo>
                    <a:pt x="6424" y="833"/>
                  </a:lnTo>
                  <a:cubicBezTo>
                    <a:pt x="6424" y="812"/>
                    <a:pt x="6445" y="812"/>
                    <a:pt x="6445" y="770"/>
                  </a:cubicBezTo>
                  <a:cubicBezTo>
                    <a:pt x="6445" y="770"/>
                    <a:pt x="6445" y="749"/>
                    <a:pt x="6424" y="749"/>
                  </a:cubicBezTo>
                  <a:cubicBezTo>
                    <a:pt x="5901" y="540"/>
                    <a:pt x="5336" y="309"/>
                    <a:pt x="4813" y="17"/>
                  </a:cubicBezTo>
                  <a:cubicBezTo>
                    <a:pt x="4803" y="6"/>
                    <a:pt x="4792" y="1"/>
                    <a:pt x="47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9"/>
          <p:cNvSpPr/>
          <p:nvPr/>
        </p:nvSpPr>
        <p:spPr>
          <a:xfrm>
            <a:off x="1141447" y="4788050"/>
            <a:ext cx="7289363" cy="33930"/>
          </a:xfrm>
          <a:custGeom>
            <a:avLst/>
            <a:gdLst/>
            <a:ahLst/>
            <a:cxnLst/>
            <a:rect l="l" t="t" r="r" b="b"/>
            <a:pathLst>
              <a:path w="185965" h="3680" extrusionOk="0">
                <a:moveTo>
                  <a:pt x="185965" y="621"/>
                </a:moveTo>
                <a:cubicBezTo>
                  <a:pt x="171888" y="5309"/>
                  <a:pt x="156218" y="-1232"/>
                  <a:pt x="141454" y="244"/>
                </a:cubicBezTo>
                <a:cubicBezTo>
                  <a:pt x="94526" y="4934"/>
                  <a:pt x="47162" y="3262"/>
                  <a:pt x="0" y="3262"/>
                </a:cubicBezTo>
              </a:path>
            </a:pathLst>
          </a:custGeom>
          <a:noFill/>
          <a:ln w="9525" cap="flat" cmpd="sng">
            <a:solidFill>
              <a:schemeClr val="dk2"/>
            </a:solidFill>
            <a:prstDash val="solid"/>
            <a:round/>
            <a:headEnd type="none" w="med" len="med"/>
            <a:tailEnd type="none" w="med" len="med"/>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5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Google Shape;259;p13"/>
          <p:cNvSpPr txBox="1">
            <a:spLocks noGrp="1"/>
          </p:cNvSpPr>
          <p:nvPr>
            <p:ph type="title" hasCustomPrompt="1"/>
          </p:nvPr>
        </p:nvSpPr>
        <p:spPr>
          <a:xfrm flipH="1">
            <a:off x="1580375" y="1776741"/>
            <a:ext cx="850800" cy="5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4000" b="1"/>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260" name="Google Shape;260;p13"/>
          <p:cNvSpPr txBox="1">
            <a:spLocks noGrp="1"/>
          </p:cNvSpPr>
          <p:nvPr>
            <p:ph type="subTitle" idx="1"/>
          </p:nvPr>
        </p:nvSpPr>
        <p:spPr>
          <a:xfrm>
            <a:off x="927575" y="2661023"/>
            <a:ext cx="2156400" cy="48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61" name="Google Shape;261;p13"/>
          <p:cNvSpPr txBox="1">
            <a:spLocks noGrp="1"/>
          </p:cNvSpPr>
          <p:nvPr>
            <p:ph type="subTitle" idx="2"/>
          </p:nvPr>
        </p:nvSpPr>
        <p:spPr>
          <a:xfrm>
            <a:off x="927563" y="2319704"/>
            <a:ext cx="21564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atin typeface="Architects Daughter"/>
                <a:ea typeface="Architects Daughter"/>
                <a:cs typeface="Architects Daughter"/>
                <a:sym typeface="Architects Daughter"/>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62" name="Google Shape;262;p13"/>
          <p:cNvSpPr txBox="1">
            <a:spLocks noGrp="1"/>
          </p:cNvSpPr>
          <p:nvPr>
            <p:ph type="title" idx="3" hasCustomPrompt="1"/>
          </p:nvPr>
        </p:nvSpPr>
        <p:spPr>
          <a:xfrm flipH="1">
            <a:off x="4146600" y="2401816"/>
            <a:ext cx="850800" cy="5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4000" b="1"/>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263" name="Google Shape;263;p13"/>
          <p:cNvSpPr txBox="1">
            <a:spLocks noGrp="1"/>
          </p:cNvSpPr>
          <p:nvPr>
            <p:ph type="subTitle" idx="4"/>
          </p:nvPr>
        </p:nvSpPr>
        <p:spPr>
          <a:xfrm>
            <a:off x="3493800" y="3298363"/>
            <a:ext cx="2156400" cy="48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64" name="Google Shape;264;p13"/>
          <p:cNvSpPr txBox="1">
            <a:spLocks noGrp="1"/>
          </p:cNvSpPr>
          <p:nvPr>
            <p:ph type="subTitle" idx="5"/>
          </p:nvPr>
        </p:nvSpPr>
        <p:spPr>
          <a:xfrm>
            <a:off x="3493788" y="2944779"/>
            <a:ext cx="21564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atin typeface="Architects Daughter"/>
                <a:ea typeface="Architects Daughter"/>
                <a:cs typeface="Architects Daughter"/>
                <a:sym typeface="Architects Daughter"/>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65" name="Google Shape;265;p13"/>
          <p:cNvSpPr txBox="1">
            <a:spLocks noGrp="1"/>
          </p:cNvSpPr>
          <p:nvPr>
            <p:ph type="title" idx="6" hasCustomPrompt="1"/>
          </p:nvPr>
        </p:nvSpPr>
        <p:spPr>
          <a:xfrm flipH="1">
            <a:off x="6719500" y="3028204"/>
            <a:ext cx="850800" cy="5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4000" b="1"/>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266" name="Google Shape;266;p13"/>
          <p:cNvSpPr txBox="1">
            <a:spLocks noGrp="1"/>
          </p:cNvSpPr>
          <p:nvPr>
            <p:ph type="subTitle" idx="7"/>
          </p:nvPr>
        </p:nvSpPr>
        <p:spPr>
          <a:xfrm>
            <a:off x="6066700" y="3916625"/>
            <a:ext cx="2156400" cy="48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67" name="Google Shape;267;p13"/>
          <p:cNvSpPr txBox="1">
            <a:spLocks noGrp="1"/>
          </p:cNvSpPr>
          <p:nvPr>
            <p:ph type="subTitle" idx="8"/>
          </p:nvPr>
        </p:nvSpPr>
        <p:spPr>
          <a:xfrm>
            <a:off x="6066688" y="3571166"/>
            <a:ext cx="21564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atin typeface="Architects Daughter"/>
                <a:ea typeface="Architects Daughter"/>
                <a:cs typeface="Architects Daughter"/>
                <a:sym typeface="Architects Daughter"/>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68" name="Google Shape;268;p13"/>
          <p:cNvSpPr txBox="1">
            <a:spLocks noGrp="1"/>
          </p:cNvSpPr>
          <p:nvPr>
            <p:ph type="title" idx="9"/>
          </p:nvPr>
        </p:nvSpPr>
        <p:spPr>
          <a:xfrm>
            <a:off x="1966350" y="439125"/>
            <a:ext cx="5211300" cy="6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000"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69" name="Google Shape;269;p13"/>
          <p:cNvSpPr txBox="1">
            <a:spLocks noGrp="1"/>
          </p:cNvSpPr>
          <p:nvPr>
            <p:ph type="sldNum" idx="12"/>
          </p:nvPr>
        </p:nvSpPr>
        <p:spPr>
          <a:xfrm>
            <a:off x="436813" y="4608217"/>
            <a:ext cx="548700" cy="393600"/>
          </a:xfrm>
          <a:prstGeom prst="rect">
            <a:avLst/>
          </a:prstGeom>
        </p:spPr>
        <p:txBody>
          <a:bodyPr spcFirstLastPara="1" wrap="square" lIns="91425" tIns="91425" rIns="91425" bIns="91425" anchor="t" anchorCtr="0">
            <a:noAutofit/>
          </a:bodyPr>
          <a:lstStyle>
            <a:lvl1pPr lvl="0" rtl="0">
              <a:buNone/>
              <a:defRPr sz="1200">
                <a:latin typeface="Architects Daughter"/>
                <a:ea typeface="Architects Daughter"/>
                <a:cs typeface="Architects Daughter"/>
                <a:sym typeface="Architects Daughter"/>
              </a:defRPr>
            </a:lvl1pPr>
            <a:lvl2pPr lvl="1" rtl="0">
              <a:buNone/>
              <a:defRPr sz="1200">
                <a:latin typeface="Architects Daughter"/>
                <a:ea typeface="Architects Daughter"/>
                <a:cs typeface="Architects Daughter"/>
                <a:sym typeface="Architects Daughter"/>
              </a:defRPr>
            </a:lvl2pPr>
            <a:lvl3pPr lvl="2" rtl="0">
              <a:buNone/>
              <a:defRPr sz="1200">
                <a:latin typeface="Architects Daughter"/>
                <a:ea typeface="Architects Daughter"/>
                <a:cs typeface="Architects Daughter"/>
                <a:sym typeface="Architects Daughter"/>
              </a:defRPr>
            </a:lvl3pPr>
            <a:lvl4pPr lvl="3" rtl="0">
              <a:buNone/>
              <a:defRPr sz="1200">
                <a:latin typeface="Architects Daughter"/>
                <a:ea typeface="Architects Daughter"/>
                <a:cs typeface="Architects Daughter"/>
                <a:sym typeface="Architects Daughter"/>
              </a:defRPr>
            </a:lvl4pPr>
            <a:lvl5pPr lvl="4" rtl="0">
              <a:buNone/>
              <a:defRPr sz="1200">
                <a:latin typeface="Architects Daughter"/>
                <a:ea typeface="Architects Daughter"/>
                <a:cs typeface="Architects Daughter"/>
                <a:sym typeface="Architects Daughter"/>
              </a:defRPr>
            </a:lvl5pPr>
            <a:lvl6pPr lvl="5" rtl="0">
              <a:buNone/>
              <a:defRPr sz="1200">
                <a:latin typeface="Architects Daughter"/>
                <a:ea typeface="Architects Daughter"/>
                <a:cs typeface="Architects Daughter"/>
                <a:sym typeface="Architects Daughter"/>
              </a:defRPr>
            </a:lvl6pPr>
            <a:lvl7pPr lvl="6" rtl="0">
              <a:buNone/>
              <a:defRPr sz="1200">
                <a:latin typeface="Architects Daughter"/>
                <a:ea typeface="Architects Daughter"/>
                <a:cs typeface="Architects Daughter"/>
                <a:sym typeface="Architects Daughter"/>
              </a:defRPr>
            </a:lvl7pPr>
            <a:lvl8pPr lvl="7" rtl="0">
              <a:buNone/>
              <a:defRPr sz="1200">
                <a:latin typeface="Architects Daughter"/>
                <a:ea typeface="Architects Daughter"/>
                <a:cs typeface="Architects Daughter"/>
                <a:sym typeface="Architects Daughter"/>
              </a:defRPr>
            </a:lvl8pPr>
            <a:lvl9pPr lvl="8" rtl="0">
              <a:buNone/>
              <a:defRPr sz="1200">
                <a:latin typeface="Architects Daughter"/>
                <a:ea typeface="Architects Daughter"/>
                <a:cs typeface="Architects Daughter"/>
                <a:sym typeface="Architects Daughter"/>
              </a:defRPr>
            </a:lvl9pPr>
          </a:lstStyle>
          <a:p>
            <a:pPr marL="0" lvl="0" indent="0" algn="r" rtl="0">
              <a:spcBef>
                <a:spcPts val="0"/>
              </a:spcBef>
              <a:spcAft>
                <a:spcPts val="0"/>
              </a:spcAft>
              <a:buNone/>
            </a:pPr>
            <a:fld id="{00000000-1234-1234-1234-123412341234}" type="slidenum">
              <a:rPr lang="en"/>
              <a:t>‹#›</a:t>
            </a:fld>
            <a:endParaRPr/>
          </a:p>
        </p:txBody>
      </p:sp>
      <p:grpSp>
        <p:nvGrpSpPr>
          <p:cNvPr id="270" name="Google Shape;270;p13"/>
          <p:cNvGrpSpPr/>
          <p:nvPr/>
        </p:nvGrpSpPr>
        <p:grpSpPr>
          <a:xfrm rot="5400000">
            <a:off x="8860575" y="-128575"/>
            <a:ext cx="326450" cy="940300"/>
            <a:chOff x="3217925" y="402700"/>
            <a:chExt cx="326450" cy="940300"/>
          </a:xfrm>
        </p:grpSpPr>
        <p:sp>
          <p:nvSpPr>
            <p:cNvPr id="271" name="Google Shape;271;p13"/>
            <p:cNvSpPr/>
            <p:nvPr/>
          </p:nvSpPr>
          <p:spPr>
            <a:xfrm>
              <a:off x="3217925" y="402700"/>
              <a:ext cx="269425" cy="925950"/>
            </a:xfrm>
            <a:custGeom>
              <a:avLst/>
              <a:gdLst/>
              <a:ahLst/>
              <a:cxnLst/>
              <a:rect l="l" t="t" r="r" b="b"/>
              <a:pathLst>
                <a:path w="10777" h="37038" extrusionOk="0">
                  <a:moveTo>
                    <a:pt x="6027" y="8507"/>
                  </a:moveTo>
                  <a:lnTo>
                    <a:pt x="6027" y="8507"/>
                  </a:lnTo>
                  <a:cubicBezTo>
                    <a:pt x="6655" y="8821"/>
                    <a:pt x="7324" y="9093"/>
                    <a:pt x="7847" y="9511"/>
                  </a:cubicBezTo>
                  <a:cubicBezTo>
                    <a:pt x="7345" y="9218"/>
                    <a:pt x="6801" y="8988"/>
                    <a:pt x="6341" y="8737"/>
                  </a:cubicBezTo>
                  <a:lnTo>
                    <a:pt x="6027" y="8507"/>
                  </a:lnTo>
                  <a:close/>
                  <a:moveTo>
                    <a:pt x="7847" y="24953"/>
                  </a:moveTo>
                  <a:lnTo>
                    <a:pt x="7847" y="24953"/>
                  </a:lnTo>
                  <a:cubicBezTo>
                    <a:pt x="7973" y="25099"/>
                    <a:pt x="8119" y="25225"/>
                    <a:pt x="8224" y="25371"/>
                  </a:cubicBezTo>
                  <a:cubicBezTo>
                    <a:pt x="8182" y="25350"/>
                    <a:pt x="8161" y="25329"/>
                    <a:pt x="8119" y="25308"/>
                  </a:cubicBezTo>
                  <a:cubicBezTo>
                    <a:pt x="8057" y="25267"/>
                    <a:pt x="8036" y="25246"/>
                    <a:pt x="7973" y="25225"/>
                  </a:cubicBezTo>
                  <a:cubicBezTo>
                    <a:pt x="7931" y="25141"/>
                    <a:pt x="7910" y="25036"/>
                    <a:pt x="7847" y="24953"/>
                  </a:cubicBezTo>
                  <a:close/>
                  <a:moveTo>
                    <a:pt x="3684" y="32945"/>
                  </a:moveTo>
                  <a:lnTo>
                    <a:pt x="3684" y="32945"/>
                  </a:lnTo>
                  <a:cubicBezTo>
                    <a:pt x="3663" y="33092"/>
                    <a:pt x="3642" y="33217"/>
                    <a:pt x="3621" y="33385"/>
                  </a:cubicBezTo>
                  <a:lnTo>
                    <a:pt x="3579" y="33385"/>
                  </a:lnTo>
                  <a:lnTo>
                    <a:pt x="3579" y="33343"/>
                  </a:lnTo>
                  <a:cubicBezTo>
                    <a:pt x="3621" y="33217"/>
                    <a:pt x="3642" y="33071"/>
                    <a:pt x="3684" y="32945"/>
                  </a:cubicBezTo>
                  <a:close/>
                  <a:moveTo>
                    <a:pt x="4397" y="0"/>
                  </a:moveTo>
                  <a:cubicBezTo>
                    <a:pt x="4320" y="0"/>
                    <a:pt x="4242" y="11"/>
                    <a:pt x="4165" y="33"/>
                  </a:cubicBezTo>
                  <a:cubicBezTo>
                    <a:pt x="1382" y="849"/>
                    <a:pt x="1" y="4448"/>
                    <a:pt x="1466" y="6937"/>
                  </a:cubicBezTo>
                  <a:cubicBezTo>
                    <a:pt x="2177" y="8172"/>
                    <a:pt x="3474" y="8862"/>
                    <a:pt x="4625" y="9637"/>
                  </a:cubicBezTo>
                  <a:cubicBezTo>
                    <a:pt x="5713" y="10327"/>
                    <a:pt x="6989" y="11290"/>
                    <a:pt x="6383" y="12733"/>
                  </a:cubicBezTo>
                  <a:cubicBezTo>
                    <a:pt x="5734" y="14365"/>
                    <a:pt x="3956" y="15223"/>
                    <a:pt x="2930" y="16562"/>
                  </a:cubicBezTo>
                  <a:cubicBezTo>
                    <a:pt x="1759" y="18090"/>
                    <a:pt x="1549" y="20098"/>
                    <a:pt x="2533" y="21772"/>
                  </a:cubicBezTo>
                  <a:cubicBezTo>
                    <a:pt x="3453" y="23279"/>
                    <a:pt x="5127" y="24011"/>
                    <a:pt x="6173" y="25392"/>
                  </a:cubicBezTo>
                  <a:cubicBezTo>
                    <a:pt x="7199" y="26731"/>
                    <a:pt x="6717" y="27861"/>
                    <a:pt x="5567" y="28886"/>
                  </a:cubicBezTo>
                  <a:cubicBezTo>
                    <a:pt x="4520" y="29765"/>
                    <a:pt x="3307" y="30476"/>
                    <a:pt x="2533" y="31669"/>
                  </a:cubicBezTo>
                  <a:cubicBezTo>
                    <a:pt x="2156" y="32339"/>
                    <a:pt x="1968" y="33113"/>
                    <a:pt x="2052" y="33908"/>
                  </a:cubicBezTo>
                  <a:cubicBezTo>
                    <a:pt x="2198" y="35059"/>
                    <a:pt x="2888" y="35833"/>
                    <a:pt x="3579" y="36670"/>
                  </a:cubicBezTo>
                  <a:cubicBezTo>
                    <a:pt x="3642" y="36733"/>
                    <a:pt x="3663" y="36754"/>
                    <a:pt x="3725" y="36775"/>
                  </a:cubicBezTo>
                  <a:cubicBezTo>
                    <a:pt x="3844" y="36937"/>
                    <a:pt x="4025" y="37037"/>
                    <a:pt x="4240" y="37037"/>
                  </a:cubicBezTo>
                  <a:cubicBezTo>
                    <a:pt x="4328" y="37037"/>
                    <a:pt x="4423" y="37020"/>
                    <a:pt x="4520" y="36984"/>
                  </a:cubicBezTo>
                  <a:cubicBezTo>
                    <a:pt x="5316" y="36691"/>
                    <a:pt x="5964" y="36230"/>
                    <a:pt x="6550" y="35624"/>
                  </a:cubicBezTo>
                  <a:cubicBezTo>
                    <a:pt x="6864" y="35289"/>
                    <a:pt x="6655" y="34808"/>
                    <a:pt x="6299" y="34682"/>
                  </a:cubicBezTo>
                  <a:cubicBezTo>
                    <a:pt x="5818" y="33343"/>
                    <a:pt x="7282" y="31857"/>
                    <a:pt x="8140" y="31021"/>
                  </a:cubicBezTo>
                  <a:cubicBezTo>
                    <a:pt x="9186" y="30037"/>
                    <a:pt x="10316" y="28928"/>
                    <a:pt x="10484" y="27422"/>
                  </a:cubicBezTo>
                  <a:cubicBezTo>
                    <a:pt x="10693" y="25790"/>
                    <a:pt x="9793" y="24430"/>
                    <a:pt x="8642" y="23383"/>
                  </a:cubicBezTo>
                  <a:cubicBezTo>
                    <a:pt x="7513" y="22358"/>
                    <a:pt x="6027" y="21626"/>
                    <a:pt x="5211" y="20308"/>
                  </a:cubicBezTo>
                  <a:cubicBezTo>
                    <a:pt x="3788" y="18006"/>
                    <a:pt x="6822" y="16500"/>
                    <a:pt x="8266" y="15307"/>
                  </a:cubicBezTo>
                  <a:cubicBezTo>
                    <a:pt x="9166" y="14575"/>
                    <a:pt x="9961" y="13717"/>
                    <a:pt x="10337" y="12587"/>
                  </a:cubicBezTo>
                  <a:cubicBezTo>
                    <a:pt x="10777" y="11122"/>
                    <a:pt x="10316" y="9469"/>
                    <a:pt x="9186" y="8423"/>
                  </a:cubicBezTo>
                  <a:cubicBezTo>
                    <a:pt x="8015" y="7356"/>
                    <a:pt x="6173" y="7147"/>
                    <a:pt x="5127" y="5933"/>
                  </a:cubicBezTo>
                  <a:cubicBezTo>
                    <a:pt x="4248" y="4950"/>
                    <a:pt x="4374" y="3150"/>
                    <a:pt x="5420" y="2313"/>
                  </a:cubicBezTo>
                  <a:cubicBezTo>
                    <a:pt x="6027" y="1832"/>
                    <a:pt x="5734" y="974"/>
                    <a:pt x="5211" y="744"/>
                  </a:cubicBezTo>
                  <a:cubicBezTo>
                    <a:pt x="5190" y="681"/>
                    <a:pt x="5148" y="639"/>
                    <a:pt x="5148" y="577"/>
                  </a:cubicBezTo>
                  <a:cubicBezTo>
                    <a:pt x="5096" y="231"/>
                    <a:pt x="4760" y="0"/>
                    <a:pt x="4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3226300" y="403625"/>
              <a:ext cx="318075" cy="939375"/>
            </a:xfrm>
            <a:custGeom>
              <a:avLst/>
              <a:gdLst/>
              <a:ahLst/>
              <a:cxnLst/>
              <a:rect l="l" t="t" r="r" b="b"/>
              <a:pathLst>
                <a:path w="12723" h="37575" extrusionOk="0">
                  <a:moveTo>
                    <a:pt x="4709" y="268"/>
                  </a:moveTo>
                  <a:lnTo>
                    <a:pt x="4813" y="309"/>
                  </a:lnTo>
                  <a:cubicBezTo>
                    <a:pt x="5294" y="540"/>
                    <a:pt x="5734" y="728"/>
                    <a:pt x="6152" y="833"/>
                  </a:cubicBezTo>
                  <a:lnTo>
                    <a:pt x="6173" y="833"/>
                  </a:lnTo>
                  <a:lnTo>
                    <a:pt x="6173" y="854"/>
                  </a:lnTo>
                  <a:lnTo>
                    <a:pt x="6173" y="895"/>
                  </a:lnTo>
                  <a:cubicBezTo>
                    <a:pt x="6278" y="1628"/>
                    <a:pt x="6403" y="2423"/>
                    <a:pt x="6571" y="3218"/>
                  </a:cubicBezTo>
                  <a:lnTo>
                    <a:pt x="6592" y="3302"/>
                  </a:lnTo>
                  <a:lnTo>
                    <a:pt x="6592" y="3302"/>
                  </a:lnTo>
                  <a:lnTo>
                    <a:pt x="6529" y="3239"/>
                  </a:lnTo>
                  <a:cubicBezTo>
                    <a:pt x="6173" y="3009"/>
                    <a:pt x="5797" y="2778"/>
                    <a:pt x="5420" y="2527"/>
                  </a:cubicBezTo>
                  <a:lnTo>
                    <a:pt x="5399" y="2527"/>
                  </a:lnTo>
                  <a:lnTo>
                    <a:pt x="5399" y="2506"/>
                  </a:lnTo>
                  <a:cubicBezTo>
                    <a:pt x="5336" y="2109"/>
                    <a:pt x="5232" y="1690"/>
                    <a:pt x="5106" y="1251"/>
                  </a:cubicBezTo>
                  <a:cubicBezTo>
                    <a:pt x="5085" y="1209"/>
                    <a:pt x="5085" y="1167"/>
                    <a:pt x="5043" y="1126"/>
                  </a:cubicBezTo>
                  <a:cubicBezTo>
                    <a:pt x="4981" y="854"/>
                    <a:pt x="4897" y="602"/>
                    <a:pt x="4771" y="372"/>
                  </a:cubicBezTo>
                  <a:lnTo>
                    <a:pt x="4709" y="268"/>
                  </a:lnTo>
                  <a:close/>
                  <a:moveTo>
                    <a:pt x="5294" y="2799"/>
                  </a:moveTo>
                  <a:cubicBezTo>
                    <a:pt x="5734" y="3092"/>
                    <a:pt x="6173" y="3343"/>
                    <a:pt x="6634" y="3615"/>
                  </a:cubicBezTo>
                  <a:lnTo>
                    <a:pt x="6654" y="3636"/>
                  </a:lnTo>
                  <a:lnTo>
                    <a:pt x="6634" y="3657"/>
                  </a:lnTo>
                  <a:cubicBezTo>
                    <a:pt x="6424" y="3887"/>
                    <a:pt x="6320" y="4201"/>
                    <a:pt x="6362" y="4515"/>
                  </a:cubicBezTo>
                  <a:cubicBezTo>
                    <a:pt x="6424" y="4975"/>
                    <a:pt x="6738" y="5415"/>
                    <a:pt x="7157" y="5666"/>
                  </a:cubicBezTo>
                  <a:cubicBezTo>
                    <a:pt x="7491" y="5875"/>
                    <a:pt x="7889" y="5980"/>
                    <a:pt x="8245" y="6126"/>
                  </a:cubicBezTo>
                  <a:cubicBezTo>
                    <a:pt x="8517" y="6189"/>
                    <a:pt x="8768" y="6273"/>
                    <a:pt x="8998" y="6377"/>
                  </a:cubicBezTo>
                  <a:cubicBezTo>
                    <a:pt x="9709" y="6670"/>
                    <a:pt x="10316" y="7172"/>
                    <a:pt x="10776" y="7821"/>
                  </a:cubicBezTo>
                  <a:cubicBezTo>
                    <a:pt x="11718" y="9056"/>
                    <a:pt x="12032" y="10562"/>
                    <a:pt x="11760" y="12152"/>
                  </a:cubicBezTo>
                  <a:cubicBezTo>
                    <a:pt x="11488" y="13596"/>
                    <a:pt x="10714" y="15019"/>
                    <a:pt x="9584" y="16128"/>
                  </a:cubicBezTo>
                  <a:cubicBezTo>
                    <a:pt x="9249" y="16483"/>
                    <a:pt x="8831" y="16797"/>
                    <a:pt x="8433" y="17069"/>
                  </a:cubicBezTo>
                  <a:cubicBezTo>
                    <a:pt x="7826" y="17530"/>
                    <a:pt x="7198" y="17990"/>
                    <a:pt x="6780" y="18597"/>
                  </a:cubicBezTo>
                  <a:cubicBezTo>
                    <a:pt x="6173" y="19476"/>
                    <a:pt x="6362" y="20564"/>
                    <a:pt x="7261" y="21338"/>
                  </a:cubicBezTo>
                  <a:cubicBezTo>
                    <a:pt x="7638" y="21652"/>
                    <a:pt x="8098" y="21882"/>
                    <a:pt x="8538" y="22133"/>
                  </a:cubicBezTo>
                  <a:cubicBezTo>
                    <a:pt x="8726" y="22196"/>
                    <a:pt x="8893" y="22300"/>
                    <a:pt x="9061" y="22384"/>
                  </a:cubicBezTo>
                  <a:cubicBezTo>
                    <a:pt x="9814" y="22802"/>
                    <a:pt x="10463" y="23346"/>
                    <a:pt x="10965" y="24037"/>
                  </a:cubicBezTo>
                  <a:cubicBezTo>
                    <a:pt x="11927" y="25313"/>
                    <a:pt x="12325" y="26903"/>
                    <a:pt x="12095" y="28431"/>
                  </a:cubicBezTo>
                  <a:cubicBezTo>
                    <a:pt x="11969" y="29289"/>
                    <a:pt x="11613" y="30126"/>
                    <a:pt x="11132" y="30879"/>
                  </a:cubicBezTo>
                  <a:cubicBezTo>
                    <a:pt x="10672" y="31569"/>
                    <a:pt x="10086" y="32009"/>
                    <a:pt x="9479" y="32511"/>
                  </a:cubicBezTo>
                  <a:cubicBezTo>
                    <a:pt x="9312" y="32616"/>
                    <a:pt x="9186" y="32741"/>
                    <a:pt x="9040" y="32846"/>
                  </a:cubicBezTo>
                  <a:cubicBezTo>
                    <a:pt x="8579" y="33118"/>
                    <a:pt x="8035" y="33787"/>
                    <a:pt x="8015" y="34478"/>
                  </a:cubicBezTo>
                  <a:cubicBezTo>
                    <a:pt x="7994" y="34833"/>
                    <a:pt x="8119" y="35147"/>
                    <a:pt x="8370" y="35419"/>
                  </a:cubicBezTo>
                  <a:lnTo>
                    <a:pt x="8433" y="35461"/>
                  </a:lnTo>
                  <a:lnTo>
                    <a:pt x="8349" y="35461"/>
                  </a:lnTo>
                  <a:cubicBezTo>
                    <a:pt x="7889" y="35440"/>
                    <a:pt x="7408" y="35377"/>
                    <a:pt x="6968" y="35336"/>
                  </a:cubicBezTo>
                  <a:cubicBezTo>
                    <a:pt x="6759" y="35315"/>
                    <a:pt x="6529" y="35273"/>
                    <a:pt x="6278" y="35252"/>
                  </a:cubicBezTo>
                  <a:cubicBezTo>
                    <a:pt x="5608" y="34729"/>
                    <a:pt x="5378" y="33850"/>
                    <a:pt x="5692" y="33118"/>
                  </a:cubicBezTo>
                  <a:cubicBezTo>
                    <a:pt x="5922" y="32595"/>
                    <a:pt x="6445" y="32281"/>
                    <a:pt x="6906" y="31967"/>
                  </a:cubicBezTo>
                  <a:cubicBezTo>
                    <a:pt x="7073" y="31862"/>
                    <a:pt x="7198" y="31779"/>
                    <a:pt x="7324" y="31695"/>
                  </a:cubicBezTo>
                  <a:cubicBezTo>
                    <a:pt x="8307" y="31025"/>
                    <a:pt x="9040" y="30105"/>
                    <a:pt x="9479" y="29059"/>
                  </a:cubicBezTo>
                  <a:cubicBezTo>
                    <a:pt x="9772" y="28368"/>
                    <a:pt x="10191" y="27071"/>
                    <a:pt x="9835" y="25753"/>
                  </a:cubicBezTo>
                  <a:cubicBezTo>
                    <a:pt x="9563" y="24685"/>
                    <a:pt x="8663" y="23974"/>
                    <a:pt x="7805" y="23325"/>
                  </a:cubicBezTo>
                  <a:cubicBezTo>
                    <a:pt x="7638" y="23200"/>
                    <a:pt x="7471" y="23074"/>
                    <a:pt x="7303" y="22928"/>
                  </a:cubicBezTo>
                  <a:cubicBezTo>
                    <a:pt x="7178" y="22823"/>
                    <a:pt x="7010" y="22698"/>
                    <a:pt x="6864" y="22572"/>
                  </a:cubicBezTo>
                  <a:cubicBezTo>
                    <a:pt x="5734" y="21714"/>
                    <a:pt x="4353" y="20605"/>
                    <a:pt x="4750" y="19057"/>
                  </a:cubicBezTo>
                  <a:cubicBezTo>
                    <a:pt x="5022" y="17906"/>
                    <a:pt x="5964" y="17216"/>
                    <a:pt x="6885" y="16525"/>
                  </a:cubicBezTo>
                  <a:cubicBezTo>
                    <a:pt x="7198" y="16295"/>
                    <a:pt x="7512" y="16065"/>
                    <a:pt x="7805" y="15814"/>
                  </a:cubicBezTo>
                  <a:cubicBezTo>
                    <a:pt x="9709" y="14140"/>
                    <a:pt x="10358" y="11525"/>
                    <a:pt x="9395" y="9474"/>
                  </a:cubicBezTo>
                  <a:cubicBezTo>
                    <a:pt x="8768" y="8135"/>
                    <a:pt x="7680" y="7507"/>
                    <a:pt x="6382" y="6880"/>
                  </a:cubicBezTo>
                  <a:cubicBezTo>
                    <a:pt x="5546" y="6461"/>
                    <a:pt x="4771" y="6022"/>
                    <a:pt x="4290" y="5289"/>
                  </a:cubicBezTo>
                  <a:cubicBezTo>
                    <a:pt x="3955" y="4766"/>
                    <a:pt x="3913" y="3992"/>
                    <a:pt x="4165" y="3469"/>
                  </a:cubicBezTo>
                  <a:cubicBezTo>
                    <a:pt x="4290" y="3197"/>
                    <a:pt x="4583" y="2841"/>
                    <a:pt x="5190" y="2799"/>
                  </a:cubicBezTo>
                  <a:close/>
                  <a:moveTo>
                    <a:pt x="6173" y="35482"/>
                  </a:moveTo>
                  <a:cubicBezTo>
                    <a:pt x="6822" y="35670"/>
                    <a:pt x="7596" y="35691"/>
                    <a:pt x="8161" y="35733"/>
                  </a:cubicBezTo>
                  <a:lnTo>
                    <a:pt x="8245" y="35733"/>
                  </a:lnTo>
                  <a:lnTo>
                    <a:pt x="8224" y="35754"/>
                  </a:lnTo>
                  <a:cubicBezTo>
                    <a:pt x="7617" y="36361"/>
                    <a:pt x="6947" y="36905"/>
                    <a:pt x="6131" y="37428"/>
                  </a:cubicBezTo>
                  <a:lnTo>
                    <a:pt x="6069" y="37428"/>
                  </a:lnTo>
                  <a:cubicBezTo>
                    <a:pt x="5818" y="37323"/>
                    <a:pt x="5546" y="37261"/>
                    <a:pt x="5253" y="37240"/>
                  </a:cubicBezTo>
                  <a:cubicBezTo>
                    <a:pt x="5190" y="37240"/>
                    <a:pt x="5106" y="37219"/>
                    <a:pt x="5022" y="37198"/>
                  </a:cubicBezTo>
                  <a:lnTo>
                    <a:pt x="4960" y="37198"/>
                  </a:lnTo>
                  <a:cubicBezTo>
                    <a:pt x="4709" y="37135"/>
                    <a:pt x="4499" y="37114"/>
                    <a:pt x="4269" y="37093"/>
                  </a:cubicBezTo>
                  <a:lnTo>
                    <a:pt x="4165" y="37093"/>
                  </a:lnTo>
                  <a:lnTo>
                    <a:pt x="4248" y="37030"/>
                  </a:lnTo>
                  <a:cubicBezTo>
                    <a:pt x="4458" y="36905"/>
                    <a:pt x="4667" y="36738"/>
                    <a:pt x="4876" y="36591"/>
                  </a:cubicBezTo>
                  <a:cubicBezTo>
                    <a:pt x="4939" y="36528"/>
                    <a:pt x="5002" y="36486"/>
                    <a:pt x="5085" y="36424"/>
                  </a:cubicBezTo>
                  <a:cubicBezTo>
                    <a:pt x="5127" y="36382"/>
                    <a:pt x="5211" y="36361"/>
                    <a:pt x="5253" y="36298"/>
                  </a:cubicBezTo>
                  <a:cubicBezTo>
                    <a:pt x="5566" y="36068"/>
                    <a:pt x="5880" y="35796"/>
                    <a:pt x="6131" y="35524"/>
                  </a:cubicBezTo>
                  <a:lnTo>
                    <a:pt x="6152" y="35482"/>
                  </a:lnTo>
                  <a:close/>
                  <a:moveTo>
                    <a:pt x="4777" y="1"/>
                  </a:moveTo>
                  <a:cubicBezTo>
                    <a:pt x="4761" y="1"/>
                    <a:pt x="4740" y="6"/>
                    <a:pt x="4709" y="17"/>
                  </a:cubicBezTo>
                  <a:lnTo>
                    <a:pt x="4646" y="100"/>
                  </a:lnTo>
                  <a:lnTo>
                    <a:pt x="4646" y="121"/>
                  </a:lnTo>
                  <a:lnTo>
                    <a:pt x="4604" y="100"/>
                  </a:lnTo>
                  <a:lnTo>
                    <a:pt x="4541" y="100"/>
                  </a:lnTo>
                  <a:cubicBezTo>
                    <a:pt x="4499" y="121"/>
                    <a:pt x="4478" y="142"/>
                    <a:pt x="4499" y="184"/>
                  </a:cubicBezTo>
                  <a:cubicBezTo>
                    <a:pt x="4541" y="435"/>
                    <a:pt x="4646" y="665"/>
                    <a:pt x="4709" y="916"/>
                  </a:cubicBezTo>
                  <a:cubicBezTo>
                    <a:pt x="4771" y="1021"/>
                    <a:pt x="4813" y="1146"/>
                    <a:pt x="4855" y="1272"/>
                  </a:cubicBezTo>
                  <a:cubicBezTo>
                    <a:pt x="4960" y="1586"/>
                    <a:pt x="5022" y="1900"/>
                    <a:pt x="5127" y="2193"/>
                  </a:cubicBezTo>
                  <a:lnTo>
                    <a:pt x="5190" y="2402"/>
                  </a:lnTo>
                  <a:lnTo>
                    <a:pt x="5169" y="2402"/>
                  </a:lnTo>
                  <a:cubicBezTo>
                    <a:pt x="4750" y="2444"/>
                    <a:pt x="4374" y="2653"/>
                    <a:pt x="4123" y="3009"/>
                  </a:cubicBezTo>
                  <a:cubicBezTo>
                    <a:pt x="3809" y="3385"/>
                    <a:pt x="3662" y="3887"/>
                    <a:pt x="3746" y="4390"/>
                  </a:cubicBezTo>
                  <a:cubicBezTo>
                    <a:pt x="3913" y="5645"/>
                    <a:pt x="5169" y="6419"/>
                    <a:pt x="6069" y="6900"/>
                  </a:cubicBezTo>
                  <a:cubicBezTo>
                    <a:pt x="7722" y="7737"/>
                    <a:pt x="8998" y="8512"/>
                    <a:pt x="9458" y="10269"/>
                  </a:cubicBezTo>
                  <a:cubicBezTo>
                    <a:pt x="9877" y="11901"/>
                    <a:pt x="9354" y="13680"/>
                    <a:pt x="8098" y="15040"/>
                  </a:cubicBezTo>
                  <a:cubicBezTo>
                    <a:pt x="7680" y="15479"/>
                    <a:pt x="7198" y="15835"/>
                    <a:pt x="6696" y="16211"/>
                  </a:cubicBezTo>
                  <a:cubicBezTo>
                    <a:pt x="6048" y="16714"/>
                    <a:pt x="5336" y="17237"/>
                    <a:pt x="4876" y="17969"/>
                  </a:cubicBezTo>
                  <a:cubicBezTo>
                    <a:pt x="4185" y="19036"/>
                    <a:pt x="4248" y="20208"/>
                    <a:pt x="5064" y="21212"/>
                  </a:cubicBezTo>
                  <a:cubicBezTo>
                    <a:pt x="5650" y="21945"/>
                    <a:pt x="6445" y="22530"/>
                    <a:pt x="7198" y="23116"/>
                  </a:cubicBezTo>
                  <a:cubicBezTo>
                    <a:pt x="7701" y="23514"/>
                    <a:pt x="8224" y="23890"/>
                    <a:pt x="8684" y="24351"/>
                  </a:cubicBezTo>
                  <a:cubicBezTo>
                    <a:pt x="10107" y="25669"/>
                    <a:pt x="9793" y="27719"/>
                    <a:pt x="9061" y="29205"/>
                  </a:cubicBezTo>
                  <a:cubicBezTo>
                    <a:pt x="8663" y="30021"/>
                    <a:pt x="8056" y="30732"/>
                    <a:pt x="7366" y="31256"/>
                  </a:cubicBezTo>
                  <a:cubicBezTo>
                    <a:pt x="7178" y="31381"/>
                    <a:pt x="6968" y="31507"/>
                    <a:pt x="6759" y="31632"/>
                  </a:cubicBezTo>
                  <a:cubicBezTo>
                    <a:pt x="6362" y="31904"/>
                    <a:pt x="5943" y="32155"/>
                    <a:pt x="5650" y="32532"/>
                  </a:cubicBezTo>
                  <a:cubicBezTo>
                    <a:pt x="5022" y="33348"/>
                    <a:pt x="5190" y="34499"/>
                    <a:pt x="5964" y="35168"/>
                  </a:cubicBezTo>
                  <a:lnTo>
                    <a:pt x="6006" y="35189"/>
                  </a:lnTo>
                  <a:lnTo>
                    <a:pt x="6006" y="35231"/>
                  </a:lnTo>
                  <a:lnTo>
                    <a:pt x="6006" y="35273"/>
                  </a:lnTo>
                  <a:lnTo>
                    <a:pt x="6006" y="35315"/>
                  </a:lnTo>
                  <a:lnTo>
                    <a:pt x="5964" y="35315"/>
                  </a:lnTo>
                  <a:cubicBezTo>
                    <a:pt x="5734" y="35461"/>
                    <a:pt x="5525" y="35649"/>
                    <a:pt x="5315" y="35859"/>
                  </a:cubicBezTo>
                  <a:cubicBezTo>
                    <a:pt x="5190" y="35984"/>
                    <a:pt x="5064" y="36089"/>
                    <a:pt x="4918" y="36193"/>
                  </a:cubicBezTo>
                  <a:cubicBezTo>
                    <a:pt x="4813" y="36277"/>
                    <a:pt x="4709" y="36382"/>
                    <a:pt x="4583" y="36465"/>
                  </a:cubicBezTo>
                  <a:cubicBezTo>
                    <a:pt x="4395" y="36591"/>
                    <a:pt x="4185" y="36738"/>
                    <a:pt x="4039" y="36926"/>
                  </a:cubicBezTo>
                  <a:lnTo>
                    <a:pt x="4018" y="36947"/>
                  </a:lnTo>
                  <a:lnTo>
                    <a:pt x="3976" y="36926"/>
                  </a:lnTo>
                  <a:cubicBezTo>
                    <a:pt x="2302" y="35796"/>
                    <a:pt x="1737" y="33766"/>
                    <a:pt x="2595" y="32092"/>
                  </a:cubicBezTo>
                  <a:cubicBezTo>
                    <a:pt x="3077" y="31193"/>
                    <a:pt x="3872" y="30670"/>
                    <a:pt x="4667" y="30147"/>
                  </a:cubicBezTo>
                  <a:cubicBezTo>
                    <a:pt x="5106" y="29833"/>
                    <a:pt x="5608" y="29561"/>
                    <a:pt x="6006" y="29163"/>
                  </a:cubicBezTo>
                  <a:cubicBezTo>
                    <a:pt x="6989" y="28222"/>
                    <a:pt x="7303" y="26862"/>
                    <a:pt x="6801" y="25711"/>
                  </a:cubicBezTo>
                  <a:cubicBezTo>
                    <a:pt x="6424" y="24769"/>
                    <a:pt x="5587" y="24121"/>
                    <a:pt x="4792" y="23493"/>
                  </a:cubicBezTo>
                  <a:cubicBezTo>
                    <a:pt x="4437" y="23200"/>
                    <a:pt x="4060" y="22907"/>
                    <a:pt x="3746" y="22614"/>
                  </a:cubicBezTo>
                  <a:cubicBezTo>
                    <a:pt x="2449" y="21338"/>
                    <a:pt x="1298" y="19245"/>
                    <a:pt x="2470" y="17467"/>
                  </a:cubicBezTo>
                  <a:cubicBezTo>
                    <a:pt x="2972" y="16735"/>
                    <a:pt x="3725" y="16274"/>
                    <a:pt x="4458" y="15814"/>
                  </a:cubicBezTo>
                  <a:cubicBezTo>
                    <a:pt x="4876" y="15563"/>
                    <a:pt x="5315" y="15291"/>
                    <a:pt x="5692" y="14977"/>
                  </a:cubicBezTo>
                  <a:cubicBezTo>
                    <a:pt x="6738" y="14119"/>
                    <a:pt x="7157" y="12926"/>
                    <a:pt x="6906" y="11608"/>
                  </a:cubicBezTo>
                  <a:cubicBezTo>
                    <a:pt x="6675" y="10374"/>
                    <a:pt x="5901" y="9265"/>
                    <a:pt x="4562" y="8281"/>
                  </a:cubicBezTo>
                  <a:cubicBezTo>
                    <a:pt x="4185" y="8030"/>
                    <a:pt x="3767" y="7800"/>
                    <a:pt x="3307" y="7549"/>
                  </a:cubicBezTo>
                  <a:cubicBezTo>
                    <a:pt x="2072" y="6900"/>
                    <a:pt x="691" y="6147"/>
                    <a:pt x="524" y="4703"/>
                  </a:cubicBezTo>
                  <a:cubicBezTo>
                    <a:pt x="398" y="3427"/>
                    <a:pt x="1089" y="2465"/>
                    <a:pt x="1654" y="1858"/>
                  </a:cubicBezTo>
                  <a:cubicBezTo>
                    <a:pt x="2386" y="1105"/>
                    <a:pt x="3349" y="540"/>
                    <a:pt x="4353" y="289"/>
                  </a:cubicBezTo>
                  <a:cubicBezTo>
                    <a:pt x="4395" y="268"/>
                    <a:pt x="4437" y="205"/>
                    <a:pt x="4437" y="163"/>
                  </a:cubicBezTo>
                  <a:cubicBezTo>
                    <a:pt x="4437" y="111"/>
                    <a:pt x="4394" y="74"/>
                    <a:pt x="4356" y="74"/>
                  </a:cubicBezTo>
                  <a:cubicBezTo>
                    <a:pt x="4347" y="74"/>
                    <a:pt x="4339" y="76"/>
                    <a:pt x="4332" y="79"/>
                  </a:cubicBezTo>
                  <a:cubicBezTo>
                    <a:pt x="2721" y="289"/>
                    <a:pt x="1026" y="1732"/>
                    <a:pt x="419" y="3343"/>
                  </a:cubicBezTo>
                  <a:cubicBezTo>
                    <a:pt x="147" y="4139"/>
                    <a:pt x="1" y="5289"/>
                    <a:pt x="984" y="6335"/>
                  </a:cubicBezTo>
                  <a:cubicBezTo>
                    <a:pt x="1570" y="6984"/>
                    <a:pt x="2386" y="7424"/>
                    <a:pt x="3139" y="7842"/>
                  </a:cubicBezTo>
                  <a:cubicBezTo>
                    <a:pt x="3830" y="8219"/>
                    <a:pt x="4499" y="8595"/>
                    <a:pt x="5085" y="9118"/>
                  </a:cubicBezTo>
                  <a:cubicBezTo>
                    <a:pt x="6027" y="9997"/>
                    <a:pt x="6654" y="11211"/>
                    <a:pt x="6675" y="12299"/>
                  </a:cubicBezTo>
                  <a:cubicBezTo>
                    <a:pt x="6696" y="13094"/>
                    <a:pt x="6424" y="13868"/>
                    <a:pt x="5859" y="14454"/>
                  </a:cubicBezTo>
                  <a:cubicBezTo>
                    <a:pt x="5399" y="14956"/>
                    <a:pt x="4792" y="15333"/>
                    <a:pt x="4227" y="15688"/>
                  </a:cubicBezTo>
                  <a:cubicBezTo>
                    <a:pt x="3600" y="16086"/>
                    <a:pt x="2909" y="16483"/>
                    <a:pt x="2449" y="17069"/>
                  </a:cubicBezTo>
                  <a:cubicBezTo>
                    <a:pt x="1612" y="18095"/>
                    <a:pt x="1465" y="19559"/>
                    <a:pt x="2093" y="20940"/>
                  </a:cubicBezTo>
                  <a:cubicBezTo>
                    <a:pt x="2658" y="22154"/>
                    <a:pt x="3600" y="22907"/>
                    <a:pt x="4562" y="23723"/>
                  </a:cubicBezTo>
                  <a:cubicBezTo>
                    <a:pt x="4876" y="23974"/>
                    <a:pt x="5190" y="24246"/>
                    <a:pt x="5483" y="24497"/>
                  </a:cubicBezTo>
                  <a:cubicBezTo>
                    <a:pt x="6424" y="25376"/>
                    <a:pt x="6843" y="26276"/>
                    <a:pt x="6696" y="27280"/>
                  </a:cubicBezTo>
                  <a:cubicBezTo>
                    <a:pt x="6550" y="28410"/>
                    <a:pt x="5713" y="29142"/>
                    <a:pt x="5002" y="29623"/>
                  </a:cubicBezTo>
                  <a:cubicBezTo>
                    <a:pt x="4897" y="29686"/>
                    <a:pt x="4813" y="29770"/>
                    <a:pt x="4709" y="29812"/>
                  </a:cubicBezTo>
                  <a:cubicBezTo>
                    <a:pt x="3411" y="30732"/>
                    <a:pt x="2156" y="31590"/>
                    <a:pt x="1947" y="33285"/>
                  </a:cubicBezTo>
                  <a:cubicBezTo>
                    <a:pt x="1737" y="34833"/>
                    <a:pt x="2512" y="36361"/>
                    <a:pt x="3872" y="37093"/>
                  </a:cubicBezTo>
                  <a:lnTo>
                    <a:pt x="3913" y="37114"/>
                  </a:lnTo>
                  <a:lnTo>
                    <a:pt x="3872" y="37156"/>
                  </a:lnTo>
                  <a:lnTo>
                    <a:pt x="3872" y="37198"/>
                  </a:lnTo>
                  <a:lnTo>
                    <a:pt x="3913" y="37198"/>
                  </a:lnTo>
                  <a:cubicBezTo>
                    <a:pt x="3955" y="37198"/>
                    <a:pt x="3976" y="37156"/>
                    <a:pt x="4039" y="37135"/>
                  </a:cubicBezTo>
                  <a:cubicBezTo>
                    <a:pt x="4332" y="37240"/>
                    <a:pt x="4646" y="37323"/>
                    <a:pt x="4960" y="37407"/>
                  </a:cubicBezTo>
                  <a:lnTo>
                    <a:pt x="4981" y="37407"/>
                  </a:lnTo>
                  <a:cubicBezTo>
                    <a:pt x="5064" y="37428"/>
                    <a:pt x="5127" y="37428"/>
                    <a:pt x="5211" y="37449"/>
                  </a:cubicBezTo>
                  <a:cubicBezTo>
                    <a:pt x="5483" y="37512"/>
                    <a:pt x="5755" y="37574"/>
                    <a:pt x="6027" y="37574"/>
                  </a:cubicBezTo>
                  <a:lnTo>
                    <a:pt x="6069" y="37574"/>
                  </a:lnTo>
                  <a:cubicBezTo>
                    <a:pt x="6989" y="37114"/>
                    <a:pt x="7805" y="36486"/>
                    <a:pt x="8579" y="35670"/>
                  </a:cubicBezTo>
                  <a:cubicBezTo>
                    <a:pt x="8621" y="35649"/>
                    <a:pt x="8621" y="35629"/>
                    <a:pt x="8621" y="35587"/>
                  </a:cubicBezTo>
                  <a:cubicBezTo>
                    <a:pt x="8621" y="35566"/>
                    <a:pt x="8579" y="35545"/>
                    <a:pt x="8559" y="35524"/>
                  </a:cubicBezTo>
                  <a:lnTo>
                    <a:pt x="8538" y="35482"/>
                  </a:lnTo>
                  <a:lnTo>
                    <a:pt x="8538" y="35461"/>
                  </a:lnTo>
                  <a:cubicBezTo>
                    <a:pt x="8538" y="35440"/>
                    <a:pt x="8559" y="35419"/>
                    <a:pt x="8517" y="35357"/>
                  </a:cubicBezTo>
                  <a:cubicBezTo>
                    <a:pt x="8224" y="35064"/>
                    <a:pt x="8098" y="34750"/>
                    <a:pt x="8119" y="34436"/>
                  </a:cubicBezTo>
                  <a:cubicBezTo>
                    <a:pt x="8245" y="33662"/>
                    <a:pt x="9207" y="32908"/>
                    <a:pt x="10002" y="32302"/>
                  </a:cubicBezTo>
                  <a:cubicBezTo>
                    <a:pt x="10337" y="32009"/>
                    <a:pt x="10672" y="31779"/>
                    <a:pt x="10881" y="31548"/>
                  </a:cubicBezTo>
                  <a:cubicBezTo>
                    <a:pt x="11697" y="30628"/>
                    <a:pt x="12220" y="29477"/>
                    <a:pt x="12388" y="28263"/>
                  </a:cubicBezTo>
                  <a:cubicBezTo>
                    <a:pt x="12722" y="25941"/>
                    <a:pt x="11592" y="23535"/>
                    <a:pt x="9584" y="22258"/>
                  </a:cubicBezTo>
                  <a:cubicBezTo>
                    <a:pt x="9375" y="22133"/>
                    <a:pt x="9103" y="21986"/>
                    <a:pt x="8851" y="21840"/>
                  </a:cubicBezTo>
                  <a:cubicBezTo>
                    <a:pt x="7994" y="21400"/>
                    <a:pt x="6947" y="20815"/>
                    <a:pt x="6696" y="19978"/>
                  </a:cubicBezTo>
                  <a:cubicBezTo>
                    <a:pt x="6592" y="19580"/>
                    <a:pt x="6675" y="19183"/>
                    <a:pt x="6906" y="18743"/>
                  </a:cubicBezTo>
                  <a:cubicBezTo>
                    <a:pt x="7303" y="18074"/>
                    <a:pt x="8015" y="17551"/>
                    <a:pt x="8663" y="17069"/>
                  </a:cubicBezTo>
                  <a:cubicBezTo>
                    <a:pt x="9082" y="16797"/>
                    <a:pt x="9500" y="16483"/>
                    <a:pt x="9835" y="16107"/>
                  </a:cubicBezTo>
                  <a:cubicBezTo>
                    <a:pt x="11718" y="14203"/>
                    <a:pt x="12513" y="11776"/>
                    <a:pt x="11969" y="9579"/>
                  </a:cubicBezTo>
                  <a:cubicBezTo>
                    <a:pt x="11655" y="8323"/>
                    <a:pt x="10944" y="7235"/>
                    <a:pt x="10002" y="6524"/>
                  </a:cubicBezTo>
                  <a:cubicBezTo>
                    <a:pt x="9584" y="6231"/>
                    <a:pt x="9103" y="5980"/>
                    <a:pt x="8454" y="5771"/>
                  </a:cubicBezTo>
                  <a:cubicBezTo>
                    <a:pt x="8056" y="5645"/>
                    <a:pt x="6738" y="5185"/>
                    <a:pt x="6550" y="4473"/>
                  </a:cubicBezTo>
                  <a:cubicBezTo>
                    <a:pt x="6487" y="4201"/>
                    <a:pt x="6571" y="3950"/>
                    <a:pt x="6864" y="3678"/>
                  </a:cubicBezTo>
                  <a:cubicBezTo>
                    <a:pt x="6906" y="3636"/>
                    <a:pt x="6885" y="3553"/>
                    <a:pt x="6885" y="3532"/>
                  </a:cubicBezTo>
                  <a:cubicBezTo>
                    <a:pt x="6885" y="3490"/>
                    <a:pt x="6864" y="3469"/>
                    <a:pt x="6843" y="3448"/>
                  </a:cubicBezTo>
                  <a:lnTo>
                    <a:pt x="6780" y="3427"/>
                  </a:lnTo>
                  <a:lnTo>
                    <a:pt x="6780" y="3385"/>
                  </a:lnTo>
                  <a:cubicBezTo>
                    <a:pt x="6654" y="2444"/>
                    <a:pt x="6550" y="1607"/>
                    <a:pt x="6424" y="854"/>
                  </a:cubicBezTo>
                  <a:lnTo>
                    <a:pt x="6424" y="833"/>
                  </a:lnTo>
                  <a:cubicBezTo>
                    <a:pt x="6424" y="812"/>
                    <a:pt x="6445" y="812"/>
                    <a:pt x="6445" y="770"/>
                  </a:cubicBezTo>
                  <a:cubicBezTo>
                    <a:pt x="6445" y="770"/>
                    <a:pt x="6445" y="749"/>
                    <a:pt x="6424" y="749"/>
                  </a:cubicBezTo>
                  <a:cubicBezTo>
                    <a:pt x="5901" y="540"/>
                    <a:pt x="5336" y="309"/>
                    <a:pt x="4813" y="17"/>
                  </a:cubicBezTo>
                  <a:cubicBezTo>
                    <a:pt x="4803" y="6"/>
                    <a:pt x="4792" y="1"/>
                    <a:pt x="47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13"/>
          <p:cNvGrpSpPr/>
          <p:nvPr/>
        </p:nvGrpSpPr>
        <p:grpSpPr>
          <a:xfrm>
            <a:off x="199325" y="4736175"/>
            <a:ext cx="237500" cy="673100"/>
            <a:chOff x="2667125" y="535325"/>
            <a:chExt cx="237500" cy="673100"/>
          </a:xfrm>
        </p:grpSpPr>
        <p:sp>
          <p:nvSpPr>
            <p:cNvPr id="274" name="Google Shape;274;p13"/>
            <p:cNvSpPr/>
            <p:nvPr/>
          </p:nvSpPr>
          <p:spPr>
            <a:xfrm>
              <a:off x="2712100" y="595875"/>
              <a:ext cx="191475" cy="612550"/>
            </a:xfrm>
            <a:custGeom>
              <a:avLst/>
              <a:gdLst/>
              <a:ahLst/>
              <a:cxnLst/>
              <a:rect l="l" t="t" r="r" b="b"/>
              <a:pathLst>
                <a:path w="7659" h="24502" extrusionOk="0">
                  <a:moveTo>
                    <a:pt x="4855" y="21766"/>
                  </a:moveTo>
                  <a:lnTo>
                    <a:pt x="4855" y="21913"/>
                  </a:lnTo>
                  <a:lnTo>
                    <a:pt x="4604" y="21913"/>
                  </a:lnTo>
                  <a:cubicBezTo>
                    <a:pt x="4625" y="21892"/>
                    <a:pt x="4667" y="21871"/>
                    <a:pt x="4688" y="21829"/>
                  </a:cubicBezTo>
                  <a:lnTo>
                    <a:pt x="4855" y="21766"/>
                  </a:lnTo>
                  <a:close/>
                  <a:moveTo>
                    <a:pt x="4922" y="1"/>
                  </a:moveTo>
                  <a:cubicBezTo>
                    <a:pt x="4119" y="1"/>
                    <a:pt x="3320" y="72"/>
                    <a:pt x="2512" y="173"/>
                  </a:cubicBezTo>
                  <a:cubicBezTo>
                    <a:pt x="2030" y="236"/>
                    <a:pt x="1738" y="466"/>
                    <a:pt x="1612" y="780"/>
                  </a:cubicBezTo>
                  <a:cubicBezTo>
                    <a:pt x="1507" y="884"/>
                    <a:pt x="1403" y="1010"/>
                    <a:pt x="1382" y="1198"/>
                  </a:cubicBezTo>
                  <a:cubicBezTo>
                    <a:pt x="545" y="5801"/>
                    <a:pt x="252" y="10530"/>
                    <a:pt x="126" y="15196"/>
                  </a:cubicBezTo>
                  <a:cubicBezTo>
                    <a:pt x="43" y="17414"/>
                    <a:pt x="1" y="19611"/>
                    <a:pt x="22" y="21829"/>
                  </a:cubicBezTo>
                  <a:cubicBezTo>
                    <a:pt x="43" y="22666"/>
                    <a:pt x="64" y="23503"/>
                    <a:pt x="796" y="24026"/>
                  </a:cubicBezTo>
                  <a:cubicBezTo>
                    <a:pt x="1329" y="24407"/>
                    <a:pt x="2085" y="24444"/>
                    <a:pt x="2796" y="24444"/>
                  </a:cubicBezTo>
                  <a:cubicBezTo>
                    <a:pt x="2966" y="24444"/>
                    <a:pt x="3134" y="24442"/>
                    <a:pt x="3295" y="24442"/>
                  </a:cubicBezTo>
                  <a:cubicBezTo>
                    <a:pt x="3385" y="24442"/>
                    <a:pt x="3473" y="24442"/>
                    <a:pt x="3558" y="24444"/>
                  </a:cubicBezTo>
                  <a:cubicBezTo>
                    <a:pt x="4010" y="24466"/>
                    <a:pt x="4488" y="24502"/>
                    <a:pt x="4951" y="24502"/>
                  </a:cubicBezTo>
                  <a:cubicBezTo>
                    <a:pt x="6269" y="24502"/>
                    <a:pt x="7461" y="24211"/>
                    <a:pt x="7554" y="22477"/>
                  </a:cubicBezTo>
                  <a:cubicBezTo>
                    <a:pt x="7659" y="20301"/>
                    <a:pt x="7366" y="17958"/>
                    <a:pt x="7324" y="15719"/>
                  </a:cubicBezTo>
                  <a:cubicBezTo>
                    <a:pt x="7220" y="10949"/>
                    <a:pt x="7240" y="6199"/>
                    <a:pt x="7387" y="1428"/>
                  </a:cubicBezTo>
                  <a:cubicBezTo>
                    <a:pt x="7429" y="612"/>
                    <a:pt x="6738" y="89"/>
                    <a:pt x="6006" y="47"/>
                  </a:cubicBezTo>
                  <a:cubicBezTo>
                    <a:pt x="5643" y="15"/>
                    <a:pt x="5282" y="1"/>
                    <a:pt x="4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2667125" y="535325"/>
              <a:ext cx="237500" cy="671300"/>
            </a:xfrm>
            <a:custGeom>
              <a:avLst/>
              <a:gdLst/>
              <a:ahLst/>
              <a:cxnLst/>
              <a:rect l="l" t="t" r="r" b="b"/>
              <a:pathLst>
                <a:path w="9500" h="26852" extrusionOk="0">
                  <a:moveTo>
                    <a:pt x="796" y="168"/>
                  </a:moveTo>
                  <a:lnTo>
                    <a:pt x="1005" y="210"/>
                  </a:lnTo>
                  <a:cubicBezTo>
                    <a:pt x="2115" y="387"/>
                    <a:pt x="3179" y="477"/>
                    <a:pt x="4189" y="477"/>
                  </a:cubicBezTo>
                  <a:cubicBezTo>
                    <a:pt x="4967" y="477"/>
                    <a:pt x="5713" y="424"/>
                    <a:pt x="6424" y="314"/>
                  </a:cubicBezTo>
                  <a:lnTo>
                    <a:pt x="6508" y="314"/>
                  </a:lnTo>
                  <a:lnTo>
                    <a:pt x="6550" y="398"/>
                  </a:lnTo>
                  <a:cubicBezTo>
                    <a:pt x="6926" y="921"/>
                    <a:pt x="7303" y="1360"/>
                    <a:pt x="7721" y="1821"/>
                  </a:cubicBezTo>
                  <a:lnTo>
                    <a:pt x="7868" y="1946"/>
                  </a:lnTo>
                  <a:cubicBezTo>
                    <a:pt x="8182" y="2260"/>
                    <a:pt x="8516" y="2616"/>
                    <a:pt x="8851" y="2888"/>
                  </a:cubicBezTo>
                  <a:lnTo>
                    <a:pt x="9060" y="3055"/>
                  </a:lnTo>
                  <a:lnTo>
                    <a:pt x="8809" y="3118"/>
                  </a:lnTo>
                  <a:cubicBezTo>
                    <a:pt x="8767" y="3118"/>
                    <a:pt x="8747" y="3160"/>
                    <a:pt x="8726" y="3181"/>
                  </a:cubicBezTo>
                  <a:lnTo>
                    <a:pt x="8705" y="3223"/>
                  </a:lnTo>
                  <a:lnTo>
                    <a:pt x="8642" y="3223"/>
                  </a:lnTo>
                  <a:cubicBezTo>
                    <a:pt x="6968" y="3264"/>
                    <a:pt x="5315" y="3411"/>
                    <a:pt x="3788" y="3725"/>
                  </a:cubicBezTo>
                  <a:lnTo>
                    <a:pt x="3725" y="3725"/>
                  </a:lnTo>
                  <a:lnTo>
                    <a:pt x="3683" y="3662"/>
                  </a:lnTo>
                  <a:cubicBezTo>
                    <a:pt x="2574" y="2762"/>
                    <a:pt x="1653" y="1653"/>
                    <a:pt x="921" y="398"/>
                  </a:cubicBezTo>
                  <a:lnTo>
                    <a:pt x="796" y="168"/>
                  </a:lnTo>
                  <a:close/>
                  <a:moveTo>
                    <a:pt x="3450" y="26540"/>
                  </a:moveTo>
                  <a:lnTo>
                    <a:pt x="3411" y="26636"/>
                  </a:lnTo>
                  <a:lnTo>
                    <a:pt x="3620" y="26615"/>
                  </a:lnTo>
                  <a:cubicBezTo>
                    <a:pt x="3624" y="26615"/>
                    <a:pt x="3628" y="26614"/>
                    <a:pt x="3631" y="26614"/>
                  </a:cubicBezTo>
                  <a:lnTo>
                    <a:pt x="3631" y="26614"/>
                  </a:lnTo>
                  <a:cubicBezTo>
                    <a:pt x="3570" y="26591"/>
                    <a:pt x="3509" y="26567"/>
                    <a:pt x="3450" y="26540"/>
                  </a:cubicBezTo>
                  <a:close/>
                  <a:moveTo>
                    <a:pt x="670" y="0"/>
                  </a:moveTo>
                  <a:lnTo>
                    <a:pt x="628" y="42"/>
                  </a:lnTo>
                  <a:lnTo>
                    <a:pt x="607" y="42"/>
                  </a:lnTo>
                  <a:cubicBezTo>
                    <a:pt x="586" y="42"/>
                    <a:pt x="565" y="84"/>
                    <a:pt x="565" y="126"/>
                  </a:cubicBezTo>
                  <a:lnTo>
                    <a:pt x="565" y="147"/>
                  </a:lnTo>
                  <a:lnTo>
                    <a:pt x="524" y="168"/>
                  </a:lnTo>
                  <a:lnTo>
                    <a:pt x="524" y="231"/>
                  </a:lnTo>
                  <a:cubicBezTo>
                    <a:pt x="524" y="1821"/>
                    <a:pt x="586" y="3432"/>
                    <a:pt x="607" y="5001"/>
                  </a:cubicBezTo>
                  <a:cubicBezTo>
                    <a:pt x="670" y="6989"/>
                    <a:pt x="712" y="9039"/>
                    <a:pt x="691" y="11048"/>
                  </a:cubicBezTo>
                  <a:cubicBezTo>
                    <a:pt x="691" y="12785"/>
                    <a:pt x="628" y="14500"/>
                    <a:pt x="586" y="16237"/>
                  </a:cubicBezTo>
                  <a:cubicBezTo>
                    <a:pt x="565" y="17179"/>
                    <a:pt x="503" y="18120"/>
                    <a:pt x="461" y="19083"/>
                  </a:cubicBezTo>
                  <a:cubicBezTo>
                    <a:pt x="461" y="19187"/>
                    <a:pt x="419" y="19334"/>
                    <a:pt x="398" y="19585"/>
                  </a:cubicBezTo>
                  <a:cubicBezTo>
                    <a:pt x="314" y="20213"/>
                    <a:pt x="189" y="21405"/>
                    <a:pt x="356" y="21740"/>
                  </a:cubicBezTo>
                  <a:lnTo>
                    <a:pt x="440" y="21928"/>
                  </a:lnTo>
                  <a:lnTo>
                    <a:pt x="210" y="21928"/>
                  </a:lnTo>
                  <a:cubicBezTo>
                    <a:pt x="168" y="21928"/>
                    <a:pt x="147" y="21949"/>
                    <a:pt x="126" y="21991"/>
                  </a:cubicBezTo>
                  <a:lnTo>
                    <a:pt x="42" y="22054"/>
                  </a:lnTo>
                  <a:cubicBezTo>
                    <a:pt x="0" y="22096"/>
                    <a:pt x="42" y="22158"/>
                    <a:pt x="63" y="22200"/>
                  </a:cubicBezTo>
                  <a:lnTo>
                    <a:pt x="84" y="22221"/>
                  </a:lnTo>
                  <a:lnTo>
                    <a:pt x="84" y="22242"/>
                  </a:lnTo>
                  <a:cubicBezTo>
                    <a:pt x="544" y="23665"/>
                    <a:pt x="1507" y="25088"/>
                    <a:pt x="2804" y="26322"/>
                  </a:cubicBezTo>
                  <a:lnTo>
                    <a:pt x="2867" y="26385"/>
                  </a:lnTo>
                  <a:lnTo>
                    <a:pt x="2825" y="26448"/>
                  </a:lnTo>
                  <a:cubicBezTo>
                    <a:pt x="2825" y="26490"/>
                    <a:pt x="2825" y="26532"/>
                    <a:pt x="2867" y="26552"/>
                  </a:cubicBezTo>
                  <a:cubicBezTo>
                    <a:pt x="2888" y="26594"/>
                    <a:pt x="2909" y="26615"/>
                    <a:pt x="2972" y="26615"/>
                  </a:cubicBezTo>
                  <a:lnTo>
                    <a:pt x="3202" y="26636"/>
                  </a:lnTo>
                  <a:cubicBezTo>
                    <a:pt x="3223" y="26636"/>
                    <a:pt x="3285" y="26615"/>
                    <a:pt x="3306" y="26594"/>
                  </a:cubicBezTo>
                  <a:lnTo>
                    <a:pt x="3348" y="26511"/>
                  </a:lnTo>
                  <a:lnTo>
                    <a:pt x="3432" y="26532"/>
                  </a:lnTo>
                  <a:cubicBezTo>
                    <a:pt x="3438" y="26534"/>
                    <a:pt x="3444" y="26537"/>
                    <a:pt x="3450" y="26540"/>
                  </a:cubicBezTo>
                  <a:lnTo>
                    <a:pt x="3450" y="26540"/>
                  </a:lnTo>
                  <a:lnTo>
                    <a:pt x="3495" y="26427"/>
                  </a:lnTo>
                  <a:cubicBezTo>
                    <a:pt x="3599" y="26113"/>
                    <a:pt x="3599" y="25778"/>
                    <a:pt x="3578" y="25402"/>
                  </a:cubicBezTo>
                  <a:lnTo>
                    <a:pt x="3578" y="25088"/>
                  </a:lnTo>
                  <a:cubicBezTo>
                    <a:pt x="3578" y="24083"/>
                    <a:pt x="3537" y="23058"/>
                    <a:pt x="3537" y="22012"/>
                  </a:cubicBezTo>
                  <a:cubicBezTo>
                    <a:pt x="3537" y="19962"/>
                    <a:pt x="3537" y="17911"/>
                    <a:pt x="3578" y="15860"/>
                  </a:cubicBezTo>
                  <a:cubicBezTo>
                    <a:pt x="3599" y="13831"/>
                    <a:pt x="3620" y="11759"/>
                    <a:pt x="3662" y="9709"/>
                  </a:cubicBezTo>
                  <a:cubicBezTo>
                    <a:pt x="3662" y="9186"/>
                    <a:pt x="3704" y="8663"/>
                    <a:pt x="3725" y="8182"/>
                  </a:cubicBezTo>
                  <a:cubicBezTo>
                    <a:pt x="3767" y="6821"/>
                    <a:pt x="3850" y="5399"/>
                    <a:pt x="3662" y="4101"/>
                  </a:cubicBezTo>
                  <a:lnTo>
                    <a:pt x="3662" y="4143"/>
                  </a:lnTo>
                  <a:cubicBezTo>
                    <a:pt x="3411" y="5399"/>
                    <a:pt x="3411" y="6759"/>
                    <a:pt x="3411" y="8035"/>
                  </a:cubicBezTo>
                  <a:cubicBezTo>
                    <a:pt x="3411" y="8433"/>
                    <a:pt x="3411" y="8830"/>
                    <a:pt x="3390" y="9228"/>
                  </a:cubicBezTo>
                  <a:cubicBezTo>
                    <a:pt x="3327" y="11069"/>
                    <a:pt x="3306" y="12994"/>
                    <a:pt x="3285" y="14835"/>
                  </a:cubicBezTo>
                  <a:cubicBezTo>
                    <a:pt x="3244" y="16697"/>
                    <a:pt x="3244" y="18601"/>
                    <a:pt x="3244" y="20464"/>
                  </a:cubicBezTo>
                  <a:cubicBezTo>
                    <a:pt x="3244" y="20589"/>
                    <a:pt x="3244" y="20882"/>
                    <a:pt x="3285" y="21259"/>
                  </a:cubicBezTo>
                  <a:cubicBezTo>
                    <a:pt x="3327" y="22682"/>
                    <a:pt x="3453" y="25381"/>
                    <a:pt x="3223" y="26218"/>
                  </a:cubicBezTo>
                  <a:lnTo>
                    <a:pt x="3139" y="26448"/>
                  </a:lnTo>
                  <a:lnTo>
                    <a:pt x="2993" y="26280"/>
                  </a:lnTo>
                  <a:cubicBezTo>
                    <a:pt x="1988" y="25130"/>
                    <a:pt x="1298" y="23937"/>
                    <a:pt x="524" y="22472"/>
                  </a:cubicBezTo>
                  <a:lnTo>
                    <a:pt x="482" y="22410"/>
                  </a:lnTo>
                  <a:lnTo>
                    <a:pt x="524" y="22326"/>
                  </a:lnTo>
                  <a:cubicBezTo>
                    <a:pt x="670" y="22158"/>
                    <a:pt x="670" y="21949"/>
                    <a:pt x="691" y="21698"/>
                  </a:cubicBezTo>
                  <a:lnTo>
                    <a:pt x="691" y="21489"/>
                  </a:lnTo>
                  <a:cubicBezTo>
                    <a:pt x="733" y="20568"/>
                    <a:pt x="796" y="19585"/>
                    <a:pt x="858" y="18392"/>
                  </a:cubicBezTo>
                  <a:cubicBezTo>
                    <a:pt x="921" y="16446"/>
                    <a:pt x="1005" y="14459"/>
                    <a:pt x="1026" y="12471"/>
                  </a:cubicBezTo>
                  <a:cubicBezTo>
                    <a:pt x="1088" y="8642"/>
                    <a:pt x="1088" y="4897"/>
                    <a:pt x="775" y="1172"/>
                  </a:cubicBezTo>
                  <a:lnTo>
                    <a:pt x="712" y="586"/>
                  </a:lnTo>
                  <a:lnTo>
                    <a:pt x="1005" y="1109"/>
                  </a:lnTo>
                  <a:cubicBezTo>
                    <a:pt x="1632" y="2176"/>
                    <a:pt x="2448" y="3118"/>
                    <a:pt x="3411" y="3934"/>
                  </a:cubicBezTo>
                  <a:cubicBezTo>
                    <a:pt x="3425" y="3948"/>
                    <a:pt x="3460" y="3973"/>
                    <a:pt x="3487" y="3973"/>
                  </a:cubicBezTo>
                  <a:cubicBezTo>
                    <a:pt x="3499" y="3973"/>
                    <a:pt x="3509" y="3968"/>
                    <a:pt x="3516" y="3955"/>
                  </a:cubicBezTo>
                  <a:lnTo>
                    <a:pt x="3704" y="3934"/>
                  </a:lnTo>
                  <a:lnTo>
                    <a:pt x="3788" y="3934"/>
                  </a:lnTo>
                  <a:cubicBezTo>
                    <a:pt x="5629" y="3725"/>
                    <a:pt x="7345" y="3599"/>
                    <a:pt x="8977" y="3578"/>
                  </a:cubicBezTo>
                  <a:lnTo>
                    <a:pt x="9039" y="3578"/>
                  </a:lnTo>
                  <a:lnTo>
                    <a:pt x="9207" y="3516"/>
                  </a:lnTo>
                  <a:lnTo>
                    <a:pt x="9186" y="3641"/>
                  </a:lnTo>
                  <a:cubicBezTo>
                    <a:pt x="8872" y="9751"/>
                    <a:pt x="8851" y="15986"/>
                    <a:pt x="8830" y="22033"/>
                  </a:cubicBezTo>
                  <a:cubicBezTo>
                    <a:pt x="8830" y="23477"/>
                    <a:pt x="8830" y="24920"/>
                    <a:pt x="8809" y="26343"/>
                  </a:cubicBezTo>
                  <a:lnTo>
                    <a:pt x="8809" y="26385"/>
                  </a:lnTo>
                  <a:lnTo>
                    <a:pt x="8851" y="26532"/>
                  </a:lnTo>
                  <a:lnTo>
                    <a:pt x="8705" y="26552"/>
                  </a:lnTo>
                  <a:cubicBezTo>
                    <a:pt x="8412" y="26594"/>
                    <a:pt x="8119" y="26594"/>
                    <a:pt x="7826" y="26615"/>
                  </a:cubicBezTo>
                  <a:cubicBezTo>
                    <a:pt x="7282" y="26636"/>
                    <a:pt x="6675" y="26699"/>
                    <a:pt x="6110" y="26699"/>
                  </a:cubicBezTo>
                  <a:lnTo>
                    <a:pt x="5901" y="26699"/>
                  </a:lnTo>
                  <a:cubicBezTo>
                    <a:pt x="5608" y="26699"/>
                    <a:pt x="5294" y="26657"/>
                    <a:pt x="5001" y="26636"/>
                  </a:cubicBezTo>
                  <a:cubicBezTo>
                    <a:pt x="4710" y="26610"/>
                    <a:pt x="4411" y="26583"/>
                    <a:pt x="4119" y="26583"/>
                  </a:cubicBezTo>
                  <a:cubicBezTo>
                    <a:pt x="3953" y="26583"/>
                    <a:pt x="3789" y="26592"/>
                    <a:pt x="3631" y="26614"/>
                  </a:cubicBezTo>
                  <a:lnTo>
                    <a:pt x="3631" y="26614"/>
                  </a:lnTo>
                  <a:cubicBezTo>
                    <a:pt x="4216" y="26825"/>
                    <a:pt x="4889" y="26827"/>
                    <a:pt x="5545" y="26845"/>
                  </a:cubicBezTo>
                  <a:lnTo>
                    <a:pt x="5859" y="26845"/>
                  </a:lnTo>
                  <a:cubicBezTo>
                    <a:pt x="6024" y="26849"/>
                    <a:pt x="6198" y="26852"/>
                    <a:pt x="6378" y="26852"/>
                  </a:cubicBezTo>
                  <a:cubicBezTo>
                    <a:pt x="7155" y="26852"/>
                    <a:pt x="8055" y="26806"/>
                    <a:pt x="8956" y="26636"/>
                  </a:cubicBezTo>
                  <a:cubicBezTo>
                    <a:pt x="8977" y="26636"/>
                    <a:pt x="8998" y="26615"/>
                    <a:pt x="8998" y="26594"/>
                  </a:cubicBezTo>
                  <a:cubicBezTo>
                    <a:pt x="9039" y="26552"/>
                    <a:pt x="9039" y="26490"/>
                    <a:pt x="8998" y="26448"/>
                  </a:cubicBezTo>
                  <a:lnTo>
                    <a:pt x="8956" y="26385"/>
                  </a:lnTo>
                  <a:lnTo>
                    <a:pt x="9039" y="26301"/>
                  </a:lnTo>
                  <a:cubicBezTo>
                    <a:pt x="9060" y="26280"/>
                    <a:pt x="9060" y="26239"/>
                    <a:pt x="9081" y="26197"/>
                  </a:cubicBezTo>
                  <a:cubicBezTo>
                    <a:pt x="9102" y="24732"/>
                    <a:pt x="9144" y="23288"/>
                    <a:pt x="9186" y="21824"/>
                  </a:cubicBezTo>
                  <a:cubicBezTo>
                    <a:pt x="9353" y="15860"/>
                    <a:pt x="9500" y="9562"/>
                    <a:pt x="9332" y="3390"/>
                  </a:cubicBezTo>
                  <a:cubicBezTo>
                    <a:pt x="9332" y="3348"/>
                    <a:pt x="9332" y="3348"/>
                    <a:pt x="9291" y="3327"/>
                  </a:cubicBezTo>
                  <a:lnTo>
                    <a:pt x="9144" y="3202"/>
                  </a:lnTo>
                  <a:lnTo>
                    <a:pt x="9332" y="3118"/>
                  </a:lnTo>
                  <a:cubicBezTo>
                    <a:pt x="9353" y="3097"/>
                    <a:pt x="9374" y="3076"/>
                    <a:pt x="9374" y="3055"/>
                  </a:cubicBezTo>
                  <a:cubicBezTo>
                    <a:pt x="9374" y="3013"/>
                    <a:pt x="9374" y="2972"/>
                    <a:pt x="9353" y="2951"/>
                  </a:cubicBezTo>
                  <a:cubicBezTo>
                    <a:pt x="9081" y="2658"/>
                    <a:pt x="8767" y="2365"/>
                    <a:pt x="8454" y="2135"/>
                  </a:cubicBezTo>
                  <a:cubicBezTo>
                    <a:pt x="8244" y="1967"/>
                    <a:pt x="8035" y="1779"/>
                    <a:pt x="7847" y="1612"/>
                  </a:cubicBezTo>
                  <a:cubicBezTo>
                    <a:pt x="7428" y="1193"/>
                    <a:pt x="7010" y="775"/>
                    <a:pt x="6633" y="356"/>
                  </a:cubicBezTo>
                  <a:lnTo>
                    <a:pt x="6570" y="293"/>
                  </a:lnTo>
                  <a:lnTo>
                    <a:pt x="6612" y="210"/>
                  </a:lnTo>
                  <a:cubicBezTo>
                    <a:pt x="6612" y="189"/>
                    <a:pt x="6612" y="147"/>
                    <a:pt x="6570" y="84"/>
                  </a:cubicBezTo>
                  <a:cubicBezTo>
                    <a:pt x="6550" y="63"/>
                    <a:pt x="6529" y="63"/>
                    <a:pt x="6529" y="63"/>
                  </a:cubicBezTo>
                  <a:lnTo>
                    <a:pt x="6319" y="63"/>
                  </a:lnTo>
                  <a:cubicBezTo>
                    <a:pt x="5357" y="84"/>
                    <a:pt x="4421" y="110"/>
                    <a:pt x="3489" y="110"/>
                  </a:cubicBezTo>
                  <a:cubicBezTo>
                    <a:pt x="2558" y="110"/>
                    <a:pt x="1632" y="84"/>
                    <a:pt x="6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13"/>
          <p:cNvGrpSpPr/>
          <p:nvPr/>
        </p:nvGrpSpPr>
        <p:grpSpPr>
          <a:xfrm>
            <a:off x="-330937" y="938168"/>
            <a:ext cx="1196566" cy="538224"/>
            <a:chOff x="811725" y="381250"/>
            <a:chExt cx="1421775" cy="639525"/>
          </a:xfrm>
        </p:grpSpPr>
        <p:sp>
          <p:nvSpPr>
            <p:cNvPr id="277" name="Google Shape;277;p13"/>
            <p:cNvSpPr/>
            <p:nvPr/>
          </p:nvSpPr>
          <p:spPr>
            <a:xfrm>
              <a:off x="811725" y="381250"/>
              <a:ext cx="1407125" cy="532225"/>
            </a:xfrm>
            <a:custGeom>
              <a:avLst/>
              <a:gdLst/>
              <a:ahLst/>
              <a:cxnLst/>
              <a:rect l="l" t="t" r="r" b="b"/>
              <a:pathLst>
                <a:path w="56285" h="21289" extrusionOk="0">
                  <a:moveTo>
                    <a:pt x="5922" y="11248"/>
                  </a:moveTo>
                  <a:cubicBezTo>
                    <a:pt x="6089" y="11436"/>
                    <a:pt x="6298" y="11583"/>
                    <a:pt x="6487" y="11771"/>
                  </a:cubicBezTo>
                  <a:lnTo>
                    <a:pt x="5859" y="11373"/>
                  </a:lnTo>
                  <a:cubicBezTo>
                    <a:pt x="5859" y="11332"/>
                    <a:pt x="5880" y="11311"/>
                    <a:pt x="5922" y="11248"/>
                  </a:cubicBezTo>
                  <a:close/>
                  <a:moveTo>
                    <a:pt x="43333" y="11750"/>
                  </a:moveTo>
                  <a:cubicBezTo>
                    <a:pt x="43291" y="11876"/>
                    <a:pt x="43229" y="11980"/>
                    <a:pt x="43187" y="12106"/>
                  </a:cubicBezTo>
                  <a:cubicBezTo>
                    <a:pt x="43103" y="12294"/>
                    <a:pt x="42998" y="12503"/>
                    <a:pt x="42915" y="12712"/>
                  </a:cubicBezTo>
                  <a:cubicBezTo>
                    <a:pt x="42894" y="12671"/>
                    <a:pt x="42873" y="12629"/>
                    <a:pt x="42810" y="12587"/>
                  </a:cubicBezTo>
                  <a:cubicBezTo>
                    <a:pt x="42998" y="12294"/>
                    <a:pt x="43166" y="12043"/>
                    <a:pt x="43333" y="11750"/>
                  </a:cubicBezTo>
                  <a:close/>
                  <a:moveTo>
                    <a:pt x="29440" y="15851"/>
                  </a:moveTo>
                  <a:lnTo>
                    <a:pt x="29440" y="15851"/>
                  </a:lnTo>
                  <a:cubicBezTo>
                    <a:pt x="29524" y="15861"/>
                    <a:pt x="29602" y="15867"/>
                    <a:pt x="29681" y="15867"/>
                  </a:cubicBezTo>
                  <a:cubicBezTo>
                    <a:pt x="29759" y="15867"/>
                    <a:pt x="29837" y="15861"/>
                    <a:pt x="29921" y="15851"/>
                  </a:cubicBezTo>
                  <a:lnTo>
                    <a:pt x="29921" y="15851"/>
                  </a:lnTo>
                  <a:cubicBezTo>
                    <a:pt x="29858" y="15956"/>
                    <a:pt x="29817" y="16060"/>
                    <a:pt x="29733" y="16165"/>
                  </a:cubicBezTo>
                  <a:cubicBezTo>
                    <a:pt x="29649" y="16060"/>
                    <a:pt x="29586" y="15977"/>
                    <a:pt x="29482" y="15914"/>
                  </a:cubicBezTo>
                  <a:cubicBezTo>
                    <a:pt x="29482" y="15872"/>
                    <a:pt x="29440" y="15872"/>
                    <a:pt x="29440" y="15851"/>
                  </a:cubicBezTo>
                  <a:close/>
                  <a:moveTo>
                    <a:pt x="4457" y="15537"/>
                  </a:moveTo>
                  <a:cubicBezTo>
                    <a:pt x="4290" y="15889"/>
                    <a:pt x="4140" y="16241"/>
                    <a:pt x="4006" y="16578"/>
                  </a:cubicBezTo>
                  <a:lnTo>
                    <a:pt x="4006" y="16578"/>
                  </a:lnTo>
                  <a:lnTo>
                    <a:pt x="4415" y="15537"/>
                  </a:lnTo>
                  <a:close/>
                  <a:moveTo>
                    <a:pt x="13789" y="18383"/>
                  </a:moveTo>
                  <a:cubicBezTo>
                    <a:pt x="13915" y="18467"/>
                    <a:pt x="14040" y="18550"/>
                    <a:pt x="14207" y="18592"/>
                  </a:cubicBezTo>
                  <a:cubicBezTo>
                    <a:pt x="14228" y="18634"/>
                    <a:pt x="14249" y="18634"/>
                    <a:pt x="14312" y="18655"/>
                  </a:cubicBezTo>
                  <a:cubicBezTo>
                    <a:pt x="14333" y="18655"/>
                    <a:pt x="14354" y="18676"/>
                    <a:pt x="14396" y="18676"/>
                  </a:cubicBezTo>
                  <a:cubicBezTo>
                    <a:pt x="14354" y="18738"/>
                    <a:pt x="14333" y="18759"/>
                    <a:pt x="14312" y="18801"/>
                  </a:cubicBezTo>
                  <a:cubicBezTo>
                    <a:pt x="14145" y="18676"/>
                    <a:pt x="13977" y="18508"/>
                    <a:pt x="13789" y="18383"/>
                  </a:cubicBezTo>
                  <a:close/>
                  <a:moveTo>
                    <a:pt x="3348" y="18132"/>
                  </a:moveTo>
                  <a:cubicBezTo>
                    <a:pt x="3249" y="18367"/>
                    <a:pt x="3149" y="18602"/>
                    <a:pt x="3055" y="18843"/>
                  </a:cubicBezTo>
                  <a:lnTo>
                    <a:pt x="3055" y="18780"/>
                  </a:lnTo>
                  <a:cubicBezTo>
                    <a:pt x="3160" y="18571"/>
                    <a:pt x="3244" y="18341"/>
                    <a:pt x="3348" y="18132"/>
                  </a:cubicBezTo>
                  <a:close/>
                  <a:moveTo>
                    <a:pt x="47788" y="0"/>
                  </a:moveTo>
                  <a:cubicBezTo>
                    <a:pt x="47296" y="0"/>
                    <a:pt x="46816" y="223"/>
                    <a:pt x="46555" y="723"/>
                  </a:cubicBezTo>
                  <a:cubicBezTo>
                    <a:pt x="44861" y="4071"/>
                    <a:pt x="42998" y="7356"/>
                    <a:pt x="41283" y="10662"/>
                  </a:cubicBezTo>
                  <a:cubicBezTo>
                    <a:pt x="39546" y="8444"/>
                    <a:pt x="37935" y="6163"/>
                    <a:pt x="36407" y="3799"/>
                  </a:cubicBezTo>
                  <a:cubicBezTo>
                    <a:pt x="36092" y="3290"/>
                    <a:pt x="35612" y="3053"/>
                    <a:pt x="35126" y="3053"/>
                  </a:cubicBezTo>
                  <a:cubicBezTo>
                    <a:pt x="34614" y="3053"/>
                    <a:pt x="34094" y="3316"/>
                    <a:pt x="33750" y="3799"/>
                  </a:cubicBezTo>
                  <a:cubicBezTo>
                    <a:pt x="32034" y="6142"/>
                    <a:pt x="30528" y="8716"/>
                    <a:pt x="29273" y="11352"/>
                  </a:cubicBezTo>
                  <a:cubicBezTo>
                    <a:pt x="28373" y="10327"/>
                    <a:pt x="27389" y="9365"/>
                    <a:pt x="26469" y="8507"/>
                  </a:cubicBezTo>
                  <a:cubicBezTo>
                    <a:pt x="25207" y="7284"/>
                    <a:pt x="22960" y="4965"/>
                    <a:pt x="20989" y="4965"/>
                  </a:cubicBezTo>
                  <a:cubicBezTo>
                    <a:pt x="20868" y="4965"/>
                    <a:pt x="20749" y="4974"/>
                    <a:pt x="20631" y="4992"/>
                  </a:cubicBezTo>
                  <a:cubicBezTo>
                    <a:pt x="19543" y="5159"/>
                    <a:pt x="18936" y="6122"/>
                    <a:pt x="18371" y="6979"/>
                  </a:cubicBezTo>
                  <a:cubicBezTo>
                    <a:pt x="17639" y="8067"/>
                    <a:pt x="16948" y="9155"/>
                    <a:pt x="16279" y="10285"/>
                  </a:cubicBezTo>
                  <a:cubicBezTo>
                    <a:pt x="15609" y="11373"/>
                    <a:pt x="14961" y="12503"/>
                    <a:pt x="14333" y="13612"/>
                  </a:cubicBezTo>
                  <a:cubicBezTo>
                    <a:pt x="14103" y="14031"/>
                    <a:pt x="13873" y="14449"/>
                    <a:pt x="13580" y="14826"/>
                  </a:cubicBezTo>
                  <a:cubicBezTo>
                    <a:pt x="12764" y="14073"/>
                    <a:pt x="11927" y="13319"/>
                    <a:pt x="11111" y="12587"/>
                  </a:cubicBezTo>
                  <a:cubicBezTo>
                    <a:pt x="9437" y="11060"/>
                    <a:pt x="7805" y="9511"/>
                    <a:pt x="6131" y="8005"/>
                  </a:cubicBezTo>
                  <a:cubicBezTo>
                    <a:pt x="5864" y="7761"/>
                    <a:pt x="5532" y="7645"/>
                    <a:pt x="5207" y="7645"/>
                  </a:cubicBezTo>
                  <a:cubicBezTo>
                    <a:pt x="4664" y="7645"/>
                    <a:pt x="4138" y="7968"/>
                    <a:pt x="3955" y="8570"/>
                  </a:cubicBezTo>
                  <a:cubicBezTo>
                    <a:pt x="3160" y="11415"/>
                    <a:pt x="2260" y="14177"/>
                    <a:pt x="1109" y="16876"/>
                  </a:cubicBezTo>
                  <a:cubicBezTo>
                    <a:pt x="712" y="17776"/>
                    <a:pt x="0" y="18801"/>
                    <a:pt x="482" y="19827"/>
                  </a:cubicBezTo>
                  <a:cubicBezTo>
                    <a:pt x="809" y="20573"/>
                    <a:pt x="1517" y="20939"/>
                    <a:pt x="2274" y="20939"/>
                  </a:cubicBezTo>
                  <a:cubicBezTo>
                    <a:pt x="2387" y="20939"/>
                    <a:pt x="2502" y="20931"/>
                    <a:pt x="2616" y="20915"/>
                  </a:cubicBezTo>
                  <a:cubicBezTo>
                    <a:pt x="2720" y="20993"/>
                    <a:pt x="2853" y="21035"/>
                    <a:pt x="2987" y="21035"/>
                  </a:cubicBezTo>
                  <a:cubicBezTo>
                    <a:pt x="3175" y="21035"/>
                    <a:pt x="3364" y="20952"/>
                    <a:pt x="3474" y="20768"/>
                  </a:cubicBezTo>
                  <a:cubicBezTo>
                    <a:pt x="4499" y="18969"/>
                    <a:pt x="5608" y="17148"/>
                    <a:pt x="6570" y="15328"/>
                  </a:cubicBezTo>
                  <a:cubicBezTo>
                    <a:pt x="7617" y="16374"/>
                    <a:pt x="8705" y="17337"/>
                    <a:pt x="9897" y="18257"/>
                  </a:cubicBezTo>
                  <a:cubicBezTo>
                    <a:pt x="10964" y="19073"/>
                    <a:pt x="12241" y="20224"/>
                    <a:pt x="13580" y="20663"/>
                  </a:cubicBezTo>
                  <a:cubicBezTo>
                    <a:pt x="13632" y="21017"/>
                    <a:pt x="13955" y="21289"/>
                    <a:pt x="14286" y="21289"/>
                  </a:cubicBezTo>
                  <a:cubicBezTo>
                    <a:pt x="14485" y="21289"/>
                    <a:pt x="14686" y="21191"/>
                    <a:pt x="14835" y="20956"/>
                  </a:cubicBezTo>
                  <a:cubicBezTo>
                    <a:pt x="16656" y="17943"/>
                    <a:pt x="18476" y="14909"/>
                    <a:pt x="20275" y="11876"/>
                  </a:cubicBezTo>
                  <a:cubicBezTo>
                    <a:pt x="21510" y="12943"/>
                    <a:pt x="22682" y="14073"/>
                    <a:pt x="23811" y="15244"/>
                  </a:cubicBezTo>
                  <a:cubicBezTo>
                    <a:pt x="25213" y="16772"/>
                    <a:pt x="26364" y="18592"/>
                    <a:pt x="27829" y="20036"/>
                  </a:cubicBezTo>
                  <a:cubicBezTo>
                    <a:pt x="27679" y="20500"/>
                    <a:pt x="28151" y="20889"/>
                    <a:pt x="28592" y="20889"/>
                  </a:cubicBezTo>
                  <a:cubicBezTo>
                    <a:pt x="28767" y="20889"/>
                    <a:pt x="28938" y="20827"/>
                    <a:pt x="29063" y="20684"/>
                  </a:cubicBezTo>
                  <a:cubicBezTo>
                    <a:pt x="31449" y="18048"/>
                    <a:pt x="33374" y="15014"/>
                    <a:pt x="35319" y="11980"/>
                  </a:cubicBezTo>
                  <a:lnTo>
                    <a:pt x="36533" y="13215"/>
                  </a:lnTo>
                  <a:cubicBezTo>
                    <a:pt x="37621" y="15098"/>
                    <a:pt x="38751" y="16939"/>
                    <a:pt x="40048" y="18655"/>
                  </a:cubicBezTo>
                  <a:cubicBezTo>
                    <a:pt x="40320" y="19031"/>
                    <a:pt x="40718" y="19199"/>
                    <a:pt x="41115" y="19220"/>
                  </a:cubicBezTo>
                  <a:cubicBezTo>
                    <a:pt x="41246" y="19272"/>
                    <a:pt x="41387" y="19300"/>
                    <a:pt x="41527" y="19300"/>
                  </a:cubicBezTo>
                  <a:cubicBezTo>
                    <a:pt x="41832" y="19300"/>
                    <a:pt x="42129" y="19166"/>
                    <a:pt x="42287" y="18864"/>
                  </a:cubicBezTo>
                  <a:cubicBezTo>
                    <a:pt x="44045" y="15684"/>
                    <a:pt x="45614" y="12440"/>
                    <a:pt x="47225" y="9239"/>
                  </a:cubicBezTo>
                  <a:cubicBezTo>
                    <a:pt x="47413" y="8863"/>
                    <a:pt x="47602" y="8465"/>
                    <a:pt x="47790" y="8109"/>
                  </a:cubicBezTo>
                  <a:cubicBezTo>
                    <a:pt x="47811" y="8047"/>
                    <a:pt x="47832" y="8005"/>
                    <a:pt x="47874" y="7984"/>
                  </a:cubicBezTo>
                  <a:cubicBezTo>
                    <a:pt x="47895" y="8005"/>
                    <a:pt x="47915" y="8005"/>
                    <a:pt x="47936" y="8026"/>
                  </a:cubicBezTo>
                  <a:cubicBezTo>
                    <a:pt x="48397" y="8298"/>
                    <a:pt x="48836" y="8570"/>
                    <a:pt x="49275" y="8842"/>
                  </a:cubicBezTo>
                  <a:cubicBezTo>
                    <a:pt x="50824" y="9783"/>
                    <a:pt x="52393" y="10955"/>
                    <a:pt x="54151" y="11478"/>
                  </a:cubicBezTo>
                  <a:cubicBezTo>
                    <a:pt x="54262" y="11510"/>
                    <a:pt x="54372" y="11525"/>
                    <a:pt x="54478" y="11525"/>
                  </a:cubicBezTo>
                  <a:cubicBezTo>
                    <a:pt x="55133" y="11525"/>
                    <a:pt x="55669" y="10960"/>
                    <a:pt x="55741" y="10348"/>
                  </a:cubicBezTo>
                  <a:cubicBezTo>
                    <a:pt x="56201" y="9783"/>
                    <a:pt x="56285" y="8988"/>
                    <a:pt x="55615" y="8381"/>
                  </a:cubicBezTo>
                  <a:lnTo>
                    <a:pt x="54193" y="7042"/>
                  </a:lnTo>
                  <a:cubicBezTo>
                    <a:pt x="52288" y="5117"/>
                    <a:pt x="50636" y="3025"/>
                    <a:pt x="49171" y="723"/>
                  </a:cubicBezTo>
                  <a:cubicBezTo>
                    <a:pt x="48876" y="265"/>
                    <a:pt x="48325" y="0"/>
                    <a:pt x="47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813300" y="398050"/>
              <a:ext cx="1420200" cy="622725"/>
            </a:xfrm>
            <a:custGeom>
              <a:avLst/>
              <a:gdLst/>
              <a:ahLst/>
              <a:cxnLst/>
              <a:rect l="l" t="t" r="r" b="b"/>
              <a:pathLst>
                <a:path w="56808" h="24909" extrusionOk="0">
                  <a:moveTo>
                    <a:pt x="48459" y="6056"/>
                  </a:moveTo>
                  <a:lnTo>
                    <a:pt x="54464" y="11706"/>
                  </a:lnTo>
                  <a:cubicBezTo>
                    <a:pt x="54501" y="11730"/>
                    <a:pt x="54523" y="11740"/>
                    <a:pt x="54548" y="11740"/>
                  </a:cubicBezTo>
                  <a:cubicBezTo>
                    <a:pt x="54566" y="11740"/>
                    <a:pt x="54585" y="11735"/>
                    <a:pt x="54611" y="11727"/>
                  </a:cubicBezTo>
                  <a:lnTo>
                    <a:pt x="54820" y="11643"/>
                  </a:lnTo>
                  <a:lnTo>
                    <a:pt x="54820" y="11852"/>
                  </a:lnTo>
                  <a:cubicBezTo>
                    <a:pt x="54862" y="13087"/>
                    <a:pt x="54841" y="14300"/>
                    <a:pt x="54736" y="15451"/>
                  </a:cubicBezTo>
                  <a:lnTo>
                    <a:pt x="54715" y="15765"/>
                  </a:lnTo>
                  <a:lnTo>
                    <a:pt x="54464" y="15556"/>
                  </a:lnTo>
                  <a:cubicBezTo>
                    <a:pt x="52958" y="14196"/>
                    <a:pt x="51514" y="12689"/>
                    <a:pt x="50112" y="11266"/>
                  </a:cubicBezTo>
                  <a:lnTo>
                    <a:pt x="49296" y="10429"/>
                  </a:lnTo>
                  <a:lnTo>
                    <a:pt x="49505" y="10325"/>
                  </a:lnTo>
                  <a:cubicBezTo>
                    <a:pt x="49526" y="10325"/>
                    <a:pt x="49526" y="10283"/>
                    <a:pt x="49526" y="10283"/>
                  </a:cubicBezTo>
                  <a:cubicBezTo>
                    <a:pt x="49401" y="9090"/>
                    <a:pt x="49108" y="7877"/>
                    <a:pt x="48689" y="6684"/>
                  </a:cubicBezTo>
                  <a:lnTo>
                    <a:pt x="48459" y="6056"/>
                  </a:lnTo>
                  <a:close/>
                  <a:moveTo>
                    <a:pt x="3082" y="20239"/>
                  </a:moveTo>
                  <a:lnTo>
                    <a:pt x="3076" y="20243"/>
                  </a:lnTo>
                  <a:lnTo>
                    <a:pt x="3097" y="20347"/>
                  </a:lnTo>
                  <a:cubicBezTo>
                    <a:pt x="3098" y="20353"/>
                    <a:pt x="3100" y="20358"/>
                    <a:pt x="3101" y="20364"/>
                  </a:cubicBezTo>
                  <a:lnTo>
                    <a:pt x="3101" y="20364"/>
                  </a:lnTo>
                  <a:cubicBezTo>
                    <a:pt x="3100" y="20351"/>
                    <a:pt x="3098" y="20339"/>
                    <a:pt x="3097" y="20326"/>
                  </a:cubicBezTo>
                  <a:lnTo>
                    <a:pt x="3082" y="20239"/>
                  </a:lnTo>
                  <a:close/>
                  <a:moveTo>
                    <a:pt x="48229" y="323"/>
                  </a:moveTo>
                  <a:lnTo>
                    <a:pt x="48376" y="512"/>
                  </a:lnTo>
                  <a:cubicBezTo>
                    <a:pt x="49715" y="1934"/>
                    <a:pt x="51054" y="3294"/>
                    <a:pt x="52351" y="4550"/>
                  </a:cubicBezTo>
                  <a:cubicBezTo>
                    <a:pt x="53042" y="5240"/>
                    <a:pt x="53774" y="5910"/>
                    <a:pt x="54464" y="6579"/>
                  </a:cubicBezTo>
                  <a:lnTo>
                    <a:pt x="54506" y="6600"/>
                  </a:lnTo>
                  <a:cubicBezTo>
                    <a:pt x="55343" y="7354"/>
                    <a:pt x="55992" y="7939"/>
                    <a:pt x="56410" y="8211"/>
                  </a:cubicBezTo>
                  <a:lnTo>
                    <a:pt x="56536" y="8295"/>
                  </a:lnTo>
                  <a:lnTo>
                    <a:pt x="56431" y="8463"/>
                  </a:lnTo>
                  <a:lnTo>
                    <a:pt x="56410" y="8483"/>
                  </a:lnTo>
                  <a:cubicBezTo>
                    <a:pt x="56389" y="8504"/>
                    <a:pt x="56389" y="8567"/>
                    <a:pt x="56410" y="8588"/>
                  </a:cubicBezTo>
                  <a:lnTo>
                    <a:pt x="56431" y="8672"/>
                  </a:lnTo>
                  <a:lnTo>
                    <a:pt x="56389" y="8735"/>
                  </a:lnTo>
                  <a:cubicBezTo>
                    <a:pt x="56117" y="9153"/>
                    <a:pt x="55866" y="9634"/>
                    <a:pt x="55615" y="10053"/>
                  </a:cubicBezTo>
                  <a:cubicBezTo>
                    <a:pt x="55385" y="10471"/>
                    <a:pt x="55155" y="10911"/>
                    <a:pt x="54883" y="11329"/>
                  </a:cubicBezTo>
                  <a:lnTo>
                    <a:pt x="54778" y="11496"/>
                  </a:lnTo>
                  <a:lnTo>
                    <a:pt x="54757" y="11455"/>
                  </a:lnTo>
                  <a:lnTo>
                    <a:pt x="48689" y="5763"/>
                  </a:lnTo>
                  <a:cubicBezTo>
                    <a:pt x="48668" y="5742"/>
                    <a:pt x="48585" y="5701"/>
                    <a:pt x="48543" y="5701"/>
                  </a:cubicBezTo>
                  <a:cubicBezTo>
                    <a:pt x="48480" y="5701"/>
                    <a:pt x="48459" y="5742"/>
                    <a:pt x="48459" y="5763"/>
                  </a:cubicBezTo>
                  <a:lnTo>
                    <a:pt x="42015" y="18213"/>
                  </a:lnTo>
                  <a:lnTo>
                    <a:pt x="41868" y="18025"/>
                  </a:lnTo>
                  <a:cubicBezTo>
                    <a:pt x="39441" y="15367"/>
                    <a:pt x="37202" y="12522"/>
                    <a:pt x="35256" y="9530"/>
                  </a:cubicBezTo>
                  <a:cubicBezTo>
                    <a:pt x="35215" y="9488"/>
                    <a:pt x="35152" y="9446"/>
                    <a:pt x="35110" y="9446"/>
                  </a:cubicBezTo>
                  <a:cubicBezTo>
                    <a:pt x="35089" y="9446"/>
                    <a:pt x="35026" y="9446"/>
                    <a:pt x="34984" y="9530"/>
                  </a:cubicBezTo>
                  <a:cubicBezTo>
                    <a:pt x="32934" y="12940"/>
                    <a:pt x="31009" y="16455"/>
                    <a:pt x="29272" y="20012"/>
                  </a:cubicBezTo>
                  <a:lnTo>
                    <a:pt x="29189" y="20222"/>
                  </a:lnTo>
                  <a:lnTo>
                    <a:pt x="29021" y="20075"/>
                  </a:lnTo>
                  <a:cubicBezTo>
                    <a:pt x="26510" y="17502"/>
                    <a:pt x="24230" y="14677"/>
                    <a:pt x="22075" y="11957"/>
                  </a:cubicBezTo>
                  <a:lnTo>
                    <a:pt x="22033" y="11936"/>
                  </a:lnTo>
                  <a:cubicBezTo>
                    <a:pt x="21614" y="11413"/>
                    <a:pt x="21175" y="10890"/>
                    <a:pt x="20756" y="10346"/>
                  </a:cubicBezTo>
                  <a:cubicBezTo>
                    <a:pt x="20756" y="10304"/>
                    <a:pt x="20735" y="10304"/>
                    <a:pt x="20735" y="10304"/>
                  </a:cubicBezTo>
                  <a:cubicBezTo>
                    <a:pt x="20715" y="10304"/>
                    <a:pt x="20673" y="10346"/>
                    <a:pt x="20652" y="10367"/>
                  </a:cubicBezTo>
                  <a:lnTo>
                    <a:pt x="20631" y="10388"/>
                  </a:lnTo>
                  <a:lnTo>
                    <a:pt x="20610" y="10408"/>
                  </a:lnTo>
                  <a:cubicBezTo>
                    <a:pt x="20568" y="10408"/>
                    <a:pt x="20568" y="10450"/>
                    <a:pt x="20547" y="10471"/>
                  </a:cubicBezTo>
                  <a:cubicBezTo>
                    <a:pt x="18957" y="13652"/>
                    <a:pt x="17116" y="16665"/>
                    <a:pt x="15170" y="19447"/>
                  </a:cubicBezTo>
                  <a:cubicBezTo>
                    <a:pt x="15128" y="19489"/>
                    <a:pt x="15086" y="19552"/>
                    <a:pt x="15065" y="19594"/>
                  </a:cubicBezTo>
                  <a:cubicBezTo>
                    <a:pt x="14793" y="19991"/>
                    <a:pt x="14458" y="20494"/>
                    <a:pt x="13935" y="20494"/>
                  </a:cubicBezTo>
                  <a:lnTo>
                    <a:pt x="13852" y="20494"/>
                  </a:lnTo>
                  <a:cubicBezTo>
                    <a:pt x="13621" y="20452"/>
                    <a:pt x="13349" y="20159"/>
                    <a:pt x="13015" y="19761"/>
                  </a:cubicBezTo>
                  <a:lnTo>
                    <a:pt x="12994" y="19719"/>
                  </a:lnTo>
                  <a:cubicBezTo>
                    <a:pt x="12910" y="19657"/>
                    <a:pt x="12868" y="19573"/>
                    <a:pt x="12805" y="19510"/>
                  </a:cubicBezTo>
                  <a:lnTo>
                    <a:pt x="9834" y="16560"/>
                  </a:lnTo>
                  <a:cubicBezTo>
                    <a:pt x="8788" y="15535"/>
                    <a:pt x="7763" y="14489"/>
                    <a:pt x="6717" y="13484"/>
                  </a:cubicBezTo>
                  <a:cubicBezTo>
                    <a:pt x="6696" y="13442"/>
                    <a:pt x="6633" y="13421"/>
                    <a:pt x="6612" y="13421"/>
                  </a:cubicBezTo>
                  <a:cubicBezTo>
                    <a:pt x="6549" y="13421"/>
                    <a:pt x="6507" y="13484"/>
                    <a:pt x="6486" y="13547"/>
                  </a:cubicBezTo>
                  <a:cubicBezTo>
                    <a:pt x="5712" y="15409"/>
                    <a:pt x="4729" y="17292"/>
                    <a:pt x="3285" y="19678"/>
                  </a:cubicBezTo>
                  <a:lnTo>
                    <a:pt x="3097" y="19991"/>
                  </a:lnTo>
                  <a:lnTo>
                    <a:pt x="3055" y="19866"/>
                  </a:lnTo>
                  <a:lnTo>
                    <a:pt x="2825" y="19761"/>
                  </a:lnTo>
                  <a:cubicBezTo>
                    <a:pt x="2637" y="19678"/>
                    <a:pt x="2448" y="19594"/>
                    <a:pt x="2302" y="19510"/>
                  </a:cubicBezTo>
                  <a:cubicBezTo>
                    <a:pt x="2134" y="19468"/>
                    <a:pt x="1946" y="19385"/>
                    <a:pt x="1800" y="19301"/>
                  </a:cubicBezTo>
                  <a:cubicBezTo>
                    <a:pt x="1486" y="19155"/>
                    <a:pt x="1172" y="18987"/>
                    <a:pt x="879" y="18841"/>
                  </a:cubicBezTo>
                  <a:lnTo>
                    <a:pt x="837" y="18820"/>
                  </a:lnTo>
                  <a:cubicBezTo>
                    <a:pt x="670" y="18736"/>
                    <a:pt x="544" y="18652"/>
                    <a:pt x="377" y="18569"/>
                  </a:cubicBezTo>
                  <a:lnTo>
                    <a:pt x="230" y="18506"/>
                  </a:lnTo>
                  <a:lnTo>
                    <a:pt x="314" y="18338"/>
                  </a:lnTo>
                  <a:cubicBezTo>
                    <a:pt x="2323" y="14635"/>
                    <a:pt x="3913" y="10597"/>
                    <a:pt x="5231" y="7144"/>
                  </a:cubicBezTo>
                  <a:lnTo>
                    <a:pt x="5294" y="6914"/>
                  </a:lnTo>
                  <a:lnTo>
                    <a:pt x="5482" y="7103"/>
                  </a:lnTo>
                  <a:cubicBezTo>
                    <a:pt x="8307" y="9885"/>
                    <a:pt x="10985" y="12856"/>
                    <a:pt x="13433" y="15890"/>
                  </a:cubicBezTo>
                  <a:cubicBezTo>
                    <a:pt x="13433" y="15911"/>
                    <a:pt x="13496" y="15911"/>
                    <a:pt x="13538" y="15911"/>
                  </a:cubicBezTo>
                  <a:cubicBezTo>
                    <a:pt x="13600" y="15911"/>
                    <a:pt x="13621" y="15890"/>
                    <a:pt x="13621" y="15890"/>
                  </a:cubicBezTo>
                  <a:cubicBezTo>
                    <a:pt x="16321" y="12459"/>
                    <a:pt x="18852" y="8881"/>
                    <a:pt x="21133" y="5178"/>
                  </a:cubicBezTo>
                  <a:lnTo>
                    <a:pt x="21238" y="5031"/>
                  </a:lnTo>
                  <a:lnTo>
                    <a:pt x="21384" y="5157"/>
                  </a:lnTo>
                  <a:cubicBezTo>
                    <a:pt x="24104" y="7584"/>
                    <a:pt x="26489" y="10388"/>
                    <a:pt x="28456" y="13421"/>
                  </a:cubicBezTo>
                  <a:lnTo>
                    <a:pt x="28477" y="13484"/>
                  </a:lnTo>
                  <a:lnTo>
                    <a:pt x="28477" y="13526"/>
                  </a:lnTo>
                  <a:cubicBezTo>
                    <a:pt x="28477" y="13547"/>
                    <a:pt x="28498" y="13610"/>
                    <a:pt x="28561" y="13631"/>
                  </a:cubicBezTo>
                  <a:cubicBezTo>
                    <a:pt x="28575" y="13638"/>
                    <a:pt x="28584" y="13640"/>
                    <a:pt x="28591" y="13640"/>
                  </a:cubicBezTo>
                  <a:cubicBezTo>
                    <a:pt x="28605" y="13640"/>
                    <a:pt x="28610" y="13631"/>
                    <a:pt x="28624" y="13631"/>
                  </a:cubicBezTo>
                  <a:lnTo>
                    <a:pt x="28707" y="13547"/>
                  </a:lnTo>
                  <a:cubicBezTo>
                    <a:pt x="28770" y="13526"/>
                    <a:pt x="28791" y="13505"/>
                    <a:pt x="28791" y="13442"/>
                  </a:cubicBezTo>
                  <a:lnTo>
                    <a:pt x="28791" y="13401"/>
                  </a:lnTo>
                  <a:lnTo>
                    <a:pt x="28812" y="13380"/>
                  </a:lnTo>
                  <a:cubicBezTo>
                    <a:pt x="29712" y="12229"/>
                    <a:pt x="30402" y="10890"/>
                    <a:pt x="31093" y="9613"/>
                  </a:cubicBezTo>
                  <a:lnTo>
                    <a:pt x="31637" y="8588"/>
                  </a:lnTo>
                  <a:cubicBezTo>
                    <a:pt x="32641" y="6726"/>
                    <a:pt x="33645" y="4864"/>
                    <a:pt x="34650" y="3022"/>
                  </a:cubicBezTo>
                  <a:lnTo>
                    <a:pt x="34754" y="2813"/>
                  </a:lnTo>
                  <a:lnTo>
                    <a:pt x="34901" y="2981"/>
                  </a:lnTo>
                  <a:cubicBezTo>
                    <a:pt x="35612" y="3859"/>
                    <a:pt x="36303" y="4717"/>
                    <a:pt x="36951" y="5575"/>
                  </a:cubicBezTo>
                  <a:cubicBezTo>
                    <a:pt x="38604" y="7667"/>
                    <a:pt x="40299" y="9823"/>
                    <a:pt x="42078" y="11810"/>
                  </a:cubicBezTo>
                  <a:lnTo>
                    <a:pt x="42119" y="11831"/>
                  </a:lnTo>
                  <a:lnTo>
                    <a:pt x="42161" y="11873"/>
                  </a:lnTo>
                  <a:cubicBezTo>
                    <a:pt x="42161" y="11936"/>
                    <a:pt x="42203" y="11957"/>
                    <a:pt x="42224" y="11957"/>
                  </a:cubicBezTo>
                  <a:cubicBezTo>
                    <a:pt x="42224" y="11957"/>
                    <a:pt x="42266" y="11957"/>
                    <a:pt x="42287" y="11936"/>
                  </a:cubicBezTo>
                  <a:cubicBezTo>
                    <a:pt x="43856" y="9027"/>
                    <a:pt x="45363" y="6014"/>
                    <a:pt x="46806" y="3127"/>
                  </a:cubicBezTo>
                  <a:cubicBezTo>
                    <a:pt x="47246" y="2248"/>
                    <a:pt x="47664" y="1390"/>
                    <a:pt x="48124" y="532"/>
                  </a:cubicBezTo>
                  <a:lnTo>
                    <a:pt x="48229" y="323"/>
                  </a:lnTo>
                  <a:close/>
                  <a:moveTo>
                    <a:pt x="35215" y="10053"/>
                  </a:moveTo>
                  <a:lnTo>
                    <a:pt x="35780" y="10869"/>
                  </a:lnTo>
                  <a:cubicBezTo>
                    <a:pt x="37663" y="13589"/>
                    <a:pt x="39755" y="16204"/>
                    <a:pt x="41952" y="18610"/>
                  </a:cubicBezTo>
                  <a:cubicBezTo>
                    <a:pt x="41973" y="18631"/>
                    <a:pt x="41994" y="18631"/>
                    <a:pt x="42015" y="18631"/>
                  </a:cubicBezTo>
                  <a:lnTo>
                    <a:pt x="42161" y="18652"/>
                  </a:lnTo>
                  <a:lnTo>
                    <a:pt x="42182" y="18799"/>
                  </a:lnTo>
                  <a:cubicBezTo>
                    <a:pt x="42287" y="19761"/>
                    <a:pt x="42308" y="20682"/>
                    <a:pt x="42203" y="21623"/>
                  </a:cubicBezTo>
                  <a:lnTo>
                    <a:pt x="42161" y="22042"/>
                  </a:lnTo>
                  <a:lnTo>
                    <a:pt x="41889" y="21686"/>
                  </a:lnTo>
                  <a:cubicBezTo>
                    <a:pt x="41324" y="20912"/>
                    <a:pt x="40697" y="20117"/>
                    <a:pt x="40090" y="19364"/>
                  </a:cubicBezTo>
                  <a:cubicBezTo>
                    <a:pt x="39818" y="19029"/>
                    <a:pt x="39546" y="18715"/>
                    <a:pt x="39274" y="18380"/>
                  </a:cubicBezTo>
                  <a:lnTo>
                    <a:pt x="38500" y="17439"/>
                  </a:lnTo>
                  <a:cubicBezTo>
                    <a:pt x="37579" y="16330"/>
                    <a:pt x="36637" y="15200"/>
                    <a:pt x="36093" y="13903"/>
                  </a:cubicBezTo>
                  <a:cubicBezTo>
                    <a:pt x="36093" y="13903"/>
                    <a:pt x="36093" y="13882"/>
                    <a:pt x="36052" y="13882"/>
                  </a:cubicBezTo>
                  <a:lnTo>
                    <a:pt x="35926" y="13840"/>
                  </a:lnTo>
                  <a:lnTo>
                    <a:pt x="35926" y="13714"/>
                  </a:lnTo>
                  <a:cubicBezTo>
                    <a:pt x="35884" y="12773"/>
                    <a:pt x="35717" y="11852"/>
                    <a:pt x="35487" y="10994"/>
                  </a:cubicBezTo>
                  <a:lnTo>
                    <a:pt x="35215" y="10053"/>
                  </a:lnTo>
                  <a:close/>
                  <a:moveTo>
                    <a:pt x="105" y="19092"/>
                  </a:moveTo>
                  <a:cubicBezTo>
                    <a:pt x="63" y="19406"/>
                    <a:pt x="147" y="19761"/>
                    <a:pt x="230" y="20096"/>
                  </a:cubicBezTo>
                  <a:cubicBezTo>
                    <a:pt x="251" y="20201"/>
                    <a:pt x="272" y="20305"/>
                    <a:pt x="272" y="20389"/>
                  </a:cubicBezTo>
                  <a:cubicBezTo>
                    <a:pt x="314" y="20452"/>
                    <a:pt x="314" y="20535"/>
                    <a:pt x="335" y="20640"/>
                  </a:cubicBezTo>
                  <a:cubicBezTo>
                    <a:pt x="377" y="21038"/>
                    <a:pt x="460" y="21435"/>
                    <a:pt x="670" y="21686"/>
                  </a:cubicBezTo>
                  <a:cubicBezTo>
                    <a:pt x="900" y="21958"/>
                    <a:pt x="1276" y="22105"/>
                    <a:pt x="1632" y="22230"/>
                  </a:cubicBezTo>
                  <a:cubicBezTo>
                    <a:pt x="1737" y="22272"/>
                    <a:pt x="1820" y="22314"/>
                    <a:pt x="1904" y="22335"/>
                  </a:cubicBezTo>
                  <a:cubicBezTo>
                    <a:pt x="2030" y="22398"/>
                    <a:pt x="2134" y="22440"/>
                    <a:pt x="2260" y="22502"/>
                  </a:cubicBezTo>
                  <a:cubicBezTo>
                    <a:pt x="2678" y="22691"/>
                    <a:pt x="3097" y="22858"/>
                    <a:pt x="3557" y="22921"/>
                  </a:cubicBezTo>
                  <a:lnTo>
                    <a:pt x="3662" y="22921"/>
                  </a:lnTo>
                  <a:lnTo>
                    <a:pt x="3620" y="22649"/>
                  </a:lnTo>
                  <a:cubicBezTo>
                    <a:pt x="3516" y="21860"/>
                    <a:pt x="3289" y="21051"/>
                    <a:pt x="3101" y="20364"/>
                  </a:cubicBezTo>
                  <a:lnTo>
                    <a:pt x="3101" y="20364"/>
                  </a:lnTo>
                  <a:cubicBezTo>
                    <a:pt x="3185" y="21045"/>
                    <a:pt x="3310" y="21804"/>
                    <a:pt x="3494" y="22523"/>
                  </a:cubicBezTo>
                  <a:lnTo>
                    <a:pt x="3578" y="22858"/>
                  </a:lnTo>
                  <a:lnTo>
                    <a:pt x="3264" y="22712"/>
                  </a:lnTo>
                  <a:cubicBezTo>
                    <a:pt x="2992" y="22586"/>
                    <a:pt x="2720" y="22502"/>
                    <a:pt x="2448" y="22398"/>
                  </a:cubicBezTo>
                  <a:cubicBezTo>
                    <a:pt x="1883" y="22209"/>
                    <a:pt x="1297" y="22000"/>
                    <a:pt x="879" y="21540"/>
                  </a:cubicBezTo>
                  <a:cubicBezTo>
                    <a:pt x="523" y="21121"/>
                    <a:pt x="440" y="20598"/>
                    <a:pt x="356" y="20096"/>
                  </a:cubicBezTo>
                  <a:cubicBezTo>
                    <a:pt x="314" y="19761"/>
                    <a:pt x="230" y="19385"/>
                    <a:pt x="105" y="19092"/>
                  </a:cubicBezTo>
                  <a:close/>
                  <a:moveTo>
                    <a:pt x="48165" y="1"/>
                  </a:moveTo>
                  <a:cubicBezTo>
                    <a:pt x="48151" y="1"/>
                    <a:pt x="48137" y="3"/>
                    <a:pt x="48124" y="9"/>
                  </a:cubicBezTo>
                  <a:cubicBezTo>
                    <a:pt x="48062" y="9"/>
                    <a:pt x="48041" y="30"/>
                    <a:pt x="48020" y="51"/>
                  </a:cubicBezTo>
                  <a:cubicBezTo>
                    <a:pt x="47539" y="993"/>
                    <a:pt x="47078" y="1913"/>
                    <a:pt x="46597" y="2855"/>
                  </a:cubicBezTo>
                  <a:lnTo>
                    <a:pt x="46555" y="2960"/>
                  </a:lnTo>
                  <a:cubicBezTo>
                    <a:pt x="45132" y="5742"/>
                    <a:pt x="43668" y="8609"/>
                    <a:pt x="42308" y="11455"/>
                  </a:cubicBezTo>
                  <a:lnTo>
                    <a:pt x="42203" y="11706"/>
                  </a:lnTo>
                  <a:lnTo>
                    <a:pt x="42057" y="11496"/>
                  </a:lnTo>
                  <a:cubicBezTo>
                    <a:pt x="40508" y="9404"/>
                    <a:pt x="38813" y="7333"/>
                    <a:pt x="37140" y="5366"/>
                  </a:cubicBezTo>
                  <a:cubicBezTo>
                    <a:pt x="36344" y="4424"/>
                    <a:pt x="35528" y="3462"/>
                    <a:pt x="34754" y="2499"/>
                  </a:cubicBezTo>
                  <a:cubicBezTo>
                    <a:pt x="34733" y="2457"/>
                    <a:pt x="34671" y="2457"/>
                    <a:pt x="34650" y="2457"/>
                  </a:cubicBezTo>
                  <a:cubicBezTo>
                    <a:pt x="34587" y="2457"/>
                    <a:pt x="34545" y="2499"/>
                    <a:pt x="34524" y="2541"/>
                  </a:cubicBezTo>
                  <a:cubicBezTo>
                    <a:pt x="33938" y="3608"/>
                    <a:pt x="33373" y="4738"/>
                    <a:pt x="32808" y="5805"/>
                  </a:cubicBezTo>
                  <a:cubicBezTo>
                    <a:pt x="31553" y="8274"/>
                    <a:pt x="30277" y="10806"/>
                    <a:pt x="28728" y="13108"/>
                  </a:cubicBezTo>
                  <a:lnTo>
                    <a:pt x="28603" y="13317"/>
                  </a:lnTo>
                  <a:lnTo>
                    <a:pt x="28477" y="13108"/>
                  </a:lnTo>
                  <a:cubicBezTo>
                    <a:pt x="26427" y="9990"/>
                    <a:pt x="24020" y="7207"/>
                    <a:pt x="21279" y="4801"/>
                  </a:cubicBezTo>
                  <a:cubicBezTo>
                    <a:pt x="21238" y="4759"/>
                    <a:pt x="21175" y="4738"/>
                    <a:pt x="21154" y="4738"/>
                  </a:cubicBezTo>
                  <a:cubicBezTo>
                    <a:pt x="21133" y="4738"/>
                    <a:pt x="21070" y="4759"/>
                    <a:pt x="21049" y="4822"/>
                  </a:cubicBezTo>
                  <a:cubicBezTo>
                    <a:pt x="18769" y="8504"/>
                    <a:pt x="16279" y="12082"/>
                    <a:pt x="13621" y="15472"/>
                  </a:cubicBezTo>
                  <a:lnTo>
                    <a:pt x="13496" y="15618"/>
                  </a:lnTo>
                  <a:lnTo>
                    <a:pt x="13349" y="15472"/>
                  </a:lnTo>
                  <a:cubicBezTo>
                    <a:pt x="10839" y="12375"/>
                    <a:pt x="8118" y="9425"/>
                    <a:pt x="5294" y="6642"/>
                  </a:cubicBezTo>
                  <a:cubicBezTo>
                    <a:pt x="5252" y="6600"/>
                    <a:pt x="5189" y="6600"/>
                    <a:pt x="5168" y="6600"/>
                  </a:cubicBezTo>
                  <a:cubicBezTo>
                    <a:pt x="5126" y="6600"/>
                    <a:pt x="5064" y="6642"/>
                    <a:pt x="5043" y="6726"/>
                  </a:cubicBezTo>
                  <a:cubicBezTo>
                    <a:pt x="4017" y="9446"/>
                    <a:pt x="2846" y="12145"/>
                    <a:pt x="1695" y="14761"/>
                  </a:cubicBezTo>
                  <a:cubicBezTo>
                    <a:pt x="1172" y="15953"/>
                    <a:pt x="628" y="17209"/>
                    <a:pt x="105" y="18443"/>
                  </a:cubicBezTo>
                  <a:lnTo>
                    <a:pt x="63" y="18506"/>
                  </a:lnTo>
                  <a:lnTo>
                    <a:pt x="21" y="18548"/>
                  </a:lnTo>
                  <a:cubicBezTo>
                    <a:pt x="0" y="18548"/>
                    <a:pt x="0" y="18569"/>
                    <a:pt x="0" y="18610"/>
                  </a:cubicBezTo>
                  <a:cubicBezTo>
                    <a:pt x="0" y="18631"/>
                    <a:pt x="0" y="18652"/>
                    <a:pt x="21" y="18652"/>
                  </a:cubicBezTo>
                  <a:lnTo>
                    <a:pt x="272" y="18841"/>
                  </a:lnTo>
                  <a:cubicBezTo>
                    <a:pt x="691" y="19134"/>
                    <a:pt x="1151" y="19385"/>
                    <a:pt x="1674" y="19657"/>
                  </a:cubicBezTo>
                  <a:cubicBezTo>
                    <a:pt x="1737" y="19678"/>
                    <a:pt x="1820" y="19719"/>
                    <a:pt x="1925" y="19782"/>
                  </a:cubicBezTo>
                  <a:cubicBezTo>
                    <a:pt x="2239" y="19929"/>
                    <a:pt x="2616" y="20117"/>
                    <a:pt x="2950" y="20180"/>
                  </a:cubicBezTo>
                  <a:lnTo>
                    <a:pt x="3076" y="20201"/>
                  </a:lnTo>
                  <a:lnTo>
                    <a:pt x="3082" y="20239"/>
                  </a:lnTo>
                  <a:lnTo>
                    <a:pt x="3082" y="20239"/>
                  </a:lnTo>
                  <a:lnTo>
                    <a:pt x="3181" y="20180"/>
                  </a:lnTo>
                  <a:cubicBezTo>
                    <a:pt x="3201" y="20180"/>
                    <a:pt x="3201" y="20138"/>
                    <a:pt x="3201" y="20117"/>
                  </a:cubicBezTo>
                  <a:lnTo>
                    <a:pt x="3160" y="20033"/>
                  </a:lnTo>
                  <a:lnTo>
                    <a:pt x="3201" y="19971"/>
                  </a:lnTo>
                  <a:cubicBezTo>
                    <a:pt x="4394" y="18401"/>
                    <a:pt x="5398" y="16581"/>
                    <a:pt x="6340" y="14447"/>
                  </a:cubicBezTo>
                  <a:lnTo>
                    <a:pt x="6528" y="14007"/>
                  </a:lnTo>
                  <a:lnTo>
                    <a:pt x="6507" y="13819"/>
                  </a:lnTo>
                  <a:lnTo>
                    <a:pt x="6863" y="14175"/>
                  </a:lnTo>
                  <a:cubicBezTo>
                    <a:pt x="8077" y="15388"/>
                    <a:pt x="9311" y="16581"/>
                    <a:pt x="10504" y="17794"/>
                  </a:cubicBezTo>
                  <a:lnTo>
                    <a:pt x="11613" y="18862"/>
                  </a:lnTo>
                  <a:cubicBezTo>
                    <a:pt x="11822" y="19071"/>
                    <a:pt x="11989" y="19280"/>
                    <a:pt x="12199" y="19552"/>
                  </a:cubicBezTo>
                  <a:cubicBezTo>
                    <a:pt x="12659" y="20075"/>
                    <a:pt x="13119" y="20598"/>
                    <a:pt x="13642" y="20870"/>
                  </a:cubicBezTo>
                  <a:cubicBezTo>
                    <a:pt x="13852" y="20975"/>
                    <a:pt x="13956" y="21017"/>
                    <a:pt x="14082" y="21017"/>
                  </a:cubicBezTo>
                  <a:lnTo>
                    <a:pt x="14249" y="20975"/>
                  </a:lnTo>
                  <a:lnTo>
                    <a:pt x="14270" y="21142"/>
                  </a:lnTo>
                  <a:cubicBezTo>
                    <a:pt x="14375" y="22126"/>
                    <a:pt x="14354" y="23151"/>
                    <a:pt x="14165" y="24176"/>
                  </a:cubicBezTo>
                  <a:lnTo>
                    <a:pt x="14124" y="24532"/>
                  </a:lnTo>
                  <a:lnTo>
                    <a:pt x="13872" y="24260"/>
                  </a:lnTo>
                  <a:cubicBezTo>
                    <a:pt x="11948" y="21875"/>
                    <a:pt x="9583" y="19719"/>
                    <a:pt x="7135" y="17585"/>
                  </a:cubicBezTo>
                  <a:lnTo>
                    <a:pt x="7030" y="17502"/>
                  </a:lnTo>
                  <a:lnTo>
                    <a:pt x="7135" y="17355"/>
                  </a:lnTo>
                  <a:cubicBezTo>
                    <a:pt x="7156" y="17313"/>
                    <a:pt x="7156" y="17292"/>
                    <a:pt x="7135" y="17271"/>
                  </a:cubicBezTo>
                  <a:cubicBezTo>
                    <a:pt x="7135" y="17250"/>
                    <a:pt x="7114" y="17209"/>
                    <a:pt x="7072" y="17209"/>
                  </a:cubicBezTo>
                  <a:lnTo>
                    <a:pt x="7010" y="17188"/>
                  </a:lnTo>
                  <a:lnTo>
                    <a:pt x="7010" y="17104"/>
                  </a:lnTo>
                  <a:cubicBezTo>
                    <a:pt x="6905" y="16330"/>
                    <a:pt x="6800" y="15535"/>
                    <a:pt x="6696" y="14886"/>
                  </a:cubicBezTo>
                  <a:lnTo>
                    <a:pt x="6696" y="14886"/>
                  </a:lnTo>
                  <a:cubicBezTo>
                    <a:pt x="6738" y="15577"/>
                    <a:pt x="6800" y="16351"/>
                    <a:pt x="6905" y="17167"/>
                  </a:cubicBezTo>
                  <a:lnTo>
                    <a:pt x="6926" y="17292"/>
                  </a:lnTo>
                  <a:lnTo>
                    <a:pt x="6821" y="17355"/>
                  </a:lnTo>
                  <a:lnTo>
                    <a:pt x="6800" y="17376"/>
                  </a:lnTo>
                  <a:lnTo>
                    <a:pt x="6905" y="17460"/>
                  </a:lnTo>
                  <a:lnTo>
                    <a:pt x="6821" y="17585"/>
                  </a:lnTo>
                  <a:cubicBezTo>
                    <a:pt x="5775" y="19364"/>
                    <a:pt x="4771" y="21226"/>
                    <a:pt x="3913" y="22795"/>
                  </a:cubicBezTo>
                  <a:lnTo>
                    <a:pt x="3892" y="22816"/>
                  </a:lnTo>
                  <a:lnTo>
                    <a:pt x="3913" y="22837"/>
                  </a:lnTo>
                  <a:cubicBezTo>
                    <a:pt x="3934" y="22837"/>
                    <a:pt x="3934" y="22858"/>
                    <a:pt x="3976" y="22858"/>
                  </a:cubicBezTo>
                  <a:lnTo>
                    <a:pt x="3997" y="22837"/>
                  </a:lnTo>
                  <a:cubicBezTo>
                    <a:pt x="4875" y="21351"/>
                    <a:pt x="5922" y="19594"/>
                    <a:pt x="6926" y="17815"/>
                  </a:cubicBezTo>
                  <a:lnTo>
                    <a:pt x="7030" y="17627"/>
                  </a:lnTo>
                  <a:lnTo>
                    <a:pt x="7177" y="17794"/>
                  </a:lnTo>
                  <a:cubicBezTo>
                    <a:pt x="8223" y="18820"/>
                    <a:pt x="9248" y="19887"/>
                    <a:pt x="10253" y="20912"/>
                  </a:cubicBezTo>
                  <a:cubicBezTo>
                    <a:pt x="11508" y="22209"/>
                    <a:pt x="12784" y="23548"/>
                    <a:pt x="14124" y="24804"/>
                  </a:cubicBezTo>
                  <a:cubicBezTo>
                    <a:pt x="14144" y="24825"/>
                    <a:pt x="14165" y="24825"/>
                    <a:pt x="14165" y="24825"/>
                  </a:cubicBezTo>
                  <a:lnTo>
                    <a:pt x="14228" y="24825"/>
                  </a:lnTo>
                  <a:lnTo>
                    <a:pt x="14291" y="24427"/>
                  </a:lnTo>
                  <a:cubicBezTo>
                    <a:pt x="14542" y="23339"/>
                    <a:pt x="14584" y="22209"/>
                    <a:pt x="14479" y="21038"/>
                  </a:cubicBezTo>
                  <a:lnTo>
                    <a:pt x="14479" y="20954"/>
                  </a:lnTo>
                  <a:lnTo>
                    <a:pt x="14563" y="20912"/>
                  </a:lnTo>
                  <a:cubicBezTo>
                    <a:pt x="14877" y="20661"/>
                    <a:pt x="15128" y="20201"/>
                    <a:pt x="15379" y="19803"/>
                  </a:cubicBezTo>
                  <a:cubicBezTo>
                    <a:pt x="15484" y="19615"/>
                    <a:pt x="15588" y="19468"/>
                    <a:pt x="15693" y="19301"/>
                  </a:cubicBezTo>
                  <a:cubicBezTo>
                    <a:pt x="16279" y="18443"/>
                    <a:pt x="16865" y="17564"/>
                    <a:pt x="17430" y="16686"/>
                  </a:cubicBezTo>
                  <a:cubicBezTo>
                    <a:pt x="18434" y="15116"/>
                    <a:pt x="19375" y="13442"/>
                    <a:pt x="20338" y="11622"/>
                  </a:cubicBezTo>
                  <a:lnTo>
                    <a:pt x="20610" y="11099"/>
                  </a:lnTo>
                  <a:lnTo>
                    <a:pt x="20631" y="11664"/>
                  </a:lnTo>
                  <a:cubicBezTo>
                    <a:pt x="20673" y="12584"/>
                    <a:pt x="20756" y="13505"/>
                    <a:pt x="20840" y="14384"/>
                  </a:cubicBezTo>
                  <a:lnTo>
                    <a:pt x="20840" y="14489"/>
                  </a:lnTo>
                  <a:lnTo>
                    <a:pt x="20756" y="14551"/>
                  </a:lnTo>
                  <a:lnTo>
                    <a:pt x="20735" y="14572"/>
                  </a:lnTo>
                  <a:cubicBezTo>
                    <a:pt x="19919" y="15702"/>
                    <a:pt x="19187" y="16958"/>
                    <a:pt x="18476" y="18150"/>
                  </a:cubicBezTo>
                  <a:lnTo>
                    <a:pt x="18455" y="18192"/>
                  </a:lnTo>
                  <a:cubicBezTo>
                    <a:pt x="18204" y="18631"/>
                    <a:pt x="17911" y="19092"/>
                    <a:pt x="17639" y="19552"/>
                  </a:cubicBezTo>
                  <a:lnTo>
                    <a:pt x="17325" y="20033"/>
                  </a:lnTo>
                  <a:cubicBezTo>
                    <a:pt x="16969" y="20661"/>
                    <a:pt x="16572" y="21289"/>
                    <a:pt x="16174" y="21916"/>
                  </a:cubicBezTo>
                  <a:cubicBezTo>
                    <a:pt x="16153" y="21979"/>
                    <a:pt x="16069" y="22105"/>
                    <a:pt x="16007" y="22293"/>
                  </a:cubicBezTo>
                  <a:lnTo>
                    <a:pt x="16007" y="22314"/>
                  </a:lnTo>
                  <a:cubicBezTo>
                    <a:pt x="15651" y="22963"/>
                    <a:pt x="15023" y="24176"/>
                    <a:pt x="14584" y="24616"/>
                  </a:cubicBezTo>
                  <a:lnTo>
                    <a:pt x="14354" y="24846"/>
                  </a:lnTo>
                  <a:cubicBezTo>
                    <a:pt x="14458" y="24846"/>
                    <a:pt x="14500" y="24783"/>
                    <a:pt x="14668" y="24616"/>
                  </a:cubicBezTo>
                  <a:lnTo>
                    <a:pt x="14709" y="24574"/>
                  </a:lnTo>
                  <a:cubicBezTo>
                    <a:pt x="15274" y="23988"/>
                    <a:pt x="15714" y="23172"/>
                    <a:pt x="16153" y="22398"/>
                  </a:cubicBezTo>
                  <a:cubicBezTo>
                    <a:pt x="16362" y="22021"/>
                    <a:pt x="16551" y="21686"/>
                    <a:pt x="16760" y="21372"/>
                  </a:cubicBezTo>
                  <a:cubicBezTo>
                    <a:pt x="17116" y="20766"/>
                    <a:pt x="17513" y="20180"/>
                    <a:pt x="17911" y="19594"/>
                  </a:cubicBezTo>
                  <a:cubicBezTo>
                    <a:pt x="18852" y="18150"/>
                    <a:pt x="19794" y="16665"/>
                    <a:pt x="20631" y="15158"/>
                  </a:cubicBezTo>
                  <a:lnTo>
                    <a:pt x="20756" y="14907"/>
                  </a:lnTo>
                  <a:lnTo>
                    <a:pt x="20924" y="15158"/>
                  </a:lnTo>
                  <a:cubicBezTo>
                    <a:pt x="20945" y="15179"/>
                    <a:pt x="20966" y="15200"/>
                    <a:pt x="20987" y="15200"/>
                  </a:cubicBezTo>
                  <a:lnTo>
                    <a:pt x="21070" y="15200"/>
                  </a:lnTo>
                  <a:lnTo>
                    <a:pt x="21133" y="15263"/>
                  </a:lnTo>
                  <a:cubicBezTo>
                    <a:pt x="22493" y="16874"/>
                    <a:pt x="23853" y="18443"/>
                    <a:pt x="25129" y="19908"/>
                  </a:cubicBezTo>
                  <a:cubicBezTo>
                    <a:pt x="25569" y="20410"/>
                    <a:pt x="25987" y="20933"/>
                    <a:pt x="26406" y="21456"/>
                  </a:cubicBezTo>
                  <a:cubicBezTo>
                    <a:pt x="27368" y="22628"/>
                    <a:pt x="28393" y="23862"/>
                    <a:pt x="29523" y="24888"/>
                  </a:cubicBezTo>
                  <a:cubicBezTo>
                    <a:pt x="29523" y="24888"/>
                    <a:pt x="29544" y="24908"/>
                    <a:pt x="29565" y="24908"/>
                  </a:cubicBezTo>
                  <a:cubicBezTo>
                    <a:pt x="29607" y="24908"/>
                    <a:pt x="29628" y="24888"/>
                    <a:pt x="29649" y="24888"/>
                  </a:cubicBezTo>
                  <a:lnTo>
                    <a:pt x="29649" y="24846"/>
                  </a:lnTo>
                  <a:lnTo>
                    <a:pt x="29565" y="24741"/>
                  </a:lnTo>
                  <a:cubicBezTo>
                    <a:pt x="28728" y="23569"/>
                    <a:pt x="27724" y="22440"/>
                    <a:pt x="26720" y="21372"/>
                  </a:cubicBezTo>
                  <a:lnTo>
                    <a:pt x="26699" y="21351"/>
                  </a:lnTo>
                  <a:cubicBezTo>
                    <a:pt x="26280" y="20870"/>
                    <a:pt x="25841" y="20410"/>
                    <a:pt x="25422" y="19929"/>
                  </a:cubicBezTo>
                  <a:cubicBezTo>
                    <a:pt x="23979" y="18297"/>
                    <a:pt x="22556" y="16665"/>
                    <a:pt x="21091" y="15095"/>
                  </a:cubicBezTo>
                  <a:lnTo>
                    <a:pt x="21070" y="15053"/>
                  </a:lnTo>
                  <a:lnTo>
                    <a:pt x="21070" y="14991"/>
                  </a:lnTo>
                  <a:cubicBezTo>
                    <a:pt x="20966" y="13861"/>
                    <a:pt x="20840" y="12689"/>
                    <a:pt x="20673" y="11287"/>
                  </a:cubicBezTo>
                  <a:lnTo>
                    <a:pt x="20610" y="10597"/>
                  </a:lnTo>
                  <a:lnTo>
                    <a:pt x="20610" y="10597"/>
                  </a:lnTo>
                  <a:lnTo>
                    <a:pt x="20987" y="11183"/>
                  </a:lnTo>
                  <a:cubicBezTo>
                    <a:pt x="23393" y="14802"/>
                    <a:pt x="26469" y="18087"/>
                    <a:pt x="29126" y="20766"/>
                  </a:cubicBezTo>
                  <a:cubicBezTo>
                    <a:pt x="29141" y="20796"/>
                    <a:pt x="29190" y="20816"/>
                    <a:pt x="29240" y="20816"/>
                  </a:cubicBezTo>
                  <a:cubicBezTo>
                    <a:pt x="29258" y="20816"/>
                    <a:pt x="29276" y="20813"/>
                    <a:pt x="29293" y="20807"/>
                  </a:cubicBezTo>
                  <a:lnTo>
                    <a:pt x="29461" y="20745"/>
                  </a:lnTo>
                  <a:lnTo>
                    <a:pt x="29502" y="20954"/>
                  </a:lnTo>
                  <a:cubicBezTo>
                    <a:pt x="29607" y="22209"/>
                    <a:pt x="29733" y="23444"/>
                    <a:pt x="29879" y="24616"/>
                  </a:cubicBezTo>
                  <a:lnTo>
                    <a:pt x="29942" y="24846"/>
                  </a:lnTo>
                  <a:cubicBezTo>
                    <a:pt x="29942" y="24846"/>
                    <a:pt x="29963" y="24888"/>
                    <a:pt x="29984" y="24888"/>
                  </a:cubicBezTo>
                  <a:lnTo>
                    <a:pt x="30026" y="24888"/>
                  </a:lnTo>
                  <a:lnTo>
                    <a:pt x="29984" y="24490"/>
                  </a:lnTo>
                  <a:cubicBezTo>
                    <a:pt x="29921" y="23151"/>
                    <a:pt x="29816" y="21812"/>
                    <a:pt x="29649" y="20515"/>
                  </a:cubicBezTo>
                  <a:cubicBezTo>
                    <a:pt x="29649" y="20494"/>
                    <a:pt x="29649" y="20494"/>
                    <a:pt x="29628" y="20452"/>
                  </a:cubicBezTo>
                  <a:lnTo>
                    <a:pt x="29565" y="20389"/>
                  </a:lnTo>
                  <a:lnTo>
                    <a:pt x="29628" y="20284"/>
                  </a:lnTo>
                  <a:cubicBezTo>
                    <a:pt x="31281" y="16937"/>
                    <a:pt x="33059" y="13610"/>
                    <a:pt x="34963" y="10408"/>
                  </a:cubicBezTo>
                  <a:lnTo>
                    <a:pt x="35152" y="10116"/>
                  </a:lnTo>
                  <a:lnTo>
                    <a:pt x="35256" y="10471"/>
                  </a:lnTo>
                  <a:cubicBezTo>
                    <a:pt x="35549" y="11601"/>
                    <a:pt x="35780" y="12668"/>
                    <a:pt x="35821" y="13777"/>
                  </a:cubicBezTo>
                  <a:lnTo>
                    <a:pt x="35821" y="13840"/>
                  </a:lnTo>
                  <a:lnTo>
                    <a:pt x="35738" y="13924"/>
                  </a:lnTo>
                  <a:cubicBezTo>
                    <a:pt x="33687" y="16958"/>
                    <a:pt x="31783" y="20640"/>
                    <a:pt x="30277" y="24574"/>
                  </a:cubicBezTo>
                  <a:lnTo>
                    <a:pt x="30151" y="24888"/>
                  </a:lnTo>
                  <a:lnTo>
                    <a:pt x="30235" y="24888"/>
                  </a:lnTo>
                  <a:cubicBezTo>
                    <a:pt x="30590" y="24155"/>
                    <a:pt x="30967" y="23423"/>
                    <a:pt x="31302" y="22691"/>
                  </a:cubicBezTo>
                  <a:cubicBezTo>
                    <a:pt x="31825" y="21582"/>
                    <a:pt x="32369" y="20473"/>
                    <a:pt x="32955" y="19364"/>
                  </a:cubicBezTo>
                  <a:cubicBezTo>
                    <a:pt x="33436" y="18401"/>
                    <a:pt x="34001" y="17460"/>
                    <a:pt x="34524" y="16539"/>
                  </a:cubicBezTo>
                  <a:cubicBezTo>
                    <a:pt x="34963" y="15765"/>
                    <a:pt x="35424" y="14970"/>
                    <a:pt x="35842" y="14196"/>
                  </a:cubicBezTo>
                  <a:lnTo>
                    <a:pt x="35884" y="14133"/>
                  </a:lnTo>
                  <a:lnTo>
                    <a:pt x="36093" y="14091"/>
                  </a:lnTo>
                  <a:lnTo>
                    <a:pt x="36135" y="14217"/>
                  </a:lnTo>
                  <a:cubicBezTo>
                    <a:pt x="36554" y="15388"/>
                    <a:pt x="37370" y="16393"/>
                    <a:pt x="38123" y="17355"/>
                  </a:cubicBezTo>
                  <a:lnTo>
                    <a:pt x="38416" y="17711"/>
                  </a:lnTo>
                  <a:cubicBezTo>
                    <a:pt x="38772" y="18192"/>
                    <a:pt x="39148" y="18652"/>
                    <a:pt x="39483" y="19113"/>
                  </a:cubicBezTo>
                  <a:cubicBezTo>
                    <a:pt x="40320" y="20201"/>
                    <a:pt x="41178" y="21331"/>
                    <a:pt x="42098" y="22356"/>
                  </a:cubicBezTo>
                  <a:cubicBezTo>
                    <a:pt x="42105" y="22363"/>
                    <a:pt x="42117" y="22365"/>
                    <a:pt x="42129" y="22365"/>
                  </a:cubicBezTo>
                  <a:cubicBezTo>
                    <a:pt x="42154" y="22365"/>
                    <a:pt x="42182" y="22356"/>
                    <a:pt x="42182" y="22356"/>
                  </a:cubicBezTo>
                  <a:lnTo>
                    <a:pt x="42203" y="22314"/>
                  </a:lnTo>
                  <a:lnTo>
                    <a:pt x="42203" y="22293"/>
                  </a:lnTo>
                  <a:lnTo>
                    <a:pt x="42224" y="22105"/>
                  </a:lnTo>
                  <a:lnTo>
                    <a:pt x="42266" y="22105"/>
                  </a:lnTo>
                  <a:lnTo>
                    <a:pt x="42329" y="21477"/>
                  </a:lnTo>
                  <a:cubicBezTo>
                    <a:pt x="42433" y="20515"/>
                    <a:pt x="42433" y="19552"/>
                    <a:pt x="42266" y="18610"/>
                  </a:cubicBezTo>
                  <a:lnTo>
                    <a:pt x="42266" y="18548"/>
                  </a:lnTo>
                  <a:lnTo>
                    <a:pt x="48501" y="6600"/>
                  </a:lnTo>
                  <a:lnTo>
                    <a:pt x="48606" y="6998"/>
                  </a:lnTo>
                  <a:cubicBezTo>
                    <a:pt x="48878" y="7939"/>
                    <a:pt x="49108" y="8881"/>
                    <a:pt x="49275" y="9927"/>
                  </a:cubicBezTo>
                  <a:lnTo>
                    <a:pt x="49317" y="10241"/>
                  </a:lnTo>
                  <a:lnTo>
                    <a:pt x="49024" y="10074"/>
                  </a:lnTo>
                  <a:cubicBezTo>
                    <a:pt x="49017" y="10066"/>
                    <a:pt x="49009" y="10061"/>
                    <a:pt x="48999" y="10061"/>
                  </a:cubicBezTo>
                  <a:cubicBezTo>
                    <a:pt x="48982" y="10061"/>
                    <a:pt x="48959" y="10076"/>
                    <a:pt x="48920" y="10116"/>
                  </a:cubicBezTo>
                  <a:cubicBezTo>
                    <a:pt x="48166" y="11308"/>
                    <a:pt x="47497" y="12626"/>
                    <a:pt x="46827" y="13903"/>
                  </a:cubicBezTo>
                  <a:cubicBezTo>
                    <a:pt x="46471" y="14614"/>
                    <a:pt x="46074" y="15367"/>
                    <a:pt x="45676" y="16079"/>
                  </a:cubicBezTo>
                  <a:cubicBezTo>
                    <a:pt x="44630" y="17983"/>
                    <a:pt x="43542" y="19908"/>
                    <a:pt x="42601" y="21540"/>
                  </a:cubicBezTo>
                  <a:lnTo>
                    <a:pt x="42287" y="22084"/>
                  </a:lnTo>
                  <a:lnTo>
                    <a:pt x="42391" y="22105"/>
                  </a:lnTo>
                  <a:cubicBezTo>
                    <a:pt x="42404" y="22118"/>
                    <a:pt x="42417" y="22123"/>
                    <a:pt x="42429" y="22123"/>
                  </a:cubicBezTo>
                  <a:cubicBezTo>
                    <a:pt x="42455" y="22123"/>
                    <a:pt x="42475" y="22098"/>
                    <a:pt x="42475" y="22084"/>
                  </a:cubicBezTo>
                  <a:cubicBezTo>
                    <a:pt x="42789" y="21561"/>
                    <a:pt x="43124" y="21017"/>
                    <a:pt x="43438" y="20494"/>
                  </a:cubicBezTo>
                  <a:cubicBezTo>
                    <a:pt x="45363" y="17292"/>
                    <a:pt x="47350" y="14007"/>
                    <a:pt x="48857" y="10639"/>
                  </a:cubicBezTo>
                  <a:lnTo>
                    <a:pt x="48961" y="10388"/>
                  </a:lnTo>
                  <a:lnTo>
                    <a:pt x="49108" y="10597"/>
                  </a:lnTo>
                  <a:cubicBezTo>
                    <a:pt x="50845" y="12752"/>
                    <a:pt x="52853" y="14635"/>
                    <a:pt x="54611" y="16204"/>
                  </a:cubicBezTo>
                  <a:cubicBezTo>
                    <a:pt x="54632" y="16225"/>
                    <a:pt x="54647" y="16230"/>
                    <a:pt x="54663" y="16230"/>
                  </a:cubicBezTo>
                  <a:cubicBezTo>
                    <a:pt x="54679" y="16230"/>
                    <a:pt x="54694" y="16225"/>
                    <a:pt x="54715" y="16225"/>
                  </a:cubicBezTo>
                  <a:lnTo>
                    <a:pt x="54862" y="16016"/>
                  </a:lnTo>
                  <a:lnTo>
                    <a:pt x="54925" y="15472"/>
                  </a:lnTo>
                  <a:cubicBezTo>
                    <a:pt x="55050" y="14154"/>
                    <a:pt x="55071" y="12961"/>
                    <a:pt x="54987" y="11789"/>
                  </a:cubicBezTo>
                  <a:lnTo>
                    <a:pt x="54987" y="11706"/>
                  </a:lnTo>
                  <a:lnTo>
                    <a:pt x="55029" y="11643"/>
                  </a:lnTo>
                  <a:cubicBezTo>
                    <a:pt x="55552" y="10952"/>
                    <a:pt x="56117" y="10136"/>
                    <a:pt x="56515" y="9258"/>
                  </a:cubicBezTo>
                  <a:lnTo>
                    <a:pt x="56808" y="8609"/>
                  </a:lnTo>
                  <a:lnTo>
                    <a:pt x="56808" y="8588"/>
                  </a:lnTo>
                  <a:cubicBezTo>
                    <a:pt x="56724" y="8274"/>
                    <a:pt x="56452" y="8065"/>
                    <a:pt x="56180" y="7856"/>
                  </a:cubicBezTo>
                  <a:cubicBezTo>
                    <a:pt x="56096" y="7772"/>
                    <a:pt x="55992" y="7688"/>
                    <a:pt x="55908" y="7626"/>
                  </a:cubicBezTo>
                  <a:cubicBezTo>
                    <a:pt x="55029" y="6810"/>
                    <a:pt x="54109" y="5973"/>
                    <a:pt x="53209" y="5115"/>
                  </a:cubicBezTo>
                  <a:cubicBezTo>
                    <a:pt x="51577" y="3545"/>
                    <a:pt x="49945" y="1872"/>
                    <a:pt x="48250" y="30"/>
                  </a:cubicBezTo>
                  <a:cubicBezTo>
                    <a:pt x="48235" y="16"/>
                    <a:pt x="48199" y="1"/>
                    <a:pt x="481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13"/>
          <p:cNvGrpSpPr/>
          <p:nvPr/>
        </p:nvGrpSpPr>
        <p:grpSpPr>
          <a:xfrm rot="1221632" flipH="1">
            <a:off x="7800798" y="1030872"/>
            <a:ext cx="349761" cy="382022"/>
            <a:chOff x="1412400" y="717050"/>
            <a:chExt cx="755375" cy="825050"/>
          </a:xfrm>
        </p:grpSpPr>
        <p:sp>
          <p:nvSpPr>
            <p:cNvPr id="280" name="Google Shape;280;p13"/>
            <p:cNvSpPr/>
            <p:nvPr/>
          </p:nvSpPr>
          <p:spPr>
            <a:xfrm>
              <a:off x="1412400" y="717050"/>
              <a:ext cx="377175" cy="825050"/>
            </a:xfrm>
            <a:custGeom>
              <a:avLst/>
              <a:gdLst/>
              <a:ahLst/>
              <a:cxnLst/>
              <a:rect l="l" t="t" r="r" b="b"/>
              <a:pathLst>
                <a:path w="15087" h="33002" extrusionOk="0">
                  <a:moveTo>
                    <a:pt x="8705" y="12752"/>
                  </a:moveTo>
                  <a:lnTo>
                    <a:pt x="8705" y="12752"/>
                  </a:lnTo>
                  <a:cubicBezTo>
                    <a:pt x="8161" y="14530"/>
                    <a:pt x="7554" y="16288"/>
                    <a:pt x="6884" y="18024"/>
                  </a:cubicBezTo>
                  <a:cubicBezTo>
                    <a:pt x="6868" y="18057"/>
                    <a:pt x="6852" y="18093"/>
                    <a:pt x="6836" y="18130"/>
                  </a:cubicBezTo>
                  <a:lnTo>
                    <a:pt x="6836" y="18130"/>
                  </a:lnTo>
                  <a:cubicBezTo>
                    <a:pt x="6910" y="17904"/>
                    <a:pt x="6963" y="17695"/>
                    <a:pt x="7031" y="17459"/>
                  </a:cubicBezTo>
                  <a:cubicBezTo>
                    <a:pt x="7554" y="15890"/>
                    <a:pt x="8140" y="14321"/>
                    <a:pt x="8705" y="12752"/>
                  </a:cubicBezTo>
                  <a:close/>
                  <a:moveTo>
                    <a:pt x="11390" y="0"/>
                  </a:moveTo>
                  <a:cubicBezTo>
                    <a:pt x="10938" y="0"/>
                    <a:pt x="10510" y="207"/>
                    <a:pt x="10295" y="700"/>
                  </a:cubicBezTo>
                  <a:cubicBezTo>
                    <a:pt x="7701" y="6579"/>
                    <a:pt x="5566" y="12731"/>
                    <a:pt x="3599" y="18840"/>
                  </a:cubicBezTo>
                  <a:cubicBezTo>
                    <a:pt x="2637" y="21853"/>
                    <a:pt x="1737" y="24887"/>
                    <a:pt x="984" y="27984"/>
                  </a:cubicBezTo>
                  <a:cubicBezTo>
                    <a:pt x="691" y="29156"/>
                    <a:pt x="1" y="30809"/>
                    <a:pt x="377" y="32001"/>
                  </a:cubicBezTo>
                  <a:cubicBezTo>
                    <a:pt x="419" y="32064"/>
                    <a:pt x="440" y="32106"/>
                    <a:pt x="440" y="32169"/>
                  </a:cubicBezTo>
                  <a:cubicBezTo>
                    <a:pt x="440" y="32190"/>
                    <a:pt x="440" y="32231"/>
                    <a:pt x="461" y="32273"/>
                  </a:cubicBezTo>
                  <a:cubicBezTo>
                    <a:pt x="593" y="32735"/>
                    <a:pt x="1011" y="33002"/>
                    <a:pt x="1448" y="33002"/>
                  </a:cubicBezTo>
                  <a:cubicBezTo>
                    <a:pt x="1566" y="33002"/>
                    <a:pt x="1685" y="32983"/>
                    <a:pt x="1800" y="32943"/>
                  </a:cubicBezTo>
                  <a:lnTo>
                    <a:pt x="2030" y="32859"/>
                  </a:lnTo>
                  <a:cubicBezTo>
                    <a:pt x="2093" y="32838"/>
                    <a:pt x="2135" y="32817"/>
                    <a:pt x="2198" y="32754"/>
                  </a:cubicBezTo>
                  <a:cubicBezTo>
                    <a:pt x="3160" y="32127"/>
                    <a:pt x="3599" y="30746"/>
                    <a:pt x="4143" y="29804"/>
                  </a:cubicBezTo>
                  <a:cubicBezTo>
                    <a:pt x="4248" y="29595"/>
                    <a:pt x="4395" y="29407"/>
                    <a:pt x="4499" y="29197"/>
                  </a:cubicBezTo>
                  <a:cubicBezTo>
                    <a:pt x="4625" y="29051"/>
                    <a:pt x="4729" y="28925"/>
                    <a:pt x="4855" y="28758"/>
                  </a:cubicBezTo>
                  <a:cubicBezTo>
                    <a:pt x="5859" y="27607"/>
                    <a:pt x="6843" y="26456"/>
                    <a:pt x="7805" y="25285"/>
                  </a:cubicBezTo>
                  <a:cubicBezTo>
                    <a:pt x="8726" y="24176"/>
                    <a:pt x="9646" y="23046"/>
                    <a:pt x="10609" y="21958"/>
                  </a:cubicBezTo>
                  <a:cubicBezTo>
                    <a:pt x="11509" y="20933"/>
                    <a:pt x="12597" y="19949"/>
                    <a:pt x="13350" y="18819"/>
                  </a:cubicBezTo>
                  <a:cubicBezTo>
                    <a:pt x="13399" y="18827"/>
                    <a:pt x="13447" y="18831"/>
                    <a:pt x="13495" y="18831"/>
                  </a:cubicBezTo>
                  <a:cubicBezTo>
                    <a:pt x="13709" y="18831"/>
                    <a:pt x="13899" y="18746"/>
                    <a:pt x="14019" y="18506"/>
                  </a:cubicBezTo>
                  <a:cubicBezTo>
                    <a:pt x="15087" y="16204"/>
                    <a:pt x="14626" y="12940"/>
                    <a:pt x="14438" y="10429"/>
                  </a:cubicBezTo>
                  <a:cubicBezTo>
                    <a:pt x="14229" y="7562"/>
                    <a:pt x="13789" y="4717"/>
                    <a:pt x="13203" y="1913"/>
                  </a:cubicBezTo>
                  <a:cubicBezTo>
                    <a:pt x="13141" y="1725"/>
                    <a:pt x="13078" y="1557"/>
                    <a:pt x="12973" y="1432"/>
                  </a:cubicBezTo>
                  <a:cubicBezTo>
                    <a:pt x="13013" y="612"/>
                    <a:pt x="12166" y="0"/>
                    <a:pt x="11390" y="0"/>
                  </a:cubicBezTo>
                  <a:close/>
                </a:path>
              </a:pathLst>
            </a:custGeom>
            <a:solidFill>
              <a:srgbClr val="E1B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1440650" y="732425"/>
              <a:ext cx="727125" cy="804550"/>
            </a:xfrm>
            <a:custGeom>
              <a:avLst/>
              <a:gdLst/>
              <a:ahLst/>
              <a:cxnLst/>
              <a:rect l="l" t="t" r="r" b="b"/>
              <a:pathLst>
                <a:path w="29085" h="32182" extrusionOk="0">
                  <a:moveTo>
                    <a:pt x="12366" y="19531"/>
                  </a:moveTo>
                  <a:lnTo>
                    <a:pt x="12366" y="19579"/>
                  </a:lnTo>
                  <a:lnTo>
                    <a:pt x="12366" y="19579"/>
                  </a:lnTo>
                  <a:lnTo>
                    <a:pt x="12387" y="19564"/>
                  </a:lnTo>
                  <a:lnTo>
                    <a:pt x="12366" y="19531"/>
                  </a:lnTo>
                  <a:close/>
                  <a:moveTo>
                    <a:pt x="11613" y="64"/>
                  </a:moveTo>
                  <a:lnTo>
                    <a:pt x="11843" y="398"/>
                  </a:lnTo>
                  <a:cubicBezTo>
                    <a:pt x="15819" y="6550"/>
                    <a:pt x="20024" y="12681"/>
                    <a:pt x="24104" y="18623"/>
                  </a:cubicBezTo>
                  <a:cubicBezTo>
                    <a:pt x="25527" y="20673"/>
                    <a:pt x="26950" y="22787"/>
                    <a:pt x="28394" y="24900"/>
                  </a:cubicBezTo>
                  <a:lnTo>
                    <a:pt x="28687" y="25318"/>
                  </a:lnTo>
                  <a:lnTo>
                    <a:pt x="28185" y="25235"/>
                  </a:lnTo>
                  <a:cubicBezTo>
                    <a:pt x="22284" y="23749"/>
                    <a:pt x="17095" y="21364"/>
                    <a:pt x="12785" y="19209"/>
                  </a:cubicBezTo>
                  <a:cubicBezTo>
                    <a:pt x="12774" y="19188"/>
                    <a:pt x="12759" y="19177"/>
                    <a:pt x="12743" y="19177"/>
                  </a:cubicBezTo>
                  <a:cubicBezTo>
                    <a:pt x="12727" y="19177"/>
                    <a:pt x="12712" y="19188"/>
                    <a:pt x="12701" y="19209"/>
                  </a:cubicBezTo>
                  <a:lnTo>
                    <a:pt x="12450" y="19271"/>
                  </a:lnTo>
                  <a:lnTo>
                    <a:pt x="12450" y="19020"/>
                  </a:lnTo>
                  <a:cubicBezTo>
                    <a:pt x="12387" y="17995"/>
                    <a:pt x="12345" y="16970"/>
                    <a:pt x="12304" y="15924"/>
                  </a:cubicBezTo>
                  <a:cubicBezTo>
                    <a:pt x="12094" y="10965"/>
                    <a:pt x="11864" y="5839"/>
                    <a:pt x="11362" y="838"/>
                  </a:cubicBezTo>
                  <a:lnTo>
                    <a:pt x="11362" y="775"/>
                  </a:lnTo>
                  <a:lnTo>
                    <a:pt x="11613" y="64"/>
                  </a:lnTo>
                  <a:close/>
                  <a:moveTo>
                    <a:pt x="11571" y="1"/>
                  </a:moveTo>
                  <a:cubicBezTo>
                    <a:pt x="11550" y="1"/>
                    <a:pt x="11550" y="22"/>
                    <a:pt x="11550" y="22"/>
                  </a:cubicBezTo>
                  <a:lnTo>
                    <a:pt x="11508" y="126"/>
                  </a:lnTo>
                  <a:lnTo>
                    <a:pt x="11404" y="126"/>
                  </a:lnTo>
                  <a:cubicBezTo>
                    <a:pt x="11341" y="126"/>
                    <a:pt x="11320" y="147"/>
                    <a:pt x="11299" y="210"/>
                  </a:cubicBezTo>
                  <a:cubicBezTo>
                    <a:pt x="7847" y="10776"/>
                    <a:pt x="4039" y="21448"/>
                    <a:pt x="21" y="31993"/>
                  </a:cubicBezTo>
                  <a:cubicBezTo>
                    <a:pt x="21" y="31993"/>
                    <a:pt x="0" y="32035"/>
                    <a:pt x="42" y="32077"/>
                  </a:cubicBezTo>
                  <a:cubicBezTo>
                    <a:pt x="87" y="32092"/>
                    <a:pt x="121" y="32106"/>
                    <a:pt x="159" y="32106"/>
                  </a:cubicBezTo>
                  <a:cubicBezTo>
                    <a:pt x="175" y="32106"/>
                    <a:pt x="191" y="32104"/>
                    <a:pt x="210" y="32098"/>
                  </a:cubicBezTo>
                  <a:lnTo>
                    <a:pt x="231" y="32077"/>
                  </a:lnTo>
                  <a:lnTo>
                    <a:pt x="482" y="31784"/>
                  </a:lnTo>
                  <a:cubicBezTo>
                    <a:pt x="3097" y="28875"/>
                    <a:pt x="5901" y="26072"/>
                    <a:pt x="8600" y="23393"/>
                  </a:cubicBezTo>
                  <a:cubicBezTo>
                    <a:pt x="9856" y="22117"/>
                    <a:pt x="11111" y="20841"/>
                    <a:pt x="12366" y="19585"/>
                  </a:cubicBezTo>
                  <a:lnTo>
                    <a:pt x="12366" y="19579"/>
                  </a:lnTo>
                  <a:lnTo>
                    <a:pt x="12366" y="19579"/>
                  </a:lnTo>
                  <a:lnTo>
                    <a:pt x="12241" y="19669"/>
                  </a:lnTo>
                  <a:cubicBezTo>
                    <a:pt x="8182" y="23100"/>
                    <a:pt x="4520" y="26992"/>
                    <a:pt x="1172" y="30675"/>
                  </a:cubicBezTo>
                  <a:lnTo>
                    <a:pt x="461" y="31470"/>
                  </a:lnTo>
                  <a:lnTo>
                    <a:pt x="461" y="31470"/>
                  </a:lnTo>
                  <a:lnTo>
                    <a:pt x="837" y="30507"/>
                  </a:lnTo>
                  <a:cubicBezTo>
                    <a:pt x="4415" y="21196"/>
                    <a:pt x="7805" y="11613"/>
                    <a:pt x="10985" y="2051"/>
                  </a:cubicBezTo>
                  <a:lnTo>
                    <a:pt x="11341" y="942"/>
                  </a:lnTo>
                  <a:lnTo>
                    <a:pt x="11362" y="2093"/>
                  </a:lnTo>
                  <a:cubicBezTo>
                    <a:pt x="11446" y="6696"/>
                    <a:pt x="11760" y="11383"/>
                    <a:pt x="12052" y="15903"/>
                  </a:cubicBezTo>
                  <a:cubicBezTo>
                    <a:pt x="12136" y="17054"/>
                    <a:pt x="12199" y="18204"/>
                    <a:pt x="12262" y="19355"/>
                  </a:cubicBezTo>
                  <a:cubicBezTo>
                    <a:pt x="12262" y="19376"/>
                    <a:pt x="12262" y="19376"/>
                    <a:pt x="12283" y="19397"/>
                  </a:cubicBezTo>
                  <a:lnTo>
                    <a:pt x="12366" y="19531"/>
                  </a:lnTo>
                  <a:lnTo>
                    <a:pt x="12366" y="19502"/>
                  </a:lnTo>
                  <a:lnTo>
                    <a:pt x="12366" y="19481"/>
                  </a:lnTo>
                  <a:lnTo>
                    <a:pt x="12450" y="19397"/>
                  </a:lnTo>
                  <a:lnTo>
                    <a:pt x="12555" y="19251"/>
                  </a:lnTo>
                  <a:lnTo>
                    <a:pt x="12701" y="19355"/>
                  </a:lnTo>
                  <a:cubicBezTo>
                    <a:pt x="16698" y="21824"/>
                    <a:pt x="21677" y="23812"/>
                    <a:pt x="27431" y="25277"/>
                  </a:cubicBezTo>
                  <a:lnTo>
                    <a:pt x="28143" y="25444"/>
                  </a:lnTo>
                  <a:lnTo>
                    <a:pt x="27452" y="25653"/>
                  </a:lnTo>
                  <a:cubicBezTo>
                    <a:pt x="23121" y="26909"/>
                    <a:pt x="18790" y="28059"/>
                    <a:pt x="14668" y="29043"/>
                  </a:cubicBezTo>
                  <a:cubicBezTo>
                    <a:pt x="12366" y="29587"/>
                    <a:pt x="10002" y="30089"/>
                    <a:pt x="7742" y="30549"/>
                  </a:cubicBezTo>
                  <a:cubicBezTo>
                    <a:pt x="5441" y="31051"/>
                    <a:pt x="3034" y="31554"/>
                    <a:pt x="691" y="32098"/>
                  </a:cubicBezTo>
                  <a:lnTo>
                    <a:pt x="482" y="32139"/>
                  </a:lnTo>
                  <a:lnTo>
                    <a:pt x="482" y="32181"/>
                  </a:lnTo>
                  <a:cubicBezTo>
                    <a:pt x="5043" y="31575"/>
                    <a:pt x="9584" y="30466"/>
                    <a:pt x="14019" y="29419"/>
                  </a:cubicBezTo>
                  <a:lnTo>
                    <a:pt x="14480" y="29315"/>
                  </a:lnTo>
                  <a:cubicBezTo>
                    <a:pt x="19083" y="28227"/>
                    <a:pt x="23812" y="26971"/>
                    <a:pt x="28561" y="25569"/>
                  </a:cubicBezTo>
                  <a:lnTo>
                    <a:pt x="28603" y="25549"/>
                  </a:lnTo>
                  <a:lnTo>
                    <a:pt x="28917" y="25632"/>
                  </a:lnTo>
                  <a:cubicBezTo>
                    <a:pt x="28934" y="25638"/>
                    <a:pt x="28949" y="25640"/>
                    <a:pt x="28963" y="25640"/>
                  </a:cubicBezTo>
                  <a:cubicBezTo>
                    <a:pt x="29001" y="25640"/>
                    <a:pt x="29027" y="25621"/>
                    <a:pt x="29042" y="25590"/>
                  </a:cubicBezTo>
                  <a:cubicBezTo>
                    <a:pt x="29084" y="25528"/>
                    <a:pt x="29084" y="25507"/>
                    <a:pt x="29042" y="25486"/>
                  </a:cubicBezTo>
                  <a:cubicBezTo>
                    <a:pt x="27431" y="23100"/>
                    <a:pt x="25841" y="20736"/>
                    <a:pt x="24293" y="18455"/>
                  </a:cubicBezTo>
                  <a:cubicBezTo>
                    <a:pt x="20192" y="12367"/>
                    <a:pt x="15944" y="6090"/>
                    <a:pt x="11613" y="22"/>
                  </a:cubicBezTo>
                  <a:cubicBezTo>
                    <a:pt x="11613" y="1"/>
                    <a:pt x="11571" y="1"/>
                    <a:pt x="115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13"/>
          <p:cNvGrpSpPr/>
          <p:nvPr/>
        </p:nvGrpSpPr>
        <p:grpSpPr>
          <a:xfrm>
            <a:off x="6391067" y="1685835"/>
            <a:ext cx="66818" cy="124997"/>
            <a:chOff x="6238667" y="1228635"/>
            <a:chExt cx="66818" cy="124997"/>
          </a:xfrm>
        </p:grpSpPr>
        <p:sp>
          <p:nvSpPr>
            <p:cNvPr id="283" name="Google Shape;283;p13"/>
            <p:cNvSpPr/>
            <p:nvPr/>
          </p:nvSpPr>
          <p:spPr>
            <a:xfrm rot="4444740">
              <a:off x="6236881" y="1238744"/>
              <a:ext cx="42323" cy="28224"/>
            </a:xfrm>
            <a:custGeom>
              <a:avLst/>
              <a:gdLst/>
              <a:ahLst/>
              <a:cxnLst/>
              <a:rect l="l" t="t" r="r" b="b"/>
              <a:pathLst>
                <a:path w="1693" h="1129" extrusionOk="0">
                  <a:moveTo>
                    <a:pt x="0" y="1129"/>
                  </a:moveTo>
                  <a:cubicBezTo>
                    <a:pt x="607" y="825"/>
                    <a:pt x="1213" y="480"/>
                    <a:pt x="1693" y="0"/>
                  </a:cubicBezTo>
                </a:path>
              </a:pathLst>
            </a:custGeom>
            <a:noFill/>
            <a:ln w="9525" cap="flat" cmpd="sng">
              <a:solidFill>
                <a:schemeClr val="dk2"/>
              </a:solidFill>
              <a:prstDash val="solid"/>
              <a:round/>
              <a:headEnd type="none" w="med" len="med"/>
              <a:tailEnd type="none" w="med" len="med"/>
            </a:ln>
          </p:spPr>
        </p:sp>
        <p:sp>
          <p:nvSpPr>
            <p:cNvPr id="284" name="Google Shape;284;p13"/>
            <p:cNvSpPr/>
            <p:nvPr/>
          </p:nvSpPr>
          <p:spPr>
            <a:xfrm rot="4444740">
              <a:off x="6231202" y="1285965"/>
              <a:ext cx="84646" cy="42323"/>
            </a:xfrm>
            <a:custGeom>
              <a:avLst/>
              <a:gdLst/>
              <a:ahLst/>
              <a:cxnLst/>
              <a:rect l="l" t="t" r="r" b="b"/>
              <a:pathLst>
                <a:path w="3386" h="1693" extrusionOk="0">
                  <a:moveTo>
                    <a:pt x="3386" y="0"/>
                  </a:moveTo>
                  <a:cubicBezTo>
                    <a:pt x="2162" y="306"/>
                    <a:pt x="1197" y="1294"/>
                    <a:pt x="0" y="1693"/>
                  </a:cubicBezTo>
                </a:path>
              </a:pathLst>
            </a:custGeom>
            <a:noFill/>
            <a:ln w="9525" cap="flat" cmpd="sng">
              <a:solidFill>
                <a:schemeClr val="dk2"/>
              </a:solidFill>
              <a:prstDash val="solid"/>
              <a:round/>
              <a:headEnd type="none" w="med" len="med"/>
              <a:tailEnd type="none" w="med" len="med"/>
            </a:ln>
          </p:spPr>
        </p:sp>
      </p:grpSp>
      <p:grpSp>
        <p:nvGrpSpPr>
          <p:cNvPr id="285" name="Google Shape;285;p13"/>
          <p:cNvGrpSpPr/>
          <p:nvPr/>
        </p:nvGrpSpPr>
        <p:grpSpPr>
          <a:xfrm rot="-5574714" flipH="1">
            <a:off x="1514342" y="3971661"/>
            <a:ext cx="66817" cy="124995"/>
            <a:chOff x="6238667" y="1228635"/>
            <a:chExt cx="66818" cy="124997"/>
          </a:xfrm>
        </p:grpSpPr>
        <p:sp>
          <p:nvSpPr>
            <p:cNvPr id="286" name="Google Shape;286;p13"/>
            <p:cNvSpPr/>
            <p:nvPr/>
          </p:nvSpPr>
          <p:spPr>
            <a:xfrm rot="4444740">
              <a:off x="6236881" y="1238744"/>
              <a:ext cx="42323" cy="28224"/>
            </a:xfrm>
            <a:custGeom>
              <a:avLst/>
              <a:gdLst/>
              <a:ahLst/>
              <a:cxnLst/>
              <a:rect l="l" t="t" r="r" b="b"/>
              <a:pathLst>
                <a:path w="1693" h="1129" extrusionOk="0">
                  <a:moveTo>
                    <a:pt x="0" y="1129"/>
                  </a:moveTo>
                  <a:cubicBezTo>
                    <a:pt x="607" y="825"/>
                    <a:pt x="1213" y="480"/>
                    <a:pt x="1693" y="0"/>
                  </a:cubicBezTo>
                </a:path>
              </a:pathLst>
            </a:custGeom>
            <a:noFill/>
            <a:ln w="9525" cap="flat" cmpd="sng">
              <a:solidFill>
                <a:schemeClr val="dk2"/>
              </a:solidFill>
              <a:prstDash val="solid"/>
              <a:round/>
              <a:headEnd type="none" w="med" len="med"/>
              <a:tailEnd type="none" w="med" len="med"/>
            </a:ln>
          </p:spPr>
        </p:sp>
        <p:sp>
          <p:nvSpPr>
            <p:cNvPr id="287" name="Google Shape;287;p13"/>
            <p:cNvSpPr/>
            <p:nvPr/>
          </p:nvSpPr>
          <p:spPr>
            <a:xfrm rot="4444740">
              <a:off x="6231202" y="1285965"/>
              <a:ext cx="84646" cy="42323"/>
            </a:xfrm>
            <a:custGeom>
              <a:avLst/>
              <a:gdLst/>
              <a:ahLst/>
              <a:cxnLst/>
              <a:rect l="l" t="t" r="r" b="b"/>
              <a:pathLst>
                <a:path w="3386" h="1693" extrusionOk="0">
                  <a:moveTo>
                    <a:pt x="3386" y="0"/>
                  </a:moveTo>
                  <a:cubicBezTo>
                    <a:pt x="2162" y="306"/>
                    <a:pt x="1197" y="1294"/>
                    <a:pt x="0" y="1693"/>
                  </a:cubicBezTo>
                </a:path>
              </a:pathLst>
            </a:custGeom>
            <a:noFill/>
            <a:ln w="9525" cap="flat" cmpd="sng">
              <a:solidFill>
                <a:schemeClr val="dk2"/>
              </a:solidFill>
              <a:prstDash val="solid"/>
              <a:round/>
              <a:headEnd type="none" w="med" len="med"/>
              <a:tailEnd type="none" w="med" len="med"/>
            </a:ln>
          </p:spPr>
        </p:sp>
      </p:grpSp>
      <p:grpSp>
        <p:nvGrpSpPr>
          <p:cNvPr id="288" name="Google Shape;288;p13"/>
          <p:cNvGrpSpPr/>
          <p:nvPr/>
        </p:nvGrpSpPr>
        <p:grpSpPr>
          <a:xfrm rot="5400000">
            <a:off x="9071550" y="3495512"/>
            <a:ext cx="312360" cy="885261"/>
            <a:chOff x="2667125" y="535325"/>
            <a:chExt cx="237500" cy="673100"/>
          </a:xfrm>
        </p:grpSpPr>
        <p:sp>
          <p:nvSpPr>
            <p:cNvPr id="289" name="Google Shape;289;p13"/>
            <p:cNvSpPr/>
            <p:nvPr/>
          </p:nvSpPr>
          <p:spPr>
            <a:xfrm>
              <a:off x="2712100" y="595875"/>
              <a:ext cx="191475" cy="612550"/>
            </a:xfrm>
            <a:custGeom>
              <a:avLst/>
              <a:gdLst/>
              <a:ahLst/>
              <a:cxnLst/>
              <a:rect l="l" t="t" r="r" b="b"/>
              <a:pathLst>
                <a:path w="7659" h="24502" extrusionOk="0">
                  <a:moveTo>
                    <a:pt x="4855" y="21766"/>
                  </a:moveTo>
                  <a:lnTo>
                    <a:pt x="4855" y="21913"/>
                  </a:lnTo>
                  <a:lnTo>
                    <a:pt x="4604" y="21913"/>
                  </a:lnTo>
                  <a:cubicBezTo>
                    <a:pt x="4625" y="21892"/>
                    <a:pt x="4667" y="21871"/>
                    <a:pt x="4688" y="21829"/>
                  </a:cubicBezTo>
                  <a:lnTo>
                    <a:pt x="4855" y="21766"/>
                  </a:lnTo>
                  <a:close/>
                  <a:moveTo>
                    <a:pt x="4922" y="1"/>
                  </a:moveTo>
                  <a:cubicBezTo>
                    <a:pt x="4119" y="1"/>
                    <a:pt x="3320" y="72"/>
                    <a:pt x="2512" y="173"/>
                  </a:cubicBezTo>
                  <a:cubicBezTo>
                    <a:pt x="2030" y="236"/>
                    <a:pt x="1738" y="466"/>
                    <a:pt x="1612" y="780"/>
                  </a:cubicBezTo>
                  <a:cubicBezTo>
                    <a:pt x="1507" y="884"/>
                    <a:pt x="1403" y="1010"/>
                    <a:pt x="1382" y="1198"/>
                  </a:cubicBezTo>
                  <a:cubicBezTo>
                    <a:pt x="545" y="5801"/>
                    <a:pt x="252" y="10530"/>
                    <a:pt x="126" y="15196"/>
                  </a:cubicBezTo>
                  <a:cubicBezTo>
                    <a:pt x="43" y="17414"/>
                    <a:pt x="1" y="19611"/>
                    <a:pt x="22" y="21829"/>
                  </a:cubicBezTo>
                  <a:cubicBezTo>
                    <a:pt x="43" y="22666"/>
                    <a:pt x="64" y="23503"/>
                    <a:pt x="796" y="24026"/>
                  </a:cubicBezTo>
                  <a:cubicBezTo>
                    <a:pt x="1329" y="24407"/>
                    <a:pt x="2085" y="24444"/>
                    <a:pt x="2796" y="24444"/>
                  </a:cubicBezTo>
                  <a:cubicBezTo>
                    <a:pt x="2966" y="24444"/>
                    <a:pt x="3134" y="24442"/>
                    <a:pt x="3295" y="24442"/>
                  </a:cubicBezTo>
                  <a:cubicBezTo>
                    <a:pt x="3385" y="24442"/>
                    <a:pt x="3473" y="24442"/>
                    <a:pt x="3558" y="24444"/>
                  </a:cubicBezTo>
                  <a:cubicBezTo>
                    <a:pt x="4010" y="24466"/>
                    <a:pt x="4488" y="24502"/>
                    <a:pt x="4951" y="24502"/>
                  </a:cubicBezTo>
                  <a:cubicBezTo>
                    <a:pt x="6269" y="24502"/>
                    <a:pt x="7461" y="24211"/>
                    <a:pt x="7554" y="22477"/>
                  </a:cubicBezTo>
                  <a:cubicBezTo>
                    <a:pt x="7659" y="20301"/>
                    <a:pt x="7366" y="17958"/>
                    <a:pt x="7324" y="15719"/>
                  </a:cubicBezTo>
                  <a:cubicBezTo>
                    <a:pt x="7220" y="10949"/>
                    <a:pt x="7240" y="6199"/>
                    <a:pt x="7387" y="1428"/>
                  </a:cubicBezTo>
                  <a:cubicBezTo>
                    <a:pt x="7429" y="612"/>
                    <a:pt x="6738" y="89"/>
                    <a:pt x="6006" y="47"/>
                  </a:cubicBezTo>
                  <a:cubicBezTo>
                    <a:pt x="5643" y="15"/>
                    <a:pt x="5282" y="1"/>
                    <a:pt x="4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2667125" y="535325"/>
              <a:ext cx="237500" cy="671300"/>
            </a:xfrm>
            <a:custGeom>
              <a:avLst/>
              <a:gdLst/>
              <a:ahLst/>
              <a:cxnLst/>
              <a:rect l="l" t="t" r="r" b="b"/>
              <a:pathLst>
                <a:path w="9500" h="26852" extrusionOk="0">
                  <a:moveTo>
                    <a:pt x="796" y="168"/>
                  </a:moveTo>
                  <a:lnTo>
                    <a:pt x="1005" y="210"/>
                  </a:lnTo>
                  <a:cubicBezTo>
                    <a:pt x="2115" y="387"/>
                    <a:pt x="3179" y="477"/>
                    <a:pt x="4189" y="477"/>
                  </a:cubicBezTo>
                  <a:cubicBezTo>
                    <a:pt x="4967" y="477"/>
                    <a:pt x="5713" y="424"/>
                    <a:pt x="6424" y="314"/>
                  </a:cubicBezTo>
                  <a:lnTo>
                    <a:pt x="6508" y="314"/>
                  </a:lnTo>
                  <a:lnTo>
                    <a:pt x="6550" y="398"/>
                  </a:lnTo>
                  <a:cubicBezTo>
                    <a:pt x="6926" y="921"/>
                    <a:pt x="7303" y="1360"/>
                    <a:pt x="7721" y="1821"/>
                  </a:cubicBezTo>
                  <a:lnTo>
                    <a:pt x="7868" y="1946"/>
                  </a:lnTo>
                  <a:cubicBezTo>
                    <a:pt x="8182" y="2260"/>
                    <a:pt x="8516" y="2616"/>
                    <a:pt x="8851" y="2888"/>
                  </a:cubicBezTo>
                  <a:lnTo>
                    <a:pt x="9060" y="3055"/>
                  </a:lnTo>
                  <a:lnTo>
                    <a:pt x="8809" y="3118"/>
                  </a:lnTo>
                  <a:cubicBezTo>
                    <a:pt x="8767" y="3118"/>
                    <a:pt x="8747" y="3160"/>
                    <a:pt x="8726" y="3181"/>
                  </a:cubicBezTo>
                  <a:lnTo>
                    <a:pt x="8705" y="3223"/>
                  </a:lnTo>
                  <a:lnTo>
                    <a:pt x="8642" y="3223"/>
                  </a:lnTo>
                  <a:cubicBezTo>
                    <a:pt x="6968" y="3264"/>
                    <a:pt x="5315" y="3411"/>
                    <a:pt x="3788" y="3725"/>
                  </a:cubicBezTo>
                  <a:lnTo>
                    <a:pt x="3725" y="3725"/>
                  </a:lnTo>
                  <a:lnTo>
                    <a:pt x="3683" y="3662"/>
                  </a:lnTo>
                  <a:cubicBezTo>
                    <a:pt x="2574" y="2762"/>
                    <a:pt x="1653" y="1653"/>
                    <a:pt x="921" y="398"/>
                  </a:cubicBezTo>
                  <a:lnTo>
                    <a:pt x="796" y="168"/>
                  </a:lnTo>
                  <a:close/>
                  <a:moveTo>
                    <a:pt x="3450" y="26540"/>
                  </a:moveTo>
                  <a:lnTo>
                    <a:pt x="3411" y="26636"/>
                  </a:lnTo>
                  <a:lnTo>
                    <a:pt x="3620" y="26615"/>
                  </a:lnTo>
                  <a:cubicBezTo>
                    <a:pt x="3624" y="26615"/>
                    <a:pt x="3628" y="26614"/>
                    <a:pt x="3631" y="26614"/>
                  </a:cubicBezTo>
                  <a:lnTo>
                    <a:pt x="3631" y="26614"/>
                  </a:lnTo>
                  <a:cubicBezTo>
                    <a:pt x="3570" y="26591"/>
                    <a:pt x="3509" y="26567"/>
                    <a:pt x="3450" y="26540"/>
                  </a:cubicBezTo>
                  <a:close/>
                  <a:moveTo>
                    <a:pt x="670" y="0"/>
                  </a:moveTo>
                  <a:lnTo>
                    <a:pt x="628" y="42"/>
                  </a:lnTo>
                  <a:lnTo>
                    <a:pt x="607" y="42"/>
                  </a:lnTo>
                  <a:cubicBezTo>
                    <a:pt x="586" y="42"/>
                    <a:pt x="565" y="84"/>
                    <a:pt x="565" y="126"/>
                  </a:cubicBezTo>
                  <a:lnTo>
                    <a:pt x="565" y="147"/>
                  </a:lnTo>
                  <a:lnTo>
                    <a:pt x="524" y="168"/>
                  </a:lnTo>
                  <a:lnTo>
                    <a:pt x="524" y="231"/>
                  </a:lnTo>
                  <a:cubicBezTo>
                    <a:pt x="524" y="1821"/>
                    <a:pt x="586" y="3432"/>
                    <a:pt x="607" y="5001"/>
                  </a:cubicBezTo>
                  <a:cubicBezTo>
                    <a:pt x="670" y="6989"/>
                    <a:pt x="712" y="9039"/>
                    <a:pt x="691" y="11048"/>
                  </a:cubicBezTo>
                  <a:cubicBezTo>
                    <a:pt x="691" y="12785"/>
                    <a:pt x="628" y="14500"/>
                    <a:pt x="586" y="16237"/>
                  </a:cubicBezTo>
                  <a:cubicBezTo>
                    <a:pt x="565" y="17179"/>
                    <a:pt x="503" y="18120"/>
                    <a:pt x="461" y="19083"/>
                  </a:cubicBezTo>
                  <a:cubicBezTo>
                    <a:pt x="461" y="19187"/>
                    <a:pt x="419" y="19334"/>
                    <a:pt x="398" y="19585"/>
                  </a:cubicBezTo>
                  <a:cubicBezTo>
                    <a:pt x="314" y="20213"/>
                    <a:pt x="189" y="21405"/>
                    <a:pt x="356" y="21740"/>
                  </a:cubicBezTo>
                  <a:lnTo>
                    <a:pt x="440" y="21928"/>
                  </a:lnTo>
                  <a:lnTo>
                    <a:pt x="210" y="21928"/>
                  </a:lnTo>
                  <a:cubicBezTo>
                    <a:pt x="168" y="21928"/>
                    <a:pt x="147" y="21949"/>
                    <a:pt x="126" y="21991"/>
                  </a:cubicBezTo>
                  <a:lnTo>
                    <a:pt x="42" y="22054"/>
                  </a:lnTo>
                  <a:cubicBezTo>
                    <a:pt x="0" y="22096"/>
                    <a:pt x="42" y="22158"/>
                    <a:pt x="63" y="22200"/>
                  </a:cubicBezTo>
                  <a:lnTo>
                    <a:pt x="84" y="22221"/>
                  </a:lnTo>
                  <a:lnTo>
                    <a:pt x="84" y="22242"/>
                  </a:lnTo>
                  <a:cubicBezTo>
                    <a:pt x="544" y="23665"/>
                    <a:pt x="1507" y="25088"/>
                    <a:pt x="2804" y="26322"/>
                  </a:cubicBezTo>
                  <a:lnTo>
                    <a:pt x="2867" y="26385"/>
                  </a:lnTo>
                  <a:lnTo>
                    <a:pt x="2825" y="26448"/>
                  </a:lnTo>
                  <a:cubicBezTo>
                    <a:pt x="2825" y="26490"/>
                    <a:pt x="2825" y="26532"/>
                    <a:pt x="2867" y="26552"/>
                  </a:cubicBezTo>
                  <a:cubicBezTo>
                    <a:pt x="2888" y="26594"/>
                    <a:pt x="2909" y="26615"/>
                    <a:pt x="2972" y="26615"/>
                  </a:cubicBezTo>
                  <a:lnTo>
                    <a:pt x="3202" y="26636"/>
                  </a:lnTo>
                  <a:cubicBezTo>
                    <a:pt x="3223" y="26636"/>
                    <a:pt x="3285" y="26615"/>
                    <a:pt x="3306" y="26594"/>
                  </a:cubicBezTo>
                  <a:lnTo>
                    <a:pt x="3348" y="26511"/>
                  </a:lnTo>
                  <a:lnTo>
                    <a:pt x="3432" y="26532"/>
                  </a:lnTo>
                  <a:cubicBezTo>
                    <a:pt x="3438" y="26534"/>
                    <a:pt x="3444" y="26537"/>
                    <a:pt x="3450" y="26540"/>
                  </a:cubicBezTo>
                  <a:lnTo>
                    <a:pt x="3450" y="26540"/>
                  </a:lnTo>
                  <a:lnTo>
                    <a:pt x="3495" y="26427"/>
                  </a:lnTo>
                  <a:cubicBezTo>
                    <a:pt x="3599" y="26113"/>
                    <a:pt x="3599" y="25778"/>
                    <a:pt x="3578" y="25402"/>
                  </a:cubicBezTo>
                  <a:lnTo>
                    <a:pt x="3578" y="25088"/>
                  </a:lnTo>
                  <a:cubicBezTo>
                    <a:pt x="3578" y="24083"/>
                    <a:pt x="3537" y="23058"/>
                    <a:pt x="3537" y="22012"/>
                  </a:cubicBezTo>
                  <a:cubicBezTo>
                    <a:pt x="3537" y="19962"/>
                    <a:pt x="3537" y="17911"/>
                    <a:pt x="3578" y="15860"/>
                  </a:cubicBezTo>
                  <a:cubicBezTo>
                    <a:pt x="3599" y="13831"/>
                    <a:pt x="3620" y="11759"/>
                    <a:pt x="3662" y="9709"/>
                  </a:cubicBezTo>
                  <a:cubicBezTo>
                    <a:pt x="3662" y="9186"/>
                    <a:pt x="3704" y="8663"/>
                    <a:pt x="3725" y="8182"/>
                  </a:cubicBezTo>
                  <a:cubicBezTo>
                    <a:pt x="3767" y="6821"/>
                    <a:pt x="3850" y="5399"/>
                    <a:pt x="3662" y="4101"/>
                  </a:cubicBezTo>
                  <a:lnTo>
                    <a:pt x="3662" y="4143"/>
                  </a:lnTo>
                  <a:cubicBezTo>
                    <a:pt x="3411" y="5399"/>
                    <a:pt x="3411" y="6759"/>
                    <a:pt x="3411" y="8035"/>
                  </a:cubicBezTo>
                  <a:cubicBezTo>
                    <a:pt x="3411" y="8433"/>
                    <a:pt x="3411" y="8830"/>
                    <a:pt x="3390" y="9228"/>
                  </a:cubicBezTo>
                  <a:cubicBezTo>
                    <a:pt x="3327" y="11069"/>
                    <a:pt x="3306" y="12994"/>
                    <a:pt x="3285" y="14835"/>
                  </a:cubicBezTo>
                  <a:cubicBezTo>
                    <a:pt x="3244" y="16697"/>
                    <a:pt x="3244" y="18601"/>
                    <a:pt x="3244" y="20464"/>
                  </a:cubicBezTo>
                  <a:cubicBezTo>
                    <a:pt x="3244" y="20589"/>
                    <a:pt x="3244" y="20882"/>
                    <a:pt x="3285" y="21259"/>
                  </a:cubicBezTo>
                  <a:cubicBezTo>
                    <a:pt x="3327" y="22682"/>
                    <a:pt x="3453" y="25381"/>
                    <a:pt x="3223" y="26218"/>
                  </a:cubicBezTo>
                  <a:lnTo>
                    <a:pt x="3139" y="26448"/>
                  </a:lnTo>
                  <a:lnTo>
                    <a:pt x="2993" y="26280"/>
                  </a:lnTo>
                  <a:cubicBezTo>
                    <a:pt x="1988" y="25130"/>
                    <a:pt x="1298" y="23937"/>
                    <a:pt x="524" y="22472"/>
                  </a:cubicBezTo>
                  <a:lnTo>
                    <a:pt x="482" y="22410"/>
                  </a:lnTo>
                  <a:lnTo>
                    <a:pt x="524" y="22326"/>
                  </a:lnTo>
                  <a:cubicBezTo>
                    <a:pt x="670" y="22158"/>
                    <a:pt x="670" y="21949"/>
                    <a:pt x="691" y="21698"/>
                  </a:cubicBezTo>
                  <a:lnTo>
                    <a:pt x="691" y="21489"/>
                  </a:lnTo>
                  <a:cubicBezTo>
                    <a:pt x="733" y="20568"/>
                    <a:pt x="796" y="19585"/>
                    <a:pt x="858" y="18392"/>
                  </a:cubicBezTo>
                  <a:cubicBezTo>
                    <a:pt x="921" y="16446"/>
                    <a:pt x="1005" y="14459"/>
                    <a:pt x="1026" y="12471"/>
                  </a:cubicBezTo>
                  <a:cubicBezTo>
                    <a:pt x="1088" y="8642"/>
                    <a:pt x="1088" y="4897"/>
                    <a:pt x="775" y="1172"/>
                  </a:cubicBezTo>
                  <a:lnTo>
                    <a:pt x="712" y="586"/>
                  </a:lnTo>
                  <a:lnTo>
                    <a:pt x="1005" y="1109"/>
                  </a:lnTo>
                  <a:cubicBezTo>
                    <a:pt x="1632" y="2176"/>
                    <a:pt x="2448" y="3118"/>
                    <a:pt x="3411" y="3934"/>
                  </a:cubicBezTo>
                  <a:cubicBezTo>
                    <a:pt x="3425" y="3948"/>
                    <a:pt x="3460" y="3973"/>
                    <a:pt x="3487" y="3973"/>
                  </a:cubicBezTo>
                  <a:cubicBezTo>
                    <a:pt x="3499" y="3973"/>
                    <a:pt x="3509" y="3968"/>
                    <a:pt x="3516" y="3955"/>
                  </a:cubicBezTo>
                  <a:lnTo>
                    <a:pt x="3704" y="3934"/>
                  </a:lnTo>
                  <a:lnTo>
                    <a:pt x="3788" y="3934"/>
                  </a:lnTo>
                  <a:cubicBezTo>
                    <a:pt x="5629" y="3725"/>
                    <a:pt x="7345" y="3599"/>
                    <a:pt x="8977" y="3578"/>
                  </a:cubicBezTo>
                  <a:lnTo>
                    <a:pt x="9039" y="3578"/>
                  </a:lnTo>
                  <a:lnTo>
                    <a:pt x="9207" y="3516"/>
                  </a:lnTo>
                  <a:lnTo>
                    <a:pt x="9186" y="3641"/>
                  </a:lnTo>
                  <a:cubicBezTo>
                    <a:pt x="8872" y="9751"/>
                    <a:pt x="8851" y="15986"/>
                    <a:pt x="8830" y="22033"/>
                  </a:cubicBezTo>
                  <a:cubicBezTo>
                    <a:pt x="8830" y="23477"/>
                    <a:pt x="8830" y="24920"/>
                    <a:pt x="8809" y="26343"/>
                  </a:cubicBezTo>
                  <a:lnTo>
                    <a:pt x="8809" y="26385"/>
                  </a:lnTo>
                  <a:lnTo>
                    <a:pt x="8851" y="26532"/>
                  </a:lnTo>
                  <a:lnTo>
                    <a:pt x="8705" y="26552"/>
                  </a:lnTo>
                  <a:cubicBezTo>
                    <a:pt x="8412" y="26594"/>
                    <a:pt x="8119" y="26594"/>
                    <a:pt x="7826" y="26615"/>
                  </a:cubicBezTo>
                  <a:cubicBezTo>
                    <a:pt x="7282" y="26636"/>
                    <a:pt x="6675" y="26699"/>
                    <a:pt x="6110" y="26699"/>
                  </a:cubicBezTo>
                  <a:lnTo>
                    <a:pt x="5901" y="26699"/>
                  </a:lnTo>
                  <a:cubicBezTo>
                    <a:pt x="5608" y="26699"/>
                    <a:pt x="5294" y="26657"/>
                    <a:pt x="5001" y="26636"/>
                  </a:cubicBezTo>
                  <a:cubicBezTo>
                    <a:pt x="4710" y="26610"/>
                    <a:pt x="4411" y="26583"/>
                    <a:pt x="4119" y="26583"/>
                  </a:cubicBezTo>
                  <a:cubicBezTo>
                    <a:pt x="3953" y="26583"/>
                    <a:pt x="3789" y="26592"/>
                    <a:pt x="3631" y="26614"/>
                  </a:cubicBezTo>
                  <a:lnTo>
                    <a:pt x="3631" y="26614"/>
                  </a:lnTo>
                  <a:cubicBezTo>
                    <a:pt x="4216" y="26825"/>
                    <a:pt x="4889" y="26827"/>
                    <a:pt x="5545" y="26845"/>
                  </a:cubicBezTo>
                  <a:lnTo>
                    <a:pt x="5859" y="26845"/>
                  </a:lnTo>
                  <a:cubicBezTo>
                    <a:pt x="6024" y="26849"/>
                    <a:pt x="6198" y="26852"/>
                    <a:pt x="6378" y="26852"/>
                  </a:cubicBezTo>
                  <a:cubicBezTo>
                    <a:pt x="7155" y="26852"/>
                    <a:pt x="8055" y="26806"/>
                    <a:pt x="8956" y="26636"/>
                  </a:cubicBezTo>
                  <a:cubicBezTo>
                    <a:pt x="8977" y="26636"/>
                    <a:pt x="8998" y="26615"/>
                    <a:pt x="8998" y="26594"/>
                  </a:cubicBezTo>
                  <a:cubicBezTo>
                    <a:pt x="9039" y="26552"/>
                    <a:pt x="9039" y="26490"/>
                    <a:pt x="8998" y="26448"/>
                  </a:cubicBezTo>
                  <a:lnTo>
                    <a:pt x="8956" y="26385"/>
                  </a:lnTo>
                  <a:lnTo>
                    <a:pt x="9039" y="26301"/>
                  </a:lnTo>
                  <a:cubicBezTo>
                    <a:pt x="9060" y="26280"/>
                    <a:pt x="9060" y="26239"/>
                    <a:pt x="9081" y="26197"/>
                  </a:cubicBezTo>
                  <a:cubicBezTo>
                    <a:pt x="9102" y="24732"/>
                    <a:pt x="9144" y="23288"/>
                    <a:pt x="9186" y="21824"/>
                  </a:cubicBezTo>
                  <a:cubicBezTo>
                    <a:pt x="9353" y="15860"/>
                    <a:pt x="9500" y="9562"/>
                    <a:pt x="9332" y="3390"/>
                  </a:cubicBezTo>
                  <a:cubicBezTo>
                    <a:pt x="9332" y="3348"/>
                    <a:pt x="9332" y="3348"/>
                    <a:pt x="9291" y="3327"/>
                  </a:cubicBezTo>
                  <a:lnTo>
                    <a:pt x="9144" y="3202"/>
                  </a:lnTo>
                  <a:lnTo>
                    <a:pt x="9332" y="3118"/>
                  </a:lnTo>
                  <a:cubicBezTo>
                    <a:pt x="9353" y="3097"/>
                    <a:pt x="9374" y="3076"/>
                    <a:pt x="9374" y="3055"/>
                  </a:cubicBezTo>
                  <a:cubicBezTo>
                    <a:pt x="9374" y="3013"/>
                    <a:pt x="9374" y="2972"/>
                    <a:pt x="9353" y="2951"/>
                  </a:cubicBezTo>
                  <a:cubicBezTo>
                    <a:pt x="9081" y="2658"/>
                    <a:pt x="8767" y="2365"/>
                    <a:pt x="8454" y="2135"/>
                  </a:cubicBezTo>
                  <a:cubicBezTo>
                    <a:pt x="8244" y="1967"/>
                    <a:pt x="8035" y="1779"/>
                    <a:pt x="7847" y="1612"/>
                  </a:cubicBezTo>
                  <a:cubicBezTo>
                    <a:pt x="7428" y="1193"/>
                    <a:pt x="7010" y="775"/>
                    <a:pt x="6633" y="356"/>
                  </a:cubicBezTo>
                  <a:lnTo>
                    <a:pt x="6570" y="293"/>
                  </a:lnTo>
                  <a:lnTo>
                    <a:pt x="6612" y="210"/>
                  </a:lnTo>
                  <a:cubicBezTo>
                    <a:pt x="6612" y="189"/>
                    <a:pt x="6612" y="147"/>
                    <a:pt x="6570" y="84"/>
                  </a:cubicBezTo>
                  <a:cubicBezTo>
                    <a:pt x="6550" y="63"/>
                    <a:pt x="6529" y="63"/>
                    <a:pt x="6529" y="63"/>
                  </a:cubicBezTo>
                  <a:lnTo>
                    <a:pt x="6319" y="63"/>
                  </a:lnTo>
                  <a:cubicBezTo>
                    <a:pt x="5357" y="84"/>
                    <a:pt x="4421" y="110"/>
                    <a:pt x="3489" y="110"/>
                  </a:cubicBezTo>
                  <a:cubicBezTo>
                    <a:pt x="2558" y="110"/>
                    <a:pt x="1632" y="84"/>
                    <a:pt x="6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13"/>
          <p:cNvSpPr/>
          <p:nvPr/>
        </p:nvSpPr>
        <p:spPr>
          <a:xfrm>
            <a:off x="1141447" y="4788050"/>
            <a:ext cx="7289363" cy="33930"/>
          </a:xfrm>
          <a:custGeom>
            <a:avLst/>
            <a:gdLst/>
            <a:ahLst/>
            <a:cxnLst/>
            <a:rect l="l" t="t" r="r" b="b"/>
            <a:pathLst>
              <a:path w="185965" h="3680" extrusionOk="0">
                <a:moveTo>
                  <a:pt x="185965" y="621"/>
                </a:moveTo>
                <a:cubicBezTo>
                  <a:pt x="171888" y="5309"/>
                  <a:pt x="156218" y="-1232"/>
                  <a:pt x="141454" y="244"/>
                </a:cubicBezTo>
                <a:cubicBezTo>
                  <a:pt x="94526" y="4934"/>
                  <a:pt x="47162" y="3262"/>
                  <a:pt x="0" y="3262"/>
                </a:cubicBezTo>
              </a:path>
            </a:pathLst>
          </a:custGeom>
          <a:noFill/>
          <a:ln w="9525" cap="flat" cmpd="sng">
            <a:solidFill>
              <a:schemeClr val="dk2"/>
            </a:solidFill>
            <a:prstDash val="solid"/>
            <a:round/>
            <a:headEnd type="none" w="med" len="med"/>
            <a:tailEnd type="none" w="med" len="med"/>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2">
    <p:bg>
      <p:bgPr>
        <a:blipFill>
          <a:blip r:embed="rId2">
            <a:alphaModFix/>
          </a:blip>
          <a:stretch>
            <a:fillRect/>
          </a:stretch>
        </a:blipFill>
        <a:effectLst/>
      </p:bgPr>
    </p:bg>
    <p:spTree>
      <p:nvGrpSpPr>
        <p:cNvPr id="1" name="Shape 292"/>
        <p:cNvGrpSpPr/>
        <p:nvPr/>
      </p:nvGrpSpPr>
      <p:grpSpPr>
        <a:xfrm>
          <a:off x="0" y="0"/>
          <a:ext cx="0" cy="0"/>
          <a:chOff x="0" y="0"/>
          <a:chExt cx="0" cy="0"/>
        </a:xfrm>
      </p:grpSpPr>
      <p:sp>
        <p:nvSpPr>
          <p:cNvPr id="293" name="Google Shape;293;p14"/>
          <p:cNvSpPr txBox="1">
            <a:spLocks noGrp="1"/>
          </p:cNvSpPr>
          <p:nvPr>
            <p:ph type="title"/>
          </p:nvPr>
        </p:nvSpPr>
        <p:spPr>
          <a:xfrm>
            <a:off x="3063150" y="3756813"/>
            <a:ext cx="3018000" cy="37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2000"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94" name="Google Shape;294;p14"/>
          <p:cNvSpPr txBox="1">
            <a:spLocks noGrp="1"/>
          </p:cNvSpPr>
          <p:nvPr>
            <p:ph type="subTitle" idx="1"/>
          </p:nvPr>
        </p:nvSpPr>
        <p:spPr>
          <a:xfrm>
            <a:off x="2835600" y="1766925"/>
            <a:ext cx="3473100" cy="152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0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5" name="Google Shape;295;p14"/>
          <p:cNvSpPr txBox="1">
            <a:spLocks noGrp="1"/>
          </p:cNvSpPr>
          <p:nvPr>
            <p:ph type="sldNum" idx="12"/>
          </p:nvPr>
        </p:nvSpPr>
        <p:spPr>
          <a:xfrm>
            <a:off x="436813" y="4608217"/>
            <a:ext cx="548700" cy="393600"/>
          </a:xfrm>
          <a:prstGeom prst="rect">
            <a:avLst/>
          </a:prstGeom>
        </p:spPr>
        <p:txBody>
          <a:bodyPr spcFirstLastPara="1" wrap="square" lIns="91425" tIns="91425" rIns="91425" bIns="91425" anchor="t" anchorCtr="0">
            <a:noAutofit/>
          </a:bodyPr>
          <a:lstStyle>
            <a:lvl1pPr lvl="0" rtl="0">
              <a:buNone/>
              <a:defRPr sz="1200">
                <a:latin typeface="Architects Daughter"/>
                <a:ea typeface="Architects Daughter"/>
                <a:cs typeface="Architects Daughter"/>
                <a:sym typeface="Architects Daughter"/>
              </a:defRPr>
            </a:lvl1pPr>
            <a:lvl2pPr lvl="1" rtl="0">
              <a:buNone/>
              <a:defRPr sz="1200">
                <a:latin typeface="Architects Daughter"/>
                <a:ea typeface="Architects Daughter"/>
                <a:cs typeface="Architects Daughter"/>
                <a:sym typeface="Architects Daughter"/>
              </a:defRPr>
            </a:lvl2pPr>
            <a:lvl3pPr lvl="2" rtl="0">
              <a:buNone/>
              <a:defRPr sz="1200">
                <a:latin typeface="Architects Daughter"/>
                <a:ea typeface="Architects Daughter"/>
                <a:cs typeface="Architects Daughter"/>
                <a:sym typeface="Architects Daughter"/>
              </a:defRPr>
            </a:lvl3pPr>
            <a:lvl4pPr lvl="3" rtl="0">
              <a:buNone/>
              <a:defRPr sz="1200">
                <a:latin typeface="Architects Daughter"/>
                <a:ea typeface="Architects Daughter"/>
                <a:cs typeface="Architects Daughter"/>
                <a:sym typeface="Architects Daughter"/>
              </a:defRPr>
            </a:lvl4pPr>
            <a:lvl5pPr lvl="4" rtl="0">
              <a:buNone/>
              <a:defRPr sz="1200">
                <a:latin typeface="Architects Daughter"/>
                <a:ea typeface="Architects Daughter"/>
                <a:cs typeface="Architects Daughter"/>
                <a:sym typeface="Architects Daughter"/>
              </a:defRPr>
            </a:lvl5pPr>
            <a:lvl6pPr lvl="5" rtl="0">
              <a:buNone/>
              <a:defRPr sz="1200">
                <a:latin typeface="Architects Daughter"/>
                <a:ea typeface="Architects Daughter"/>
                <a:cs typeface="Architects Daughter"/>
                <a:sym typeface="Architects Daughter"/>
              </a:defRPr>
            </a:lvl6pPr>
            <a:lvl7pPr lvl="6" rtl="0">
              <a:buNone/>
              <a:defRPr sz="1200">
                <a:latin typeface="Architects Daughter"/>
                <a:ea typeface="Architects Daughter"/>
                <a:cs typeface="Architects Daughter"/>
                <a:sym typeface="Architects Daughter"/>
              </a:defRPr>
            </a:lvl7pPr>
            <a:lvl8pPr lvl="7" rtl="0">
              <a:buNone/>
              <a:defRPr sz="1200">
                <a:latin typeface="Architects Daughter"/>
                <a:ea typeface="Architects Daughter"/>
                <a:cs typeface="Architects Daughter"/>
                <a:sym typeface="Architects Daughter"/>
              </a:defRPr>
            </a:lvl8pPr>
            <a:lvl9pPr lvl="8" rtl="0">
              <a:buNone/>
              <a:defRPr sz="1200">
                <a:latin typeface="Architects Daughter"/>
                <a:ea typeface="Architects Daughter"/>
                <a:cs typeface="Architects Daughter"/>
                <a:sym typeface="Architects Daughter"/>
              </a:defRPr>
            </a:lvl9pPr>
          </a:lstStyle>
          <a:p>
            <a:pPr marL="0" lvl="0" indent="0" algn="r" rtl="0">
              <a:spcBef>
                <a:spcPts val="0"/>
              </a:spcBef>
              <a:spcAft>
                <a:spcPts val="0"/>
              </a:spcAft>
              <a:buNone/>
            </a:pPr>
            <a:fld id="{00000000-1234-1234-1234-123412341234}" type="slidenum">
              <a:rPr lang="en"/>
              <a:t>‹#›</a:t>
            </a:fld>
            <a:endParaRPr/>
          </a:p>
        </p:txBody>
      </p:sp>
      <p:grpSp>
        <p:nvGrpSpPr>
          <p:cNvPr id="296" name="Google Shape;296;p14"/>
          <p:cNvGrpSpPr/>
          <p:nvPr/>
        </p:nvGrpSpPr>
        <p:grpSpPr>
          <a:xfrm rot="10800000">
            <a:off x="7316153" y="-255302"/>
            <a:ext cx="531089" cy="1062610"/>
            <a:chOff x="7456359" y="4218916"/>
            <a:chExt cx="585867" cy="1172212"/>
          </a:xfrm>
        </p:grpSpPr>
        <p:sp>
          <p:nvSpPr>
            <p:cNvPr id="297" name="Google Shape;297;p14"/>
            <p:cNvSpPr/>
            <p:nvPr/>
          </p:nvSpPr>
          <p:spPr>
            <a:xfrm rot="5544237" flipH="1">
              <a:off x="7238958" y="4599973"/>
              <a:ext cx="1130612" cy="428879"/>
            </a:xfrm>
            <a:custGeom>
              <a:avLst/>
              <a:gdLst/>
              <a:ahLst/>
              <a:cxnLst/>
              <a:rect l="l" t="t" r="r" b="b"/>
              <a:pathLst>
                <a:path w="43210" h="16391" extrusionOk="0">
                  <a:moveTo>
                    <a:pt x="4489" y="8670"/>
                  </a:moveTo>
                  <a:lnTo>
                    <a:pt x="4923" y="9073"/>
                  </a:lnTo>
                  <a:lnTo>
                    <a:pt x="4923" y="9073"/>
                  </a:lnTo>
                  <a:lnTo>
                    <a:pt x="4457" y="8767"/>
                  </a:lnTo>
                  <a:lnTo>
                    <a:pt x="4489" y="8670"/>
                  </a:lnTo>
                  <a:close/>
                  <a:moveTo>
                    <a:pt x="33268" y="9040"/>
                  </a:moveTo>
                  <a:lnTo>
                    <a:pt x="33268" y="9040"/>
                  </a:lnTo>
                  <a:cubicBezTo>
                    <a:pt x="33236" y="9137"/>
                    <a:pt x="33188" y="9233"/>
                    <a:pt x="33155" y="9314"/>
                  </a:cubicBezTo>
                  <a:lnTo>
                    <a:pt x="32946" y="9796"/>
                  </a:lnTo>
                  <a:cubicBezTo>
                    <a:pt x="32914" y="9748"/>
                    <a:pt x="32898" y="9716"/>
                    <a:pt x="32866" y="9684"/>
                  </a:cubicBezTo>
                  <a:cubicBezTo>
                    <a:pt x="32995" y="9475"/>
                    <a:pt x="33139" y="9266"/>
                    <a:pt x="33268" y="9040"/>
                  </a:cubicBezTo>
                  <a:close/>
                  <a:moveTo>
                    <a:pt x="22602" y="12209"/>
                  </a:moveTo>
                  <a:lnTo>
                    <a:pt x="22602" y="12209"/>
                  </a:lnTo>
                  <a:cubicBezTo>
                    <a:pt x="22659" y="12217"/>
                    <a:pt x="22719" y="12222"/>
                    <a:pt x="22779" y="12222"/>
                  </a:cubicBezTo>
                  <a:cubicBezTo>
                    <a:pt x="22840" y="12222"/>
                    <a:pt x="22900" y="12217"/>
                    <a:pt x="22956" y="12209"/>
                  </a:cubicBezTo>
                  <a:lnTo>
                    <a:pt x="22956" y="12209"/>
                  </a:lnTo>
                  <a:cubicBezTo>
                    <a:pt x="22908" y="12290"/>
                    <a:pt x="22860" y="12370"/>
                    <a:pt x="22828" y="12451"/>
                  </a:cubicBezTo>
                  <a:cubicBezTo>
                    <a:pt x="22763" y="12370"/>
                    <a:pt x="22699" y="12306"/>
                    <a:pt x="22619" y="12242"/>
                  </a:cubicBezTo>
                  <a:lnTo>
                    <a:pt x="22602" y="12209"/>
                  </a:lnTo>
                  <a:close/>
                  <a:moveTo>
                    <a:pt x="3347" y="11968"/>
                  </a:moveTo>
                  <a:lnTo>
                    <a:pt x="3347" y="11968"/>
                  </a:lnTo>
                  <a:cubicBezTo>
                    <a:pt x="3234" y="12274"/>
                    <a:pt x="3105" y="12579"/>
                    <a:pt x="2977" y="12869"/>
                  </a:cubicBezTo>
                  <a:cubicBezTo>
                    <a:pt x="3105" y="12579"/>
                    <a:pt x="3218" y="12274"/>
                    <a:pt x="3347" y="11968"/>
                  </a:cubicBezTo>
                  <a:close/>
                  <a:moveTo>
                    <a:pt x="10553" y="14156"/>
                  </a:moveTo>
                  <a:cubicBezTo>
                    <a:pt x="10650" y="14220"/>
                    <a:pt x="10763" y="14285"/>
                    <a:pt x="10875" y="14333"/>
                  </a:cubicBezTo>
                  <a:cubicBezTo>
                    <a:pt x="10907" y="14333"/>
                    <a:pt x="10923" y="14349"/>
                    <a:pt x="10956" y="14365"/>
                  </a:cubicBezTo>
                  <a:lnTo>
                    <a:pt x="11004" y="14381"/>
                  </a:lnTo>
                  <a:lnTo>
                    <a:pt x="10956" y="14478"/>
                  </a:lnTo>
                  <a:cubicBezTo>
                    <a:pt x="10827" y="14365"/>
                    <a:pt x="10698" y="14269"/>
                    <a:pt x="10553" y="14156"/>
                  </a:cubicBezTo>
                  <a:close/>
                  <a:moveTo>
                    <a:pt x="2751" y="13432"/>
                  </a:moveTo>
                  <a:lnTo>
                    <a:pt x="2301" y="14494"/>
                  </a:lnTo>
                  <a:lnTo>
                    <a:pt x="2301" y="14462"/>
                  </a:lnTo>
                  <a:lnTo>
                    <a:pt x="2526" y="13963"/>
                  </a:lnTo>
                  <a:lnTo>
                    <a:pt x="2751" y="13432"/>
                  </a:lnTo>
                  <a:close/>
                  <a:moveTo>
                    <a:pt x="36702" y="1"/>
                  </a:moveTo>
                  <a:cubicBezTo>
                    <a:pt x="36324" y="1"/>
                    <a:pt x="35955" y="176"/>
                    <a:pt x="35761" y="563"/>
                  </a:cubicBezTo>
                  <a:cubicBezTo>
                    <a:pt x="34458" y="3136"/>
                    <a:pt x="33027" y="5646"/>
                    <a:pt x="31691" y="8204"/>
                  </a:cubicBezTo>
                  <a:cubicBezTo>
                    <a:pt x="30356" y="6499"/>
                    <a:pt x="29118" y="4745"/>
                    <a:pt x="27943" y="2927"/>
                  </a:cubicBezTo>
                  <a:cubicBezTo>
                    <a:pt x="27700" y="2536"/>
                    <a:pt x="27336" y="2354"/>
                    <a:pt x="26964" y="2354"/>
                  </a:cubicBezTo>
                  <a:cubicBezTo>
                    <a:pt x="26572" y="2354"/>
                    <a:pt x="26173" y="2556"/>
                    <a:pt x="25900" y="2927"/>
                  </a:cubicBezTo>
                  <a:cubicBezTo>
                    <a:pt x="24581" y="4745"/>
                    <a:pt x="23439" y="6692"/>
                    <a:pt x="22474" y="8735"/>
                  </a:cubicBezTo>
                  <a:cubicBezTo>
                    <a:pt x="21782" y="7946"/>
                    <a:pt x="21026" y="7223"/>
                    <a:pt x="20318" y="6547"/>
                  </a:cubicBezTo>
                  <a:cubicBezTo>
                    <a:pt x="19363" y="5622"/>
                    <a:pt x="17606" y="3824"/>
                    <a:pt x="16114" y="3824"/>
                  </a:cubicBezTo>
                  <a:cubicBezTo>
                    <a:pt x="16024" y="3824"/>
                    <a:pt x="15934" y="3831"/>
                    <a:pt x="15846" y="3844"/>
                  </a:cubicBezTo>
                  <a:cubicBezTo>
                    <a:pt x="14993" y="3973"/>
                    <a:pt x="14543" y="4713"/>
                    <a:pt x="14093" y="5373"/>
                  </a:cubicBezTo>
                  <a:cubicBezTo>
                    <a:pt x="13546" y="6193"/>
                    <a:pt x="13015" y="7046"/>
                    <a:pt x="12484" y="7898"/>
                  </a:cubicBezTo>
                  <a:cubicBezTo>
                    <a:pt x="11985" y="8735"/>
                    <a:pt x="11486" y="9587"/>
                    <a:pt x="11004" y="10456"/>
                  </a:cubicBezTo>
                  <a:cubicBezTo>
                    <a:pt x="10843" y="10778"/>
                    <a:pt x="10650" y="11083"/>
                    <a:pt x="10425" y="11389"/>
                  </a:cubicBezTo>
                  <a:lnTo>
                    <a:pt x="8543" y="9652"/>
                  </a:lnTo>
                  <a:lnTo>
                    <a:pt x="4698" y="6145"/>
                  </a:lnTo>
                  <a:cubicBezTo>
                    <a:pt x="4499" y="5952"/>
                    <a:pt x="4251" y="5863"/>
                    <a:pt x="4007" y="5863"/>
                  </a:cubicBezTo>
                  <a:cubicBezTo>
                    <a:pt x="3580" y="5863"/>
                    <a:pt x="3164" y="6135"/>
                    <a:pt x="3041" y="6595"/>
                  </a:cubicBezTo>
                  <a:cubicBezTo>
                    <a:pt x="2446" y="8767"/>
                    <a:pt x="1706" y="10906"/>
                    <a:pt x="837" y="12982"/>
                  </a:cubicBezTo>
                  <a:cubicBezTo>
                    <a:pt x="531" y="13689"/>
                    <a:pt x="0" y="14462"/>
                    <a:pt x="354" y="15250"/>
                  </a:cubicBezTo>
                  <a:cubicBezTo>
                    <a:pt x="610" y="15846"/>
                    <a:pt x="1154" y="16117"/>
                    <a:pt x="1753" y="16117"/>
                  </a:cubicBezTo>
                  <a:cubicBezTo>
                    <a:pt x="1833" y="16117"/>
                    <a:pt x="1914" y="16112"/>
                    <a:pt x="1995" y="16102"/>
                  </a:cubicBezTo>
                  <a:cubicBezTo>
                    <a:pt x="2075" y="16164"/>
                    <a:pt x="2170" y="16193"/>
                    <a:pt x="2264" y="16193"/>
                  </a:cubicBezTo>
                  <a:cubicBezTo>
                    <a:pt x="2415" y="16193"/>
                    <a:pt x="2566" y="16119"/>
                    <a:pt x="2655" y="15990"/>
                  </a:cubicBezTo>
                  <a:cubicBezTo>
                    <a:pt x="3443" y="14590"/>
                    <a:pt x="4263" y="13223"/>
                    <a:pt x="5020" y="11807"/>
                  </a:cubicBezTo>
                  <a:cubicBezTo>
                    <a:pt x="5824" y="12612"/>
                    <a:pt x="6676" y="13368"/>
                    <a:pt x="7577" y="14059"/>
                  </a:cubicBezTo>
                  <a:cubicBezTo>
                    <a:pt x="8398" y="14687"/>
                    <a:pt x="9379" y="15572"/>
                    <a:pt x="10425" y="15909"/>
                  </a:cubicBezTo>
                  <a:cubicBezTo>
                    <a:pt x="10464" y="16186"/>
                    <a:pt x="10705" y="16390"/>
                    <a:pt x="10951" y="16390"/>
                  </a:cubicBezTo>
                  <a:cubicBezTo>
                    <a:pt x="11106" y="16390"/>
                    <a:pt x="11262" y="16311"/>
                    <a:pt x="11374" y="16119"/>
                  </a:cubicBezTo>
                  <a:cubicBezTo>
                    <a:pt x="12789" y="13818"/>
                    <a:pt x="14173" y="11486"/>
                    <a:pt x="15556" y="9153"/>
                  </a:cubicBezTo>
                  <a:cubicBezTo>
                    <a:pt x="16506" y="9957"/>
                    <a:pt x="17406" y="10826"/>
                    <a:pt x="18275" y="11743"/>
                  </a:cubicBezTo>
                  <a:cubicBezTo>
                    <a:pt x="19353" y="12901"/>
                    <a:pt x="20238" y="14333"/>
                    <a:pt x="21364" y="15427"/>
                  </a:cubicBezTo>
                  <a:cubicBezTo>
                    <a:pt x="21249" y="15784"/>
                    <a:pt x="21611" y="16083"/>
                    <a:pt x="21956" y="16083"/>
                  </a:cubicBezTo>
                  <a:cubicBezTo>
                    <a:pt x="22094" y="16083"/>
                    <a:pt x="22228" y="16035"/>
                    <a:pt x="22329" y="15925"/>
                  </a:cubicBezTo>
                  <a:cubicBezTo>
                    <a:pt x="24163" y="13899"/>
                    <a:pt x="25643" y="11550"/>
                    <a:pt x="27123" y="9233"/>
                  </a:cubicBezTo>
                  <a:lnTo>
                    <a:pt x="28056" y="10183"/>
                  </a:lnTo>
                  <a:cubicBezTo>
                    <a:pt x="28860" y="11630"/>
                    <a:pt x="29761" y="13030"/>
                    <a:pt x="30742" y="14365"/>
                  </a:cubicBezTo>
                  <a:cubicBezTo>
                    <a:pt x="30935" y="14639"/>
                    <a:pt x="31241" y="14799"/>
                    <a:pt x="31563" y="14816"/>
                  </a:cubicBezTo>
                  <a:cubicBezTo>
                    <a:pt x="31660" y="14857"/>
                    <a:pt x="31762" y="14878"/>
                    <a:pt x="31862" y="14878"/>
                  </a:cubicBezTo>
                  <a:cubicBezTo>
                    <a:pt x="32108" y="14878"/>
                    <a:pt x="32343" y="14755"/>
                    <a:pt x="32480" y="14526"/>
                  </a:cubicBezTo>
                  <a:cubicBezTo>
                    <a:pt x="33815" y="12097"/>
                    <a:pt x="35038" y="9603"/>
                    <a:pt x="36276" y="7126"/>
                  </a:cubicBezTo>
                  <a:cubicBezTo>
                    <a:pt x="36421" y="6836"/>
                    <a:pt x="36566" y="6547"/>
                    <a:pt x="36711" y="6257"/>
                  </a:cubicBezTo>
                  <a:cubicBezTo>
                    <a:pt x="36727" y="6225"/>
                    <a:pt x="36743" y="6177"/>
                    <a:pt x="36775" y="6145"/>
                  </a:cubicBezTo>
                  <a:lnTo>
                    <a:pt x="36839" y="6193"/>
                  </a:lnTo>
                  <a:lnTo>
                    <a:pt x="37869" y="6804"/>
                  </a:lnTo>
                  <a:cubicBezTo>
                    <a:pt x="39043" y="7512"/>
                    <a:pt x="40266" y="8429"/>
                    <a:pt x="41601" y="8831"/>
                  </a:cubicBezTo>
                  <a:cubicBezTo>
                    <a:pt x="41679" y="8851"/>
                    <a:pt x="41757" y="8860"/>
                    <a:pt x="41835" y="8860"/>
                  </a:cubicBezTo>
                  <a:cubicBezTo>
                    <a:pt x="42331" y="8860"/>
                    <a:pt x="42782" y="8478"/>
                    <a:pt x="42824" y="7963"/>
                  </a:cubicBezTo>
                  <a:cubicBezTo>
                    <a:pt x="43210" y="7512"/>
                    <a:pt x="43161" y="6836"/>
                    <a:pt x="42711" y="6450"/>
                  </a:cubicBezTo>
                  <a:cubicBezTo>
                    <a:pt x="42357" y="6113"/>
                    <a:pt x="41987" y="5759"/>
                    <a:pt x="41617" y="5421"/>
                  </a:cubicBezTo>
                  <a:cubicBezTo>
                    <a:pt x="40153" y="3957"/>
                    <a:pt x="38850" y="2316"/>
                    <a:pt x="37756" y="563"/>
                  </a:cubicBezTo>
                  <a:cubicBezTo>
                    <a:pt x="37531" y="204"/>
                    <a:pt x="37111" y="1"/>
                    <a:pt x="36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rot="5544237" flipH="1">
              <a:off x="7156148" y="4553126"/>
              <a:ext cx="1152094" cy="503791"/>
            </a:xfrm>
            <a:custGeom>
              <a:avLst/>
              <a:gdLst/>
              <a:ahLst/>
              <a:cxnLst/>
              <a:rect l="l" t="t" r="r" b="b"/>
              <a:pathLst>
                <a:path w="44031" h="19254" extrusionOk="0">
                  <a:moveTo>
                    <a:pt x="37660" y="5210"/>
                  </a:moveTo>
                  <a:lnTo>
                    <a:pt x="41907" y="9199"/>
                  </a:lnTo>
                  <a:cubicBezTo>
                    <a:pt x="41950" y="9242"/>
                    <a:pt x="42007" y="9264"/>
                    <a:pt x="42064" y="9264"/>
                  </a:cubicBezTo>
                  <a:cubicBezTo>
                    <a:pt x="42093" y="9264"/>
                    <a:pt x="42121" y="9258"/>
                    <a:pt x="42148" y="9248"/>
                  </a:cubicBezTo>
                  <a:lnTo>
                    <a:pt x="42148" y="9248"/>
                  </a:lnTo>
                  <a:cubicBezTo>
                    <a:pt x="42196" y="10165"/>
                    <a:pt x="42164" y="11082"/>
                    <a:pt x="42084" y="11982"/>
                  </a:cubicBezTo>
                  <a:cubicBezTo>
                    <a:pt x="40749" y="10776"/>
                    <a:pt x="39494" y="9457"/>
                    <a:pt x="38239" y="8154"/>
                  </a:cubicBezTo>
                  <a:cubicBezTo>
                    <a:pt x="38287" y="8138"/>
                    <a:pt x="38336" y="8073"/>
                    <a:pt x="38320" y="8009"/>
                  </a:cubicBezTo>
                  <a:cubicBezTo>
                    <a:pt x="38207" y="7044"/>
                    <a:pt x="37998" y="6111"/>
                    <a:pt x="37660" y="5210"/>
                  </a:cubicBezTo>
                  <a:close/>
                  <a:moveTo>
                    <a:pt x="43709" y="7285"/>
                  </a:moveTo>
                  <a:lnTo>
                    <a:pt x="43709" y="7285"/>
                  </a:lnTo>
                  <a:cubicBezTo>
                    <a:pt x="43693" y="7848"/>
                    <a:pt x="43693" y="8411"/>
                    <a:pt x="43676" y="8958"/>
                  </a:cubicBezTo>
                  <a:cubicBezTo>
                    <a:pt x="43612" y="8990"/>
                    <a:pt x="43564" y="9039"/>
                    <a:pt x="43548" y="9087"/>
                  </a:cubicBezTo>
                  <a:lnTo>
                    <a:pt x="43564" y="9087"/>
                  </a:lnTo>
                  <a:cubicBezTo>
                    <a:pt x="43258" y="10084"/>
                    <a:pt x="42888" y="11049"/>
                    <a:pt x="42486" y="12015"/>
                  </a:cubicBezTo>
                  <a:cubicBezTo>
                    <a:pt x="42583" y="11049"/>
                    <a:pt x="42599" y="10100"/>
                    <a:pt x="42550" y="9135"/>
                  </a:cubicBezTo>
                  <a:cubicBezTo>
                    <a:pt x="42985" y="8556"/>
                    <a:pt x="43387" y="7945"/>
                    <a:pt x="43709" y="7285"/>
                  </a:cubicBezTo>
                  <a:close/>
                  <a:moveTo>
                    <a:pt x="37210" y="641"/>
                  </a:moveTo>
                  <a:cubicBezTo>
                    <a:pt x="38207" y="1703"/>
                    <a:pt x="39220" y="2749"/>
                    <a:pt x="40266" y="3762"/>
                  </a:cubicBezTo>
                  <a:cubicBezTo>
                    <a:pt x="40797" y="4293"/>
                    <a:pt x="41344" y="4808"/>
                    <a:pt x="41907" y="5323"/>
                  </a:cubicBezTo>
                  <a:cubicBezTo>
                    <a:pt x="42390" y="5773"/>
                    <a:pt x="42888" y="6207"/>
                    <a:pt x="43419" y="6610"/>
                  </a:cubicBezTo>
                  <a:lnTo>
                    <a:pt x="43387" y="6642"/>
                  </a:lnTo>
                  <a:cubicBezTo>
                    <a:pt x="43355" y="6706"/>
                    <a:pt x="43355" y="6770"/>
                    <a:pt x="43371" y="6851"/>
                  </a:cubicBezTo>
                  <a:cubicBezTo>
                    <a:pt x="42969" y="7494"/>
                    <a:pt x="42631" y="8202"/>
                    <a:pt x="42229" y="8862"/>
                  </a:cubicBezTo>
                  <a:lnTo>
                    <a:pt x="42229" y="8846"/>
                  </a:lnTo>
                  <a:lnTo>
                    <a:pt x="37660" y="4550"/>
                  </a:lnTo>
                  <a:cubicBezTo>
                    <a:pt x="37611" y="4501"/>
                    <a:pt x="37546" y="4476"/>
                    <a:pt x="37482" y="4476"/>
                  </a:cubicBezTo>
                  <a:cubicBezTo>
                    <a:pt x="37400" y="4476"/>
                    <a:pt x="37319" y="4517"/>
                    <a:pt x="37274" y="4599"/>
                  </a:cubicBezTo>
                  <a:lnTo>
                    <a:pt x="32400" y="13897"/>
                  </a:lnTo>
                  <a:cubicBezTo>
                    <a:pt x="30550" y="11854"/>
                    <a:pt x="28844" y="9682"/>
                    <a:pt x="27316" y="7382"/>
                  </a:cubicBezTo>
                  <a:cubicBezTo>
                    <a:pt x="27268" y="7301"/>
                    <a:pt x="27187" y="7261"/>
                    <a:pt x="27107" y="7261"/>
                  </a:cubicBezTo>
                  <a:cubicBezTo>
                    <a:pt x="27027" y="7261"/>
                    <a:pt x="26946" y="7301"/>
                    <a:pt x="26898" y="7382"/>
                  </a:cubicBezTo>
                  <a:cubicBezTo>
                    <a:pt x="25305" y="10004"/>
                    <a:pt x="23841" y="12706"/>
                    <a:pt x="22506" y="15457"/>
                  </a:cubicBezTo>
                  <a:cubicBezTo>
                    <a:pt x="20206" y="13109"/>
                    <a:pt x="18227" y="10551"/>
                    <a:pt x="16152" y="7993"/>
                  </a:cubicBezTo>
                  <a:cubicBezTo>
                    <a:pt x="16114" y="7955"/>
                    <a:pt x="16066" y="7937"/>
                    <a:pt x="16019" y="7937"/>
                  </a:cubicBezTo>
                  <a:cubicBezTo>
                    <a:pt x="15946" y="7937"/>
                    <a:pt x="15876" y="7979"/>
                    <a:pt x="15846" y="8057"/>
                  </a:cubicBezTo>
                  <a:cubicBezTo>
                    <a:pt x="15814" y="8073"/>
                    <a:pt x="15798" y="8106"/>
                    <a:pt x="15782" y="8138"/>
                  </a:cubicBezTo>
                  <a:cubicBezTo>
                    <a:pt x="14575" y="10535"/>
                    <a:pt x="13192" y="12835"/>
                    <a:pt x="11648" y="15023"/>
                  </a:cubicBezTo>
                  <a:cubicBezTo>
                    <a:pt x="11463" y="15300"/>
                    <a:pt x="11205" y="15782"/>
                    <a:pt x="10803" y="15782"/>
                  </a:cubicBezTo>
                  <a:cubicBezTo>
                    <a:pt x="10785" y="15782"/>
                    <a:pt x="10766" y="15781"/>
                    <a:pt x="10747" y="15779"/>
                  </a:cubicBezTo>
                  <a:cubicBezTo>
                    <a:pt x="10554" y="15763"/>
                    <a:pt x="10152" y="15216"/>
                    <a:pt x="10023" y="15087"/>
                  </a:cubicBezTo>
                  <a:lnTo>
                    <a:pt x="8462" y="13527"/>
                  </a:lnTo>
                  <a:lnTo>
                    <a:pt x="5342" y="10438"/>
                  </a:lnTo>
                  <a:cubicBezTo>
                    <a:pt x="5295" y="10392"/>
                    <a:pt x="5236" y="10370"/>
                    <a:pt x="5178" y="10370"/>
                  </a:cubicBezTo>
                  <a:cubicBezTo>
                    <a:pt x="5074" y="10370"/>
                    <a:pt x="4970" y="10438"/>
                    <a:pt x="4939" y="10551"/>
                  </a:cubicBezTo>
                  <a:cubicBezTo>
                    <a:pt x="4248" y="12159"/>
                    <a:pt x="3427" y="13720"/>
                    <a:pt x="2510" y="15232"/>
                  </a:cubicBezTo>
                  <a:lnTo>
                    <a:pt x="2510" y="15216"/>
                  </a:lnTo>
                  <a:cubicBezTo>
                    <a:pt x="2495" y="15170"/>
                    <a:pt x="2446" y="15145"/>
                    <a:pt x="2401" y="15145"/>
                  </a:cubicBezTo>
                  <a:cubicBezTo>
                    <a:pt x="2353" y="15145"/>
                    <a:pt x="2309" y="15174"/>
                    <a:pt x="2317" y="15232"/>
                  </a:cubicBezTo>
                  <a:cubicBezTo>
                    <a:pt x="2076" y="15103"/>
                    <a:pt x="1786" y="15023"/>
                    <a:pt x="1529" y="14894"/>
                  </a:cubicBezTo>
                  <a:cubicBezTo>
                    <a:pt x="1159" y="14717"/>
                    <a:pt x="805" y="14524"/>
                    <a:pt x="435" y="14347"/>
                  </a:cubicBezTo>
                  <a:cubicBezTo>
                    <a:pt x="1931" y="11596"/>
                    <a:pt x="3122" y="8653"/>
                    <a:pt x="4232" y="5725"/>
                  </a:cubicBezTo>
                  <a:cubicBezTo>
                    <a:pt x="6387" y="7864"/>
                    <a:pt x="8414" y="10116"/>
                    <a:pt x="10329" y="12465"/>
                  </a:cubicBezTo>
                  <a:cubicBezTo>
                    <a:pt x="10377" y="12513"/>
                    <a:pt x="10441" y="12537"/>
                    <a:pt x="10505" y="12537"/>
                  </a:cubicBezTo>
                  <a:cubicBezTo>
                    <a:pt x="10570" y="12537"/>
                    <a:pt x="10634" y="12513"/>
                    <a:pt x="10682" y="12465"/>
                  </a:cubicBezTo>
                  <a:cubicBezTo>
                    <a:pt x="12758" y="9827"/>
                    <a:pt x="14688" y="7076"/>
                    <a:pt x="16458" y="4229"/>
                  </a:cubicBezTo>
                  <a:cubicBezTo>
                    <a:pt x="18533" y="6079"/>
                    <a:pt x="20351" y="8218"/>
                    <a:pt x="21863" y="10551"/>
                  </a:cubicBezTo>
                  <a:cubicBezTo>
                    <a:pt x="21851" y="10665"/>
                    <a:pt x="21961" y="10778"/>
                    <a:pt x="22071" y="10778"/>
                  </a:cubicBezTo>
                  <a:cubicBezTo>
                    <a:pt x="22117" y="10778"/>
                    <a:pt x="22163" y="10759"/>
                    <a:pt x="22201" y="10712"/>
                  </a:cubicBezTo>
                  <a:lnTo>
                    <a:pt x="22217" y="10679"/>
                  </a:lnTo>
                  <a:cubicBezTo>
                    <a:pt x="22281" y="10647"/>
                    <a:pt x="22329" y="10599"/>
                    <a:pt x="22345" y="10519"/>
                  </a:cubicBezTo>
                  <a:cubicBezTo>
                    <a:pt x="23214" y="9409"/>
                    <a:pt x="23841" y="8089"/>
                    <a:pt x="24501" y="6835"/>
                  </a:cubicBezTo>
                  <a:cubicBezTo>
                    <a:pt x="25273" y="5419"/>
                    <a:pt x="26045" y="3987"/>
                    <a:pt x="26817" y="2556"/>
                  </a:cubicBezTo>
                  <a:cubicBezTo>
                    <a:pt x="28651" y="4824"/>
                    <a:pt x="30405" y="7173"/>
                    <a:pt x="32351" y="9328"/>
                  </a:cubicBezTo>
                  <a:lnTo>
                    <a:pt x="32384" y="9360"/>
                  </a:lnTo>
                  <a:cubicBezTo>
                    <a:pt x="32393" y="9455"/>
                    <a:pt x="32475" y="9511"/>
                    <a:pt x="32561" y="9511"/>
                  </a:cubicBezTo>
                  <a:cubicBezTo>
                    <a:pt x="32621" y="9511"/>
                    <a:pt x="32682" y="9484"/>
                    <a:pt x="32721" y="9425"/>
                  </a:cubicBezTo>
                  <a:cubicBezTo>
                    <a:pt x="34282" y="6529"/>
                    <a:pt x="35746" y="3569"/>
                    <a:pt x="37210" y="641"/>
                  </a:cubicBezTo>
                  <a:close/>
                  <a:moveTo>
                    <a:pt x="37403" y="5403"/>
                  </a:moveTo>
                  <a:cubicBezTo>
                    <a:pt x="37612" y="6127"/>
                    <a:pt x="37789" y="6883"/>
                    <a:pt x="37901" y="7639"/>
                  </a:cubicBezTo>
                  <a:cubicBezTo>
                    <a:pt x="37876" y="7624"/>
                    <a:pt x="37848" y="7617"/>
                    <a:pt x="37820" y="7617"/>
                  </a:cubicBezTo>
                  <a:cubicBezTo>
                    <a:pt x="37757" y="7617"/>
                    <a:pt x="37693" y="7653"/>
                    <a:pt x="37660" y="7719"/>
                  </a:cubicBezTo>
                  <a:lnTo>
                    <a:pt x="37660" y="7703"/>
                  </a:lnTo>
                  <a:cubicBezTo>
                    <a:pt x="36743" y="9199"/>
                    <a:pt x="36003" y="10808"/>
                    <a:pt x="35183" y="12304"/>
                  </a:cubicBezTo>
                  <a:cubicBezTo>
                    <a:pt x="34394" y="13720"/>
                    <a:pt x="33606" y="15119"/>
                    <a:pt x="32818" y="16519"/>
                  </a:cubicBezTo>
                  <a:cubicBezTo>
                    <a:pt x="32898" y="15779"/>
                    <a:pt x="32882" y="15007"/>
                    <a:pt x="32754" y="14267"/>
                  </a:cubicBezTo>
                  <a:lnTo>
                    <a:pt x="37403" y="5403"/>
                  </a:lnTo>
                  <a:close/>
                  <a:moveTo>
                    <a:pt x="27525" y="8524"/>
                  </a:moveTo>
                  <a:lnTo>
                    <a:pt x="27525" y="8524"/>
                  </a:lnTo>
                  <a:cubicBezTo>
                    <a:pt x="28973" y="10615"/>
                    <a:pt x="30566" y="12610"/>
                    <a:pt x="32287" y="14492"/>
                  </a:cubicBezTo>
                  <a:cubicBezTo>
                    <a:pt x="32319" y="14524"/>
                    <a:pt x="32367" y="14540"/>
                    <a:pt x="32416" y="14556"/>
                  </a:cubicBezTo>
                  <a:cubicBezTo>
                    <a:pt x="32512" y="15264"/>
                    <a:pt x="32528" y="15988"/>
                    <a:pt x="32448" y="16712"/>
                  </a:cubicBezTo>
                  <a:cubicBezTo>
                    <a:pt x="31804" y="15827"/>
                    <a:pt x="31113" y="15007"/>
                    <a:pt x="30437" y="14154"/>
                  </a:cubicBezTo>
                  <a:cubicBezTo>
                    <a:pt x="29584" y="13076"/>
                    <a:pt x="28539" y="12015"/>
                    <a:pt x="28008" y="10728"/>
                  </a:cubicBezTo>
                  <a:cubicBezTo>
                    <a:pt x="27976" y="10679"/>
                    <a:pt x="27927" y="10647"/>
                    <a:pt x="27879" y="10631"/>
                  </a:cubicBezTo>
                  <a:cubicBezTo>
                    <a:pt x="27831" y="9923"/>
                    <a:pt x="27718" y="9216"/>
                    <a:pt x="27525" y="8524"/>
                  </a:cubicBezTo>
                  <a:close/>
                  <a:moveTo>
                    <a:pt x="306" y="14701"/>
                  </a:moveTo>
                  <a:lnTo>
                    <a:pt x="306" y="14701"/>
                  </a:lnTo>
                  <a:cubicBezTo>
                    <a:pt x="644" y="14942"/>
                    <a:pt x="1014" y="15152"/>
                    <a:pt x="1384" y="15329"/>
                  </a:cubicBezTo>
                  <a:cubicBezTo>
                    <a:pt x="1706" y="15522"/>
                    <a:pt x="2044" y="15666"/>
                    <a:pt x="2398" y="15747"/>
                  </a:cubicBezTo>
                  <a:cubicBezTo>
                    <a:pt x="2462" y="16326"/>
                    <a:pt x="2559" y="16889"/>
                    <a:pt x="2703" y="17452"/>
                  </a:cubicBezTo>
                  <a:cubicBezTo>
                    <a:pt x="2092" y="17162"/>
                    <a:pt x="1336" y="17082"/>
                    <a:pt x="902" y="16583"/>
                  </a:cubicBezTo>
                  <a:cubicBezTo>
                    <a:pt x="467" y="16069"/>
                    <a:pt x="596" y="15296"/>
                    <a:pt x="306" y="14701"/>
                  </a:cubicBezTo>
                  <a:close/>
                  <a:moveTo>
                    <a:pt x="5149" y="11275"/>
                  </a:moveTo>
                  <a:cubicBezTo>
                    <a:pt x="5197" y="11950"/>
                    <a:pt x="5245" y="12626"/>
                    <a:pt x="5342" y="13286"/>
                  </a:cubicBezTo>
                  <a:cubicBezTo>
                    <a:pt x="5229" y="13318"/>
                    <a:pt x="5213" y="13446"/>
                    <a:pt x="5293" y="13511"/>
                  </a:cubicBezTo>
                  <a:cubicBezTo>
                    <a:pt x="4521" y="14830"/>
                    <a:pt x="3781" y="16165"/>
                    <a:pt x="3057" y="17516"/>
                  </a:cubicBezTo>
                  <a:cubicBezTo>
                    <a:pt x="2961" y="16905"/>
                    <a:pt x="2832" y="16310"/>
                    <a:pt x="2655" y="15731"/>
                  </a:cubicBezTo>
                  <a:cubicBezTo>
                    <a:pt x="2719" y="15682"/>
                    <a:pt x="2752" y="15602"/>
                    <a:pt x="2719" y="15538"/>
                  </a:cubicBezTo>
                  <a:cubicBezTo>
                    <a:pt x="3685" y="14202"/>
                    <a:pt x="4505" y="12787"/>
                    <a:pt x="5149" y="11275"/>
                  </a:cubicBezTo>
                  <a:close/>
                  <a:moveTo>
                    <a:pt x="5358" y="11114"/>
                  </a:moveTo>
                  <a:lnTo>
                    <a:pt x="5358" y="11114"/>
                  </a:lnTo>
                  <a:cubicBezTo>
                    <a:pt x="6564" y="12320"/>
                    <a:pt x="7771" y="13527"/>
                    <a:pt x="8993" y="14717"/>
                  </a:cubicBezTo>
                  <a:cubicBezTo>
                    <a:pt x="9476" y="15200"/>
                    <a:pt x="9991" y="15956"/>
                    <a:pt x="10602" y="16278"/>
                  </a:cubicBezTo>
                  <a:cubicBezTo>
                    <a:pt x="10715" y="16358"/>
                    <a:pt x="10859" y="16390"/>
                    <a:pt x="11004" y="16390"/>
                  </a:cubicBezTo>
                  <a:cubicBezTo>
                    <a:pt x="11085" y="17146"/>
                    <a:pt x="11052" y="17919"/>
                    <a:pt x="10924" y="18691"/>
                  </a:cubicBezTo>
                  <a:lnTo>
                    <a:pt x="10924" y="18675"/>
                  </a:lnTo>
                  <a:cubicBezTo>
                    <a:pt x="9412" y="16792"/>
                    <a:pt x="7545" y="15119"/>
                    <a:pt x="5744" y="13527"/>
                  </a:cubicBezTo>
                  <a:lnTo>
                    <a:pt x="5760" y="13479"/>
                  </a:lnTo>
                  <a:cubicBezTo>
                    <a:pt x="5808" y="13382"/>
                    <a:pt x="5776" y="13269"/>
                    <a:pt x="5663" y="13221"/>
                  </a:cubicBezTo>
                  <a:cubicBezTo>
                    <a:pt x="5583" y="12513"/>
                    <a:pt x="5470" y="11806"/>
                    <a:pt x="5358" y="11114"/>
                  </a:cubicBezTo>
                  <a:close/>
                  <a:moveTo>
                    <a:pt x="27059" y="8057"/>
                  </a:moveTo>
                  <a:cubicBezTo>
                    <a:pt x="27300" y="8862"/>
                    <a:pt x="27445" y="9714"/>
                    <a:pt x="27509" y="10551"/>
                  </a:cubicBezTo>
                  <a:cubicBezTo>
                    <a:pt x="27493" y="10567"/>
                    <a:pt x="27477" y="10567"/>
                    <a:pt x="27477" y="10583"/>
                  </a:cubicBezTo>
                  <a:cubicBezTo>
                    <a:pt x="25756" y="13141"/>
                    <a:pt x="24340" y="15908"/>
                    <a:pt x="23262" y="18787"/>
                  </a:cubicBezTo>
                  <a:cubicBezTo>
                    <a:pt x="23198" y="17774"/>
                    <a:pt x="23118" y="16744"/>
                    <a:pt x="23005" y="15731"/>
                  </a:cubicBezTo>
                  <a:cubicBezTo>
                    <a:pt x="23005" y="15682"/>
                    <a:pt x="22989" y="15650"/>
                    <a:pt x="22957" y="15618"/>
                  </a:cubicBezTo>
                  <a:cubicBezTo>
                    <a:pt x="24228" y="13044"/>
                    <a:pt x="25579" y="10519"/>
                    <a:pt x="27059" y="8057"/>
                  </a:cubicBezTo>
                  <a:close/>
                  <a:moveTo>
                    <a:pt x="15862" y="9023"/>
                  </a:moveTo>
                  <a:cubicBezTo>
                    <a:pt x="15911" y="9714"/>
                    <a:pt x="15959" y="10406"/>
                    <a:pt x="16023" y="11114"/>
                  </a:cubicBezTo>
                  <a:cubicBezTo>
                    <a:pt x="16007" y="11114"/>
                    <a:pt x="15975" y="11146"/>
                    <a:pt x="15959" y="11162"/>
                  </a:cubicBezTo>
                  <a:lnTo>
                    <a:pt x="15975" y="11162"/>
                  </a:lnTo>
                  <a:cubicBezTo>
                    <a:pt x="15090" y="12369"/>
                    <a:pt x="14366" y="13704"/>
                    <a:pt x="13594" y="14975"/>
                  </a:cubicBezTo>
                  <a:cubicBezTo>
                    <a:pt x="13224" y="15586"/>
                    <a:pt x="12854" y="16197"/>
                    <a:pt x="12484" y="16809"/>
                  </a:cubicBezTo>
                  <a:cubicBezTo>
                    <a:pt x="12355" y="17034"/>
                    <a:pt x="11664" y="18417"/>
                    <a:pt x="11262" y="18852"/>
                  </a:cubicBezTo>
                  <a:cubicBezTo>
                    <a:pt x="11455" y="17983"/>
                    <a:pt x="11503" y="17082"/>
                    <a:pt x="11406" y="16197"/>
                  </a:cubicBezTo>
                  <a:cubicBezTo>
                    <a:pt x="11760" y="15908"/>
                    <a:pt x="12034" y="15312"/>
                    <a:pt x="12291" y="14959"/>
                  </a:cubicBezTo>
                  <a:cubicBezTo>
                    <a:pt x="12742" y="14299"/>
                    <a:pt x="13192" y="13623"/>
                    <a:pt x="13626" y="12932"/>
                  </a:cubicBezTo>
                  <a:cubicBezTo>
                    <a:pt x="14431" y="11661"/>
                    <a:pt x="15171" y="10358"/>
                    <a:pt x="15862" y="9023"/>
                  </a:cubicBezTo>
                  <a:close/>
                  <a:moveTo>
                    <a:pt x="16136" y="8653"/>
                  </a:moveTo>
                  <a:lnTo>
                    <a:pt x="16136" y="8653"/>
                  </a:lnTo>
                  <a:cubicBezTo>
                    <a:pt x="17921" y="11323"/>
                    <a:pt x="20158" y="13768"/>
                    <a:pt x="22410" y="16036"/>
                  </a:cubicBezTo>
                  <a:cubicBezTo>
                    <a:pt x="22459" y="16086"/>
                    <a:pt x="22527" y="16107"/>
                    <a:pt x="22592" y="16107"/>
                  </a:cubicBezTo>
                  <a:cubicBezTo>
                    <a:pt x="22612" y="16107"/>
                    <a:pt x="22632" y="16105"/>
                    <a:pt x="22651" y="16101"/>
                  </a:cubicBezTo>
                  <a:cubicBezTo>
                    <a:pt x="22731" y="17034"/>
                    <a:pt x="22828" y="17983"/>
                    <a:pt x="22941" y="18916"/>
                  </a:cubicBezTo>
                  <a:cubicBezTo>
                    <a:pt x="22008" y="17613"/>
                    <a:pt x="20817" y="16439"/>
                    <a:pt x="19755" y="15232"/>
                  </a:cubicBezTo>
                  <a:cubicBezTo>
                    <a:pt x="18661" y="13977"/>
                    <a:pt x="17568" y="12739"/>
                    <a:pt x="16441" y="11516"/>
                  </a:cubicBezTo>
                  <a:cubicBezTo>
                    <a:pt x="16361" y="10551"/>
                    <a:pt x="16248" y="9602"/>
                    <a:pt x="16136" y="8653"/>
                  </a:cubicBezTo>
                  <a:close/>
                  <a:moveTo>
                    <a:pt x="37155" y="0"/>
                  </a:moveTo>
                  <a:cubicBezTo>
                    <a:pt x="37076" y="0"/>
                    <a:pt x="36998" y="37"/>
                    <a:pt x="36952" y="110"/>
                  </a:cubicBezTo>
                  <a:cubicBezTo>
                    <a:pt x="35472" y="3038"/>
                    <a:pt x="33976" y="5950"/>
                    <a:pt x="32560" y="8894"/>
                  </a:cubicBezTo>
                  <a:cubicBezTo>
                    <a:pt x="30807" y="6513"/>
                    <a:pt x="28828" y="4277"/>
                    <a:pt x="26962" y="1960"/>
                  </a:cubicBezTo>
                  <a:cubicBezTo>
                    <a:pt x="26915" y="1913"/>
                    <a:pt x="26854" y="1892"/>
                    <a:pt x="26793" y="1892"/>
                  </a:cubicBezTo>
                  <a:cubicBezTo>
                    <a:pt x="26708" y="1892"/>
                    <a:pt x="26623" y="1934"/>
                    <a:pt x="26576" y="2009"/>
                  </a:cubicBezTo>
                  <a:cubicBezTo>
                    <a:pt x="25128" y="4695"/>
                    <a:pt x="23841" y="7591"/>
                    <a:pt x="22152" y="10133"/>
                  </a:cubicBezTo>
                  <a:cubicBezTo>
                    <a:pt x="20592" y="7736"/>
                    <a:pt x="18726" y="5580"/>
                    <a:pt x="16586" y="3698"/>
                  </a:cubicBezTo>
                  <a:cubicBezTo>
                    <a:pt x="16537" y="3649"/>
                    <a:pt x="16475" y="3624"/>
                    <a:pt x="16415" y="3624"/>
                  </a:cubicBezTo>
                  <a:cubicBezTo>
                    <a:pt x="16337" y="3624"/>
                    <a:pt x="16262" y="3665"/>
                    <a:pt x="16216" y="3746"/>
                  </a:cubicBezTo>
                  <a:cubicBezTo>
                    <a:pt x="14463" y="6577"/>
                    <a:pt x="12565" y="9296"/>
                    <a:pt x="10505" y="11918"/>
                  </a:cubicBezTo>
                  <a:cubicBezTo>
                    <a:pt x="8575" y="9553"/>
                    <a:pt x="6500" y="7285"/>
                    <a:pt x="4312" y="5130"/>
                  </a:cubicBezTo>
                  <a:cubicBezTo>
                    <a:pt x="4266" y="5083"/>
                    <a:pt x="4207" y="5062"/>
                    <a:pt x="4148" y="5062"/>
                  </a:cubicBezTo>
                  <a:cubicBezTo>
                    <a:pt x="4044" y="5062"/>
                    <a:pt x="3941" y="5129"/>
                    <a:pt x="3910" y="5242"/>
                  </a:cubicBezTo>
                  <a:cubicBezTo>
                    <a:pt x="2768" y="8283"/>
                    <a:pt x="1384" y="11242"/>
                    <a:pt x="113" y="14235"/>
                  </a:cubicBezTo>
                  <a:lnTo>
                    <a:pt x="113" y="14251"/>
                  </a:lnTo>
                  <a:cubicBezTo>
                    <a:pt x="1" y="14315"/>
                    <a:pt x="1" y="14476"/>
                    <a:pt x="97" y="14556"/>
                  </a:cubicBezTo>
                  <a:lnTo>
                    <a:pt x="113" y="14556"/>
                  </a:lnTo>
                  <a:cubicBezTo>
                    <a:pt x="113" y="14572"/>
                    <a:pt x="97" y="14572"/>
                    <a:pt x="97" y="14589"/>
                  </a:cubicBezTo>
                  <a:cubicBezTo>
                    <a:pt x="33" y="14991"/>
                    <a:pt x="162" y="15393"/>
                    <a:pt x="242" y="15795"/>
                  </a:cubicBezTo>
                  <a:cubicBezTo>
                    <a:pt x="306" y="16149"/>
                    <a:pt x="339" y="16567"/>
                    <a:pt x="564" y="16857"/>
                  </a:cubicBezTo>
                  <a:cubicBezTo>
                    <a:pt x="805" y="17130"/>
                    <a:pt x="1239" y="17259"/>
                    <a:pt x="1577" y="17388"/>
                  </a:cubicBezTo>
                  <a:cubicBezTo>
                    <a:pt x="1996" y="17565"/>
                    <a:pt x="2430" y="17790"/>
                    <a:pt x="2880" y="17838"/>
                  </a:cubicBezTo>
                  <a:cubicBezTo>
                    <a:pt x="2905" y="17850"/>
                    <a:pt x="2933" y="17856"/>
                    <a:pt x="2960" y="17856"/>
                  </a:cubicBezTo>
                  <a:cubicBezTo>
                    <a:pt x="3040" y="17856"/>
                    <a:pt x="3118" y="17805"/>
                    <a:pt x="3106" y="17709"/>
                  </a:cubicBezTo>
                  <a:lnTo>
                    <a:pt x="3106" y="17693"/>
                  </a:lnTo>
                  <a:cubicBezTo>
                    <a:pt x="3134" y="17722"/>
                    <a:pt x="3176" y="17738"/>
                    <a:pt x="3218" y="17738"/>
                  </a:cubicBezTo>
                  <a:cubicBezTo>
                    <a:pt x="3269" y="17738"/>
                    <a:pt x="3320" y="17714"/>
                    <a:pt x="3347" y="17661"/>
                  </a:cubicBezTo>
                  <a:cubicBezTo>
                    <a:pt x="4119" y="16390"/>
                    <a:pt x="4875" y="15103"/>
                    <a:pt x="5599" y="13800"/>
                  </a:cubicBezTo>
                  <a:cubicBezTo>
                    <a:pt x="7417" y="15554"/>
                    <a:pt x="9090" y="17468"/>
                    <a:pt x="10924" y="19189"/>
                  </a:cubicBezTo>
                  <a:cubicBezTo>
                    <a:pt x="10956" y="19232"/>
                    <a:pt x="11002" y="19254"/>
                    <a:pt x="11049" y="19254"/>
                  </a:cubicBezTo>
                  <a:cubicBezTo>
                    <a:pt x="11072" y="19254"/>
                    <a:pt x="11095" y="19248"/>
                    <a:pt x="11117" y="19238"/>
                  </a:cubicBezTo>
                  <a:cubicBezTo>
                    <a:pt x="11130" y="19239"/>
                    <a:pt x="11143" y="19239"/>
                    <a:pt x="11155" y="19239"/>
                  </a:cubicBezTo>
                  <a:cubicBezTo>
                    <a:pt x="11336" y="19239"/>
                    <a:pt x="11417" y="19131"/>
                    <a:pt x="11567" y="18980"/>
                  </a:cubicBezTo>
                  <a:cubicBezTo>
                    <a:pt x="12195" y="18305"/>
                    <a:pt x="12661" y="17275"/>
                    <a:pt x="13144" y="16503"/>
                  </a:cubicBezTo>
                  <a:cubicBezTo>
                    <a:pt x="14157" y="14926"/>
                    <a:pt x="15235" y="13350"/>
                    <a:pt x="16120" y="11709"/>
                  </a:cubicBezTo>
                  <a:cubicBezTo>
                    <a:pt x="16168" y="11757"/>
                    <a:pt x="16216" y="11789"/>
                    <a:pt x="16281" y="11806"/>
                  </a:cubicBezTo>
                  <a:cubicBezTo>
                    <a:pt x="17294" y="13012"/>
                    <a:pt x="18324" y="14186"/>
                    <a:pt x="19353" y="15377"/>
                  </a:cubicBezTo>
                  <a:cubicBezTo>
                    <a:pt x="20463" y="16632"/>
                    <a:pt x="21509" y="18047"/>
                    <a:pt x="22748" y="19189"/>
                  </a:cubicBezTo>
                  <a:cubicBezTo>
                    <a:pt x="22781" y="19216"/>
                    <a:pt x="22823" y="19229"/>
                    <a:pt x="22865" y="19229"/>
                  </a:cubicBezTo>
                  <a:cubicBezTo>
                    <a:pt x="22924" y="19229"/>
                    <a:pt x="22984" y="19204"/>
                    <a:pt x="23021" y="19157"/>
                  </a:cubicBezTo>
                  <a:cubicBezTo>
                    <a:pt x="23050" y="19196"/>
                    <a:pt x="23103" y="19217"/>
                    <a:pt x="23158" y="19217"/>
                  </a:cubicBezTo>
                  <a:cubicBezTo>
                    <a:pt x="23194" y="19217"/>
                    <a:pt x="23231" y="19208"/>
                    <a:pt x="23262" y="19189"/>
                  </a:cubicBezTo>
                  <a:cubicBezTo>
                    <a:pt x="23284" y="19205"/>
                    <a:pt x="23307" y="19213"/>
                    <a:pt x="23330" y="19213"/>
                  </a:cubicBezTo>
                  <a:cubicBezTo>
                    <a:pt x="23377" y="19213"/>
                    <a:pt x="23423" y="19184"/>
                    <a:pt x="23455" y="19141"/>
                  </a:cubicBezTo>
                  <a:cubicBezTo>
                    <a:pt x="24163" y="17742"/>
                    <a:pt x="24807" y="16310"/>
                    <a:pt x="25547" y="14910"/>
                  </a:cubicBezTo>
                  <a:cubicBezTo>
                    <a:pt x="26254" y="13559"/>
                    <a:pt x="27059" y="12256"/>
                    <a:pt x="27783" y="10921"/>
                  </a:cubicBezTo>
                  <a:cubicBezTo>
                    <a:pt x="28153" y="11950"/>
                    <a:pt x="28877" y="12787"/>
                    <a:pt x="29552" y="13656"/>
                  </a:cubicBezTo>
                  <a:cubicBezTo>
                    <a:pt x="30501" y="14846"/>
                    <a:pt x="31402" y="16085"/>
                    <a:pt x="32400" y="17227"/>
                  </a:cubicBezTo>
                  <a:cubicBezTo>
                    <a:pt x="32432" y="17259"/>
                    <a:pt x="32476" y="17275"/>
                    <a:pt x="32520" y="17275"/>
                  </a:cubicBezTo>
                  <a:cubicBezTo>
                    <a:pt x="32564" y="17275"/>
                    <a:pt x="32609" y="17259"/>
                    <a:pt x="32641" y="17227"/>
                  </a:cubicBezTo>
                  <a:cubicBezTo>
                    <a:pt x="32689" y="17211"/>
                    <a:pt x="32721" y="17179"/>
                    <a:pt x="32721" y="17130"/>
                  </a:cubicBezTo>
                  <a:cubicBezTo>
                    <a:pt x="32721" y="17130"/>
                    <a:pt x="32721" y="17114"/>
                    <a:pt x="32721" y="17114"/>
                  </a:cubicBezTo>
                  <a:cubicBezTo>
                    <a:pt x="32743" y="17123"/>
                    <a:pt x="32766" y="17127"/>
                    <a:pt x="32788" y="17127"/>
                  </a:cubicBezTo>
                  <a:cubicBezTo>
                    <a:pt x="32849" y="17127"/>
                    <a:pt x="32907" y="17097"/>
                    <a:pt x="32930" y="17050"/>
                  </a:cubicBezTo>
                  <a:cubicBezTo>
                    <a:pt x="34652" y="14202"/>
                    <a:pt x="36518" y="11259"/>
                    <a:pt x="37869" y="8202"/>
                  </a:cubicBezTo>
                  <a:cubicBezTo>
                    <a:pt x="39124" y="9795"/>
                    <a:pt x="40604" y="11210"/>
                    <a:pt x="42100" y="12546"/>
                  </a:cubicBezTo>
                  <a:cubicBezTo>
                    <a:pt x="42137" y="12574"/>
                    <a:pt x="42186" y="12591"/>
                    <a:pt x="42235" y="12591"/>
                  </a:cubicBezTo>
                  <a:cubicBezTo>
                    <a:pt x="42271" y="12591"/>
                    <a:pt x="42308" y="12582"/>
                    <a:pt x="42341" y="12562"/>
                  </a:cubicBezTo>
                  <a:cubicBezTo>
                    <a:pt x="42363" y="12598"/>
                    <a:pt x="42398" y="12614"/>
                    <a:pt x="42434" y="12614"/>
                  </a:cubicBezTo>
                  <a:cubicBezTo>
                    <a:pt x="42478" y="12614"/>
                    <a:pt x="42524" y="12590"/>
                    <a:pt x="42550" y="12546"/>
                  </a:cubicBezTo>
                  <a:cubicBezTo>
                    <a:pt x="43113" y="11516"/>
                    <a:pt x="43564" y="10422"/>
                    <a:pt x="43902" y="9296"/>
                  </a:cubicBezTo>
                  <a:cubicBezTo>
                    <a:pt x="43982" y="9280"/>
                    <a:pt x="44030" y="9216"/>
                    <a:pt x="44030" y="9135"/>
                  </a:cubicBezTo>
                  <a:cubicBezTo>
                    <a:pt x="44030" y="8347"/>
                    <a:pt x="44030" y="7559"/>
                    <a:pt x="43982" y="6770"/>
                  </a:cubicBezTo>
                  <a:cubicBezTo>
                    <a:pt x="43966" y="6738"/>
                    <a:pt x="43966" y="6706"/>
                    <a:pt x="43934" y="6690"/>
                  </a:cubicBezTo>
                  <a:cubicBezTo>
                    <a:pt x="43853" y="6336"/>
                    <a:pt x="43500" y="6127"/>
                    <a:pt x="43226" y="5886"/>
                  </a:cubicBezTo>
                  <a:cubicBezTo>
                    <a:pt x="42518" y="5258"/>
                    <a:pt x="41826" y="4615"/>
                    <a:pt x="41151" y="3971"/>
                  </a:cubicBezTo>
                  <a:cubicBezTo>
                    <a:pt x="39832" y="2700"/>
                    <a:pt x="38561" y="1413"/>
                    <a:pt x="37322" y="62"/>
                  </a:cubicBezTo>
                  <a:cubicBezTo>
                    <a:pt x="37274" y="21"/>
                    <a:pt x="37214" y="0"/>
                    <a:pt x="37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4"/>
          <p:cNvGrpSpPr/>
          <p:nvPr/>
        </p:nvGrpSpPr>
        <p:grpSpPr>
          <a:xfrm rot="-5400000" flipH="1">
            <a:off x="-121450" y="3205975"/>
            <a:ext cx="460817" cy="1327327"/>
            <a:chOff x="3217925" y="402700"/>
            <a:chExt cx="326450" cy="940300"/>
          </a:xfrm>
        </p:grpSpPr>
        <p:sp>
          <p:nvSpPr>
            <p:cNvPr id="300" name="Google Shape;300;p14"/>
            <p:cNvSpPr/>
            <p:nvPr/>
          </p:nvSpPr>
          <p:spPr>
            <a:xfrm>
              <a:off x="3217925" y="402700"/>
              <a:ext cx="269425" cy="925950"/>
            </a:xfrm>
            <a:custGeom>
              <a:avLst/>
              <a:gdLst/>
              <a:ahLst/>
              <a:cxnLst/>
              <a:rect l="l" t="t" r="r" b="b"/>
              <a:pathLst>
                <a:path w="10777" h="37038" extrusionOk="0">
                  <a:moveTo>
                    <a:pt x="6027" y="8507"/>
                  </a:moveTo>
                  <a:lnTo>
                    <a:pt x="6027" y="8507"/>
                  </a:lnTo>
                  <a:cubicBezTo>
                    <a:pt x="6655" y="8821"/>
                    <a:pt x="7324" y="9093"/>
                    <a:pt x="7847" y="9511"/>
                  </a:cubicBezTo>
                  <a:cubicBezTo>
                    <a:pt x="7345" y="9218"/>
                    <a:pt x="6801" y="8988"/>
                    <a:pt x="6341" y="8737"/>
                  </a:cubicBezTo>
                  <a:lnTo>
                    <a:pt x="6027" y="8507"/>
                  </a:lnTo>
                  <a:close/>
                  <a:moveTo>
                    <a:pt x="7847" y="24953"/>
                  </a:moveTo>
                  <a:lnTo>
                    <a:pt x="7847" y="24953"/>
                  </a:lnTo>
                  <a:cubicBezTo>
                    <a:pt x="7973" y="25099"/>
                    <a:pt x="8119" y="25225"/>
                    <a:pt x="8224" y="25371"/>
                  </a:cubicBezTo>
                  <a:cubicBezTo>
                    <a:pt x="8182" y="25350"/>
                    <a:pt x="8161" y="25329"/>
                    <a:pt x="8119" y="25308"/>
                  </a:cubicBezTo>
                  <a:cubicBezTo>
                    <a:pt x="8057" y="25267"/>
                    <a:pt x="8036" y="25246"/>
                    <a:pt x="7973" y="25225"/>
                  </a:cubicBezTo>
                  <a:cubicBezTo>
                    <a:pt x="7931" y="25141"/>
                    <a:pt x="7910" y="25036"/>
                    <a:pt x="7847" y="24953"/>
                  </a:cubicBezTo>
                  <a:close/>
                  <a:moveTo>
                    <a:pt x="3684" y="32945"/>
                  </a:moveTo>
                  <a:lnTo>
                    <a:pt x="3684" y="32945"/>
                  </a:lnTo>
                  <a:cubicBezTo>
                    <a:pt x="3663" y="33092"/>
                    <a:pt x="3642" y="33217"/>
                    <a:pt x="3621" y="33385"/>
                  </a:cubicBezTo>
                  <a:lnTo>
                    <a:pt x="3579" y="33385"/>
                  </a:lnTo>
                  <a:lnTo>
                    <a:pt x="3579" y="33343"/>
                  </a:lnTo>
                  <a:cubicBezTo>
                    <a:pt x="3621" y="33217"/>
                    <a:pt x="3642" y="33071"/>
                    <a:pt x="3684" y="32945"/>
                  </a:cubicBezTo>
                  <a:close/>
                  <a:moveTo>
                    <a:pt x="4397" y="0"/>
                  </a:moveTo>
                  <a:cubicBezTo>
                    <a:pt x="4320" y="0"/>
                    <a:pt x="4242" y="11"/>
                    <a:pt x="4165" y="33"/>
                  </a:cubicBezTo>
                  <a:cubicBezTo>
                    <a:pt x="1382" y="849"/>
                    <a:pt x="1" y="4448"/>
                    <a:pt x="1466" y="6937"/>
                  </a:cubicBezTo>
                  <a:cubicBezTo>
                    <a:pt x="2177" y="8172"/>
                    <a:pt x="3474" y="8862"/>
                    <a:pt x="4625" y="9637"/>
                  </a:cubicBezTo>
                  <a:cubicBezTo>
                    <a:pt x="5713" y="10327"/>
                    <a:pt x="6989" y="11290"/>
                    <a:pt x="6383" y="12733"/>
                  </a:cubicBezTo>
                  <a:cubicBezTo>
                    <a:pt x="5734" y="14365"/>
                    <a:pt x="3956" y="15223"/>
                    <a:pt x="2930" y="16562"/>
                  </a:cubicBezTo>
                  <a:cubicBezTo>
                    <a:pt x="1759" y="18090"/>
                    <a:pt x="1549" y="20098"/>
                    <a:pt x="2533" y="21772"/>
                  </a:cubicBezTo>
                  <a:cubicBezTo>
                    <a:pt x="3453" y="23279"/>
                    <a:pt x="5127" y="24011"/>
                    <a:pt x="6173" y="25392"/>
                  </a:cubicBezTo>
                  <a:cubicBezTo>
                    <a:pt x="7199" y="26731"/>
                    <a:pt x="6717" y="27861"/>
                    <a:pt x="5567" y="28886"/>
                  </a:cubicBezTo>
                  <a:cubicBezTo>
                    <a:pt x="4520" y="29765"/>
                    <a:pt x="3307" y="30476"/>
                    <a:pt x="2533" y="31669"/>
                  </a:cubicBezTo>
                  <a:cubicBezTo>
                    <a:pt x="2156" y="32339"/>
                    <a:pt x="1968" y="33113"/>
                    <a:pt x="2052" y="33908"/>
                  </a:cubicBezTo>
                  <a:cubicBezTo>
                    <a:pt x="2198" y="35059"/>
                    <a:pt x="2888" y="35833"/>
                    <a:pt x="3579" y="36670"/>
                  </a:cubicBezTo>
                  <a:cubicBezTo>
                    <a:pt x="3642" y="36733"/>
                    <a:pt x="3663" y="36754"/>
                    <a:pt x="3725" y="36775"/>
                  </a:cubicBezTo>
                  <a:cubicBezTo>
                    <a:pt x="3844" y="36937"/>
                    <a:pt x="4025" y="37037"/>
                    <a:pt x="4240" y="37037"/>
                  </a:cubicBezTo>
                  <a:cubicBezTo>
                    <a:pt x="4328" y="37037"/>
                    <a:pt x="4423" y="37020"/>
                    <a:pt x="4520" y="36984"/>
                  </a:cubicBezTo>
                  <a:cubicBezTo>
                    <a:pt x="5316" y="36691"/>
                    <a:pt x="5964" y="36230"/>
                    <a:pt x="6550" y="35624"/>
                  </a:cubicBezTo>
                  <a:cubicBezTo>
                    <a:pt x="6864" y="35289"/>
                    <a:pt x="6655" y="34808"/>
                    <a:pt x="6299" y="34682"/>
                  </a:cubicBezTo>
                  <a:cubicBezTo>
                    <a:pt x="5818" y="33343"/>
                    <a:pt x="7282" y="31857"/>
                    <a:pt x="8140" y="31021"/>
                  </a:cubicBezTo>
                  <a:cubicBezTo>
                    <a:pt x="9186" y="30037"/>
                    <a:pt x="10316" y="28928"/>
                    <a:pt x="10484" y="27422"/>
                  </a:cubicBezTo>
                  <a:cubicBezTo>
                    <a:pt x="10693" y="25790"/>
                    <a:pt x="9793" y="24430"/>
                    <a:pt x="8642" y="23383"/>
                  </a:cubicBezTo>
                  <a:cubicBezTo>
                    <a:pt x="7513" y="22358"/>
                    <a:pt x="6027" y="21626"/>
                    <a:pt x="5211" y="20308"/>
                  </a:cubicBezTo>
                  <a:cubicBezTo>
                    <a:pt x="3788" y="18006"/>
                    <a:pt x="6822" y="16500"/>
                    <a:pt x="8266" y="15307"/>
                  </a:cubicBezTo>
                  <a:cubicBezTo>
                    <a:pt x="9166" y="14575"/>
                    <a:pt x="9961" y="13717"/>
                    <a:pt x="10337" y="12587"/>
                  </a:cubicBezTo>
                  <a:cubicBezTo>
                    <a:pt x="10777" y="11122"/>
                    <a:pt x="10316" y="9469"/>
                    <a:pt x="9186" y="8423"/>
                  </a:cubicBezTo>
                  <a:cubicBezTo>
                    <a:pt x="8015" y="7356"/>
                    <a:pt x="6173" y="7147"/>
                    <a:pt x="5127" y="5933"/>
                  </a:cubicBezTo>
                  <a:cubicBezTo>
                    <a:pt x="4248" y="4950"/>
                    <a:pt x="4374" y="3150"/>
                    <a:pt x="5420" y="2313"/>
                  </a:cubicBezTo>
                  <a:cubicBezTo>
                    <a:pt x="6027" y="1832"/>
                    <a:pt x="5734" y="974"/>
                    <a:pt x="5211" y="744"/>
                  </a:cubicBezTo>
                  <a:cubicBezTo>
                    <a:pt x="5190" y="681"/>
                    <a:pt x="5148" y="639"/>
                    <a:pt x="5148" y="577"/>
                  </a:cubicBezTo>
                  <a:cubicBezTo>
                    <a:pt x="5096" y="231"/>
                    <a:pt x="4760" y="0"/>
                    <a:pt x="4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3226300" y="403625"/>
              <a:ext cx="318075" cy="939375"/>
            </a:xfrm>
            <a:custGeom>
              <a:avLst/>
              <a:gdLst/>
              <a:ahLst/>
              <a:cxnLst/>
              <a:rect l="l" t="t" r="r" b="b"/>
              <a:pathLst>
                <a:path w="12723" h="37575" extrusionOk="0">
                  <a:moveTo>
                    <a:pt x="4709" y="268"/>
                  </a:moveTo>
                  <a:lnTo>
                    <a:pt x="4813" y="309"/>
                  </a:lnTo>
                  <a:cubicBezTo>
                    <a:pt x="5294" y="540"/>
                    <a:pt x="5734" y="728"/>
                    <a:pt x="6152" y="833"/>
                  </a:cubicBezTo>
                  <a:lnTo>
                    <a:pt x="6173" y="833"/>
                  </a:lnTo>
                  <a:lnTo>
                    <a:pt x="6173" y="854"/>
                  </a:lnTo>
                  <a:lnTo>
                    <a:pt x="6173" y="895"/>
                  </a:lnTo>
                  <a:cubicBezTo>
                    <a:pt x="6278" y="1628"/>
                    <a:pt x="6403" y="2423"/>
                    <a:pt x="6571" y="3218"/>
                  </a:cubicBezTo>
                  <a:lnTo>
                    <a:pt x="6592" y="3302"/>
                  </a:lnTo>
                  <a:lnTo>
                    <a:pt x="6592" y="3302"/>
                  </a:lnTo>
                  <a:lnTo>
                    <a:pt x="6529" y="3239"/>
                  </a:lnTo>
                  <a:cubicBezTo>
                    <a:pt x="6173" y="3009"/>
                    <a:pt x="5797" y="2778"/>
                    <a:pt x="5420" y="2527"/>
                  </a:cubicBezTo>
                  <a:lnTo>
                    <a:pt x="5399" y="2527"/>
                  </a:lnTo>
                  <a:lnTo>
                    <a:pt x="5399" y="2506"/>
                  </a:lnTo>
                  <a:cubicBezTo>
                    <a:pt x="5336" y="2109"/>
                    <a:pt x="5232" y="1690"/>
                    <a:pt x="5106" y="1251"/>
                  </a:cubicBezTo>
                  <a:cubicBezTo>
                    <a:pt x="5085" y="1209"/>
                    <a:pt x="5085" y="1167"/>
                    <a:pt x="5043" y="1126"/>
                  </a:cubicBezTo>
                  <a:cubicBezTo>
                    <a:pt x="4981" y="854"/>
                    <a:pt x="4897" y="602"/>
                    <a:pt x="4771" y="372"/>
                  </a:cubicBezTo>
                  <a:lnTo>
                    <a:pt x="4709" y="268"/>
                  </a:lnTo>
                  <a:close/>
                  <a:moveTo>
                    <a:pt x="5294" y="2799"/>
                  </a:moveTo>
                  <a:cubicBezTo>
                    <a:pt x="5734" y="3092"/>
                    <a:pt x="6173" y="3343"/>
                    <a:pt x="6634" y="3615"/>
                  </a:cubicBezTo>
                  <a:lnTo>
                    <a:pt x="6654" y="3636"/>
                  </a:lnTo>
                  <a:lnTo>
                    <a:pt x="6634" y="3657"/>
                  </a:lnTo>
                  <a:cubicBezTo>
                    <a:pt x="6424" y="3887"/>
                    <a:pt x="6320" y="4201"/>
                    <a:pt x="6362" y="4515"/>
                  </a:cubicBezTo>
                  <a:cubicBezTo>
                    <a:pt x="6424" y="4975"/>
                    <a:pt x="6738" y="5415"/>
                    <a:pt x="7157" y="5666"/>
                  </a:cubicBezTo>
                  <a:cubicBezTo>
                    <a:pt x="7491" y="5875"/>
                    <a:pt x="7889" y="5980"/>
                    <a:pt x="8245" y="6126"/>
                  </a:cubicBezTo>
                  <a:cubicBezTo>
                    <a:pt x="8517" y="6189"/>
                    <a:pt x="8768" y="6273"/>
                    <a:pt x="8998" y="6377"/>
                  </a:cubicBezTo>
                  <a:cubicBezTo>
                    <a:pt x="9709" y="6670"/>
                    <a:pt x="10316" y="7172"/>
                    <a:pt x="10776" y="7821"/>
                  </a:cubicBezTo>
                  <a:cubicBezTo>
                    <a:pt x="11718" y="9056"/>
                    <a:pt x="12032" y="10562"/>
                    <a:pt x="11760" y="12152"/>
                  </a:cubicBezTo>
                  <a:cubicBezTo>
                    <a:pt x="11488" y="13596"/>
                    <a:pt x="10714" y="15019"/>
                    <a:pt x="9584" y="16128"/>
                  </a:cubicBezTo>
                  <a:cubicBezTo>
                    <a:pt x="9249" y="16483"/>
                    <a:pt x="8831" y="16797"/>
                    <a:pt x="8433" y="17069"/>
                  </a:cubicBezTo>
                  <a:cubicBezTo>
                    <a:pt x="7826" y="17530"/>
                    <a:pt x="7198" y="17990"/>
                    <a:pt x="6780" y="18597"/>
                  </a:cubicBezTo>
                  <a:cubicBezTo>
                    <a:pt x="6173" y="19476"/>
                    <a:pt x="6362" y="20564"/>
                    <a:pt x="7261" y="21338"/>
                  </a:cubicBezTo>
                  <a:cubicBezTo>
                    <a:pt x="7638" y="21652"/>
                    <a:pt x="8098" y="21882"/>
                    <a:pt x="8538" y="22133"/>
                  </a:cubicBezTo>
                  <a:cubicBezTo>
                    <a:pt x="8726" y="22196"/>
                    <a:pt x="8893" y="22300"/>
                    <a:pt x="9061" y="22384"/>
                  </a:cubicBezTo>
                  <a:cubicBezTo>
                    <a:pt x="9814" y="22802"/>
                    <a:pt x="10463" y="23346"/>
                    <a:pt x="10965" y="24037"/>
                  </a:cubicBezTo>
                  <a:cubicBezTo>
                    <a:pt x="11927" y="25313"/>
                    <a:pt x="12325" y="26903"/>
                    <a:pt x="12095" y="28431"/>
                  </a:cubicBezTo>
                  <a:cubicBezTo>
                    <a:pt x="11969" y="29289"/>
                    <a:pt x="11613" y="30126"/>
                    <a:pt x="11132" y="30879"/>
                  </a:cubicBezTo>
                  <a:cubicBezTo>
                    <a:pt x="10672" y="31569"/>
                    <a:pt x="10086" y="32009"/>
                    <a:pt x="9479" y="32511"/>
                  </a:cubicBezTo>
                  <a:cubicBezTo>
                    <a:pt x="9312" y="32616"/>
                    <a:pt x="9186" y="32741"/>
                    <a:pt x="9040" y="32846"/>
                  </a:cubicBezTo>
                  <a:cubicBezTo>
                    <a:pt x="8579" y="33118"/>
                    <a:pt x="8035" y="33787"/>
                    <a:pt x="8015" y="34478"/>
                  </a:cubicBezTo>
                  <a:cubicBezTo>
                    <a:pt x="7994" y="34833"/>
                    <a:pt x="8119" y="35147"/>
                    <a:pt x="8370" y="35419"/>
                  </a:cubicBezTo>
                  <a:lnTo>
                    <a:pt x="8433" y="35461"/>
                  </a:lnTo>
                  <a:lnTo>
                    <a:pt x="8349" y="35461"/>
                  </a:lnTo>
                  <a:cubicBezTo>
                    <a:pt x="7889" y="35440"/>
                    <a:pt x="7408" y="35377"/>
                    <a:pt x="6968" y="35336"/>
                  </a:cubicBezTo>
                  <a:cubicBezTo>
                    <a:pt x="6759" y="35315"/>
                    <a:pt x="6529" y="35273"/>
                    <a:pt x="6278" y="35252"/>
                  </a:cubicBezTo>
                  <a:cubicBezTo>
                    <a:pt x="5608" y="34729"/>
                    <a:pt x="5378" y="33850"/>
                    <a:pt x="5692" y="33118"/>
                  </a:cubicBezTo>
                  <a:cubicBezTo>
                    <a:pt x="5922" y="32595"/>
                    <a:pt x="6445" y="32281"/>
                    <a:pt x="6906" y="31967"/>
                  </a:cubicBezTo>
                  <a:cubicBezTo>
                    <a:pt x="7073" y="31862"/>
                    <a:pt x="7198" y="31779"/>
                    <a:pt x="7324" y="31695"/>
                  </a:cubicBezTo>
                  <a:cubicBezTo>
                    <a:pt x="8307" y="31025"/>
                    <a:pt x="9040" y="30105"/>
                    <a:pt x="9479" y="29059"/>
                  </a:cubicBezTo>
                  <a:cubicBezTo>
                    <a:pt x="9772" y="28368"/>
                    <a:pt x="10191" y="27071"/>
                    <a:pt x="9835" y="25753"/>
                  </a:cubicBezTo>
                  <a:cubicBezTo>
                    <a:pt x="9563" y="24685"/>
                    <a:pt x="8663" y="23974"/>
                    <a:pt x="7805" y="23325"/>
                  </a:cubicBezTo>
                  <a:cubicBezTo>
                    <a:pt x="7638" y="23200"/>
                    <a:pt x="7471" y="23074"/>
                    <a:pt x="7303" y="22928"/>
                  </a:cubicBezTo>
                  <a:cubicBezTo>
                    <a:pt x="7178" y="22823"/>
                    <a:pt x="7010" y="22698"/>
                    <a:pt x="6864" y="22572"/>
                  </a:cubicBezTo>
                  <a:cubicBezTo>
                    <a:pt x="5734" y="21714"/>
                    <a:pt x="4353" y="20605"/>
                    <a:pt x="4750" y="19057"/>
                  </a:cubicBezTo>
                  <a:cubicBezTo>
                    <a:pt x="5022" y="17906"/>
                    <a:pt x="5964" y="17216"/>
                    <a:pt x="6885" y="16525"/>
                  </a:cubicBezTo>
                  <a:cubicBezTo>
                    <a:pt x="7198" y="16295"/>
                    <a:pt x="7512" y="16065"/>
                    <a:pt x="7805" y="15814"/>
                  </a:cubicBezTo>
                  <a:cubicBezTo>
                    <a:pt x="9709" y="14140"/>
                    <a:pt x="10358" y="11525"/>
                    <a:pt x="9395" y="9474"/>
                  </a:cubicBezTo>
                  <a:cubicBezTo>
                    <a:pt x="8768" y="8135"/>
                    <a:pt x="7680" y="7507"/>
                    <a:pt x="6382" y="6880"/>
                  </a:cubicBezTo>
                  <a:cubicBezTo>
                    <a:pt x="5546" y="6461"/>
                    <a:pt x="4771" y="6022"/>
                    <a:pt x="4290" y="5289"/>
                  </a:cubicBezTo>
                  <a:cubicBezTo>
                    <a:pt x="3955" y="4766"/>
                    <a:pt x="3913" y="3992"/>
                    <a:pt x="4165" y="3469"/>
                  </a:cubicBezTo>
                  <a:cubicBezTo>
                    <a:pt x="4290" y="3197"/>
                    <a:pt x="4583" y="2841"/>
                    <a:pt x="5190" y="2799"/>
                  </a:cubicBezTo>
                  <a:close/>
                  <a:moveTo>
                    <a:pt x="6173" y="35482"/>
                  </a:moveTo>
                  <a:cubicBezTo>
                    <a:pt x="6822" y="35670"/>
                    <a:pt x="7596" y="35691"/>
                    <a:pt x="8161" y="35733"/>
                  </a:cubicBezTo>
                  <a:lnTo>
                    <a:pt x="8245" y="35733"/>
                  </a:lnTo>
                  <a:lnTo>
                    <a:pt x="8224" y="35754"/>
                  </a:lnTo>
                  <a:cubicBezTo>
                    <a:pt x="7617" y="36361"/>
                    <a:pt x="6947" y="36905"/>
                    <a:pt x="6131" y="37428"/>
                  </a:cubicBezTo>
                  <a:lnTo>
                    <a:pt x="6069" y="37428"/>
                  </a:lnTo>
                  <a:cubicBezTo>
                    <a:pt x="5818" y="37323"/>
                    <a:pt x="5546" y="37261"/>
                    <a:pt x="5253" y="37240"/>
                  </a:cubicBezTo>
                  <a:cubicBezTo>
                    <a:pt x="5190" y="37240"/>
                    <a:pt x="5106" y="37219"/>
                    <a:pt x="5022" y="37198"/>
                  </a:cubicBezTo>
                  <a:lnTo>
                    <a:pt x="4960" y="37198"/>
                  </a:lnTo>
                  <a:cubicBezTo>
                    <a:pt x="4709" y="37135"/>
                    <a:pt x="4499" y="37114"/>
                    <a:pt x="4269" y="37093"/>
                  </a:cubicBezTo>
                  <a:lnTo>
                    <a:pt x="4165" y="37093"/>
                  </a:lnTo>
                  <a:lnTo>
                    <a:pt x="4248" y="37030"/>
                  </a:lnTo>
                  <a:cubicBezTo>
                    <a:pt x="4458" y="36905"/>
                    <a:pt x="4667" y="36738"/>
                    <a:pt x="4876" y="36591"/>
                  </a:cubicBezTo>
                  <a:cubicBezTo>
                    <a:pt x="4939" y="36528"/>
                    <a:pt x="5002" y="36486"/>
                    <a:pt x="5085" y="36424"/>
                  </a:cubicBezTo>
                  <a:cubicBezTo>
                    <a:pt x="5127" y="36382"/>
                    <a:pt x="5211" y="36361"/>
                    <a:pt x="5253" y="36298"/>
                  </a:cubicBezTo>
                  <a:cubicBezTo>
                    <a:pt x="5566" y="36068"/>
                    <a:pt x="5880" y="35796"/>
                    <a:pt x="6131" y="35524"/>
                  </a:cubicBezTo>
                  <a:lnTo>
                    <a:pt x="6152" y="35482"/>
                  </a:lnTo>
                  <a:close/>
                  <a:moveTo>
                    <a:pt x="4777" y="1"/>
                  </a:moveTo>
                  <a:cubicBezTo>
                    <a:pt x="4761" y="1"/>
                    <a:pt x="4740" y="6"/>
                    <a:pt x="4709" y="17"/>
                  </a:cubicBezTo>
                  <a:lnTo>
                    <a:pt x="4646" y="100"/>
                  </a:lnTo>
                  <a:lnTo>
                    <a:pt x="4646" y="121"/>
                  </a:lnTo>
                  <a:lnTo>
                    <a:pt x="4604" y="100"/>
                  </a:lnTo>
                  <a:lnTo>
                    <a:pt x="4541" y="100"/>
                  </a:lnTo>
                  <a:cubicBezTo>
                    <a:pt x="4499" y="121"/>
                    <a:pt x="4478" y="142"/>
                    <a:pt x="4499" y="184"/>
                  </a:cubicBezTo>
                  <a:cubicBezTo>
                    <a:pt x="4541" y="435"/>
                    <a:pt x="4646" y="665"/>
                    <a:pt x="4709" y="916"/>
                  </a:cubicBezTo>
                  <a:cubicBezTo>
                    <a:pt x="4771" y="1021"/>
                    <a:pt x="4813" y="1146"/>
                    <a:pt x="4855" y="1272"/>
                  </a:cubicBezTo>
                  <a:cubicBezTo>
                    <a:pt x="4960" y="1586"/>
                    <a:pt x="5022" y="1900"/>
                    <a:pt x="5127" y="2193"/>
                  </a:cubicBezTo>
                  <a:lnTo>
                    <a:pt x="5190" y="2402"/>
                  </a:lnTo>
                  <a:lnTo>
                    <a:pt x="5169" y="2402"/>
                  </a:lnTo>
                  <a:cubicBezTo>
                    <a:pt x="4750" y="2444"/>
                    <a:pt x="4374" y="2653"/>
                    <a:pt x="4123" y="3009"/>
                  </a:cubicBezTo>
                  <a:cubicBezTo>
                    <a:pt x="3809" y="3385"/>
                    <a:pt x="3662" y="3887"/>
                    <a:pt x="3746" y="4390"/>
                  </a:cubicBezTo>
                  <a:cubicBezTo>
                    <a:pt x="3913" y="5645"/>
                    <a:pt x="5169" y="6419"/>
                    <a:pt x="6069" y="6900"/>
                  </a:cubicBezTo>
                  <a:cubicBezTo>
                    <a:pt x="7722" y="7737"/>
                    <a:pt x="8998" y="8512"/>
                    <a:pt x="9458" y="10269"/>
                  </a:cubicBezTo>
                  <a:cubicBezTo>
                    <a:pt x="9877" y="11901"/>
                    <a:pt x="9354" y="13680"/>
                    <a:pt x="8098" y="15040"/>
                  </a:cubicBezTo>
                  <a:cubicBezTo>
                    <a:pt x="7680" y="15479"/>
                    <a:pt x="7198" y="15835"/>
                    <a:pt x="6696" y="16211"/>
                  </a:cubicBezTo>
                  <a:cubicBezTo>
                    <a:pt x="6048" y="16714"/>
                    <a:pt x="5336" y="17237"/>
                    <a:pt x="4876" y="17969"/>
                  </a:cubicBezTo>
                  <a:cubicBezTo>
                    <a:pt x="4185" y="19036"/>
                    <a:pt x="4248" y="20208"/>
                    <a:pt x="5064" y="21212"/>
                  </a:cubicBezTo>
                  <a:cubicBezTo>
                    <a:pt x="5650" y="21945"/>
                    <a:pt x="6445" y="22530"/>
                    <a:pt x="7198" y="23116"/>
                  </a:cubicBezTo>
                  <a:cubicBezTo>
                    <a:pt x="7701" y="23514"/>
                    <a:pt x="8224" y="23890"/>
                    <a:pt x="8684" y="24351"/>
                  </a:cubicBezTo>
                  <a:cubicBezTo>
                    <a:pt x="10107" y="25669"/>
                    <a:pt x="9793" y="27719"/>
                    <a:pt x="9061" y="29205"/>
                  </a:cubicBezTo>
                  <a:cubicBezTo>
                    <a:pt x="8663" y="30021"/>
                    <a:pt x="8056" y="30732"/>
                    <a:pt x="7366" y="31256"/>
                  </a:cubicBezTo>
                  <a:cubicBezTo>
                    <a:pt x="7178" y="31381"/>
                    <a:pt x="6968" y="31507"/>
                    <a:pt x="6759" y="31632"/>
                  </a:cubicBezTo>
                  <a:cubicBezTo>
                    <a:pt x="6362" y="31904"/>
                    <a:pt x="5943" y="32155"/>
                    <a:pt x="5650" y="32532"/>
                  </a:cubicBezTo>
                  <a:cubicBezTo>
                    <a:pt x="5022" y="33348"/>
                    <a:pt x="5190" y="34499"/>
                    <a:pt x="5964" y="35168"/>
                  </a:cubicBezTo>
                  <a:lnTo>
                    <a:pt x="6006" y="35189"/>
                  </a:lnTo>
                  <a:lnTo>
                    <a:pt x="6006" y="35231"/>
                  </a:lnTo>
                  <a:lnTo>
                    <a:pt x="6006" y="35273"/>
                  </a:lnTo>
                  <a:lnTo>
                    <a:pt x="6006" y="35315"/>
                  </a:lnTo>
                  <a:lnTo>
                    <a:pt x="5964" y="35315"/>
                  </a:lnTo>
                  <a:cubicBezTo>
                    <a:pt x="5734" y="35461"/>
                    <a:pt x="5525" y="35649"/>
                    <a:pt x="5315" y="35859"/>
                  </a:cubicBezTo>
                  <a:cubicBezTo>
                    <a:pt x="5190" y="35984"/>
                    <a:pt x="5064" y="36089"/>
                    <a:pt x="4918" y="36193"/>
                  </a:cubicBezTo>
                  <a:cubicBezTo>
                    <a:pt x="4813" y="36277"/>
                    <a:pt x="4709" y="36382"/>
                    <a:pt x="4583" y="36465"/>
                  </a:cubicBezTo>
                  <a:cubicBezTo>
                    <a:pt x="4395" y="36591"/>
                    <a:pt x="4185" y="36738"/>
                    <a:pt x="4039" y="36926"/>
                  </a:cubicBezTo>
                  <a:lnTo>
                    <a:pt x="4018" y="36947"/>
                  </a:lnTo>
                  <a:lnTo>
                    <a:pt x="3976" y="36926"/>
                  </a:lnTo>
                  <a:cubicBezTo>
                    <a:pt x="2302" y="35796"/>
                    <a:pt x="1737" y="33766"/>
                    <a:pt x="2595" y="32092"/>
                  </a:cubicBezTo>
                  <a:cubicBezTo>
                    <a:pt x="3077" y="31193"/>
                    <a:pt x="3872" y="30670"/>
                    <a:pt x="4667" y="30147"/>
                  </a:cubicBezTo>
                  <a:cubicBezTo>
                    <a:pt x="5106" y="29833"/>
                    <a:pt x="5608" y="29561"/>
                    <a:pt x="6006" y="29163"/>
                  </a:cubicBezTo>
                  <a:cubicBezTo>
                    <a:pt x="6989" y="28222"/>
                    <a:pt x="7303" y="26862"/>
                    <a:pt x="6801" y="25711"/>
                  </a:cubicBezTo>
                  <a:cubicBezTo>
                    <a:pt x="6424" y="24769"/>
                    <a:pt x="5587" y="24121"/>
                    <a:pt x="4792" y="23493"/>
                  </a:cubicBezTo>
                  <a:cubicBezTo>
                    <a:pt x="4437" y="23200"/>
                    <a:pt x="4060" y="22907"/>
                    <a:pt x="3746" y="22614"/>
                  </a:cubicBezTo>
                  <a:cubicBezTo>
                    <a:pt x="2449" y="21338"/>
                    <a:pt x="1298" y="19245"/>
                    <a:pt x="2470" y="17467"/>
                  </a:cubicBezTo>
                  <a:cubicBezTo>
                    <a:pt x="2972" y="16735"/>
                    <a:pt x="3725" y="16274"/>
                    <a:pt x="4458" y="15814"/>
                  </a:cubicBezTo>
                  <a:cubicBezTo>
                    <a:pt x="4876" y="15563"/>
                    <a:pt x="5315" y="15291"/>
                    <a:pt x="5692" y="14977"/>
                  </a:cubicBezTo>
                  <a:cubicBezTo>
                    <a:pt x="6738" y="14119"/>
                    <a:pt x="7157" y="12926"/>
                    <a:pt x="6906" y="11608"/>
                  </a:cubicBezTo>
                  <a:cubicBezTo>
                    <a:pt x="6675" y="10374"/>
                    <a:pt x="5901" y="9265"/>
                    <a:pt x="4562" y="8281"/>
                  </a:cubicBezTo>
                  <a:cubicBezTo>
                    <a:pt x="4185" y="8030"/>
                    <a:pt x="3767" y="7800"/>
                    <a:pt x="3307" y="7549"/>
                  </a:cubicBezTo>
                  <a:cubicBezTo>
                    <a:pt x="2072" y="6900"/>
                    <a:pt x="691" y="6147"/>
                    <a:pt x="524" y="4703"/>
                  </a:cubicBezTo>
                  <a:cubicBezTo>
                    <a:pt x="398" y="3427"/>
                    <a:pt x="1089" y="2465"/>
                    <a:pt x="1654" y="1858"/>
                  </a:cubicBezTo>
                  <a:cubicBezTo>
                    <a:pt x="2386" y="1105"/>
                    <a:pt x="3349" y="540"/>
                    <a:pt x="4353" y="289"/>
                  </a:cubicBezTo>
                  <a:cubicBezTo>
                    <a:pt x="4395" y="268"/>
                    <a:pt x="4437" y="205"/>
                    <a:pt x="4437" y="163"/>
                  </a:cubicBezTo>
                  <a:cubicBezTo>
                    <a:pt x="4437" y="111"/>
                    <a:pt x="4394" y="74"/>
                    <a:pt x="4356" y="74"/>
                  </a:cubicBezTo>
                  <a:cubicBezTo>
                    <a:pt x="4347" y="74"/>
                    <a:pt x="4339" y="76"/>
                    <a:pt x="4332" y="79"/>
                  </a:cubicBezTo>
                  <a:cubicBezTo>
                    <a:pt x="2721" y="289"/>
                    <a:pt x="1026" y="1732"/>
                    <a:pt x="419" y="3343"/>
                  </a:cubicBezTo>
                  <a:cubicBezTo>
                    <a:pt x="147" y="4139"/>
                    <a:pt x="1" y="5289"/>
                    <a:pt x="984" y="6335"/>
                  </a:cubicBezTo>
                  <a:cubicBezTo>
                    <a:pt x="1570" y="6984"/>
                    <a:pt x="2386" y="7424"/>
                    <a:pt x="3139" y="7842"/>
                  </a:cubicBezTo>
                  <a:cubicBezTo>
                    <a:pt x="3830" y="8219"/>
                    <a:pt x="4499" y="8595"/>
                    <a:pt x="5085" y="9118"/>
                  </a:cubicBezTo>
                  <a:cubicBezTo>
                    <a:pt x="6027" y="9997"/>
                    <a:pt x="6654" y="11211"/>
                    <a:pt x="6675" y="12299"/>
                  </a:cubicBezTo>
                  <a:cubicBezTo>
                    <a:pt x="6696" y="13094"/>
                    <a:pt x="6424" y="13868"/>
                    <a:pt x="5859" y="14454"/>
                  </a:cubicBezTo>
                  <a:cubicBezTo>
                    <a:pt x="5399" y="14956"/>
                    <a:pt x="4792" y="15333"/>
                    <a:pt x="4227" y="15688"/>
                  </a:cubicBezTo>
                  <a:cubicBezTo>
                    <a:pt x="3600" y="16086"/>
                    <a:pt x="2909" y="16483"/>
                    <a:pt x="2449" y="17069"/>
                  </a:cubicBezTo>
                  <a:cubicBezTo>
                    <a:pt x="1612" y="18095"/>
                    <a:pt x="1465" y="19559"/>
                    <a:pt x="2093" y="20940"/>
                  </a:cubicBezTo>
                  <a:cubicBezTo>
                    <a:pt x="2658" y="22154"/>
                    <a:pt x="3600" y="22907"/>
                    <a:pt x="4562" y="23723"/>
                  </a:cubicBezTo>
                  <a:cubicBezTo>
                    <a:pt x="4876" y="23974"/>
                    <a:pt x="5190" y="24246"/>
                    <a:pt x="5483" y="24497"/>
                  </a:cubicBezTo>
                  <a:cubicBezTo>
                    <a:pt x="6424" y="25376"/>
                    <a:pt x="6843" y="26276"/>
                    <a:pt x="6696" y="27280"/>
                  </a:cubicBezTo>
                  <a:cubicBezTo>
                    <a:pt x="6550" y="28410"/>
                    <a:pt x="5713" y="29142"/>
                    <a:pt x="5002" y="29623"/>
                  </a:cubicBezTo>
                  <a:cubicBezTo>
                    <a:pt x="4897" y="29686"/>
                    <a:pt x="4813" y="29770"/>
                    <a:pt x="4709" y="29812"/>
                  </a:cubicBezTo>
                  <a:cubicBezTo>
                    <a:pt x="3411" y="30732"/>
                    <a:pt x="2156" y="31590"/>
                    <a:pt x="1947" y="33285"/>
                  </a:cubicBezTo>
                  <a:cubicBezTo>
                    <a:pt x="1737" y="34833"/>
                    <a:pt x="2512" y="36361"/>
                    <a:pt x="3872" y="37093"/>
                  </a:cubicBezTo>
                  <a:lnTo>
                    <a:pt x="3913" y="37114"/>
                  </a:lnTo>
                  <a:lnTo>
                    <a:pt x="3872" y="37156"/>
                  </a:lnTo>
                  <a:lnTo>
                    <a:pt x="3872" y="37198"/>
                  </a:lnTo>
                  <a:lnTo>
                    <a:pt x="3913" y="37198"/>
                  </a:lnTo>
                  <a:cubicBezTo>
                    <a:pt x="3955" y="37198"/>
                    <a:pt x="3976" y="37156"/>
                    <a:pt x="4039" y="37135"/>
                  </a:cubicBezTo>
                  <a:cubicBezTo>
                    <a:pt x="4332" y="37240"/>
                    <a:pt x="4646" y="37323"/>
                    <a:pt x="4960" y="37407"/>
                  </a:cubicBezTo>
                  <a:lnTo>
                    <a:pt x="4981" y="37407"/>
                  </a:lnTo>
                  <a:cubicBezTo>
                    <a:pt x="5064" y="37428"/>
                    <a:pt x="5127" y="37428"/>
                    <a:pt x="5211" y="37449"/>
                  </a:cubicBezTo>
                  <a:cubicBezTo>
                    <a:pt x="5483" y="37512"/>
                    <a:pt x="5755" y="37574"/>
                    <a:pt x="6027" y="37574"/>
                  </a:cubicBezTo>
                  <a:lnTo>
                    <a:pt x="6069" y="37574"/>
                  </a:lnTo>
                  <a:cubicBezTo>
                    <a:pt x="6989" y="37114"/>
                    <a:pt x="7805" y="36486"/>
                    <a:pt x="8579" y="35670"/>
                  </a:cubicBezTo>
                  <a:cubicBezTo>
                    <a:pt x="8621" y="35649"/>
                    <a:pt x="8621" y="35629"/>
                    <a:pt x="8621" y="35587"/>
                  </a:cubicBezTo>
                  <a:cubicBezTo>
                    <a:pt x="8621" y="35566"/>
                    <a:pt x="8579" y="35545"/>
                    <a:pt x="8559" y="35524"/>
                  </a:cubicBezTo>
                  <a:lnTo>
                    <a:pt x="8538" y="35482"/>
                  </a:lnTo>
                  <a:lnTo>
                    <a:pt x="8538" y="35461"/>
                  </a:lnTo>
                  <a:cubicBezTo>
                    <a:pt x="8538" y="35440"/>
                    <a:pt x="8559" y="35419"/>
                    <a:pt x="8517" y="35357"/>
                  </a:cubicBezTo>
                  <a:cubicBezTo>
                    <a:pt x="8224" y="35064"/>
                    <a:pt x="8098" y="34750"/>
                    <a:pt x="8119" y="34436"/>
                  </a:cubicBezTo>
                  <a:cubicBezTo>
                    <a:pt x="8245" y="33662"/>
                    <a:pt x="9207" y="32908"/>
                    <a:pt x="10002" y="32302"/>
                  </a:cubicBezTo>
                  <a:cubicBezTo>
                    <a:pt x="10337" y="32009"/>
                    <a:pt x="10672" y="31779"/>
                    <a:pt x="10881" y="31548"/>
                  </a:cubicBezTo>
                  <a:cubicBezTo>
                    <a:pt x="11697" y="30628"/>
                    <a:pt x="12220" y="29477"/>
                    <a:pt x="12388" y="28263"/>
                  </a:cubicBezTo>
                  <a:cubicBezTo>
                    <a:pt x="12722" y="25941"/>
                    <a:pt x="11592" y="23535"/>
                    <a:pt x="9584" y="22258"/>
                  </a:cubicBezTo>
                  <a:cubicBezTo>
                    <a:pt x="9375" y="22133"/>
                    <a:pt x="9103" y="21986"/>
                    <a:pt x="8851" y="21840"/>
                  </a:cubicBezTo>
                  <a:cubicBezTo>
                    <a:pt x="7994" y="21400"/>
                    <a:pt x="6947" y="20815"/>
                    <a:pt x="6696" y="19978"/>
                  </a:cubicBezTo>
                  <a:cubicBezTo>
                    <a:pt x="6592" y="19580"/>
                    <a:pt x="6675" y="19183"/>
                    <a:pt x="6906" y="18743"/>
                  </a:cubicBezTo>
                  <a:cubicBezTo>
                    <a:pt x="7303" y="18074"/>
                    <a:pt x="8015" y="17551"/>
                    <a:pt x="8663" y="17069"/>
                  </a:cubicBezTo>
                  <a:cubicBezTo>
                    <a:pt x="9082" y="16797"/>
                    <a:pt x="9500" y="16483"/>
                    <a:pt x="9835" y="16107"/>
                  </a:cubicBezTo>
                  <a:cubicBezTo>
                    <a:pt x="11718" y="14203"/>
                    <a:pt x="12513" y="11776"/>
                    <a:pt x="11969" y="9579"/>
                  </a:cubicBezTo>
                  <a:cubicBezTo>
                    <a:pt x="11655" y="8323"/>
                    <a:pt x="10944" y="7235"/>
                    <a:pt x="10002" y="6524"/>
                  </a:cubicBezTo>
                  <a:cubicBezTo>
                    <a:pt x="9584" y="6231"/>
                    <a:pt x="9103" y="5980"/>
                    <a:pt x="8454" y="5771"/>
                  </a:cubicBezTo>
                  <a:cubicBezTo>
                    <a:pt x="8056" y="5645"/>
                    <a:pt x="6738" y="5185"/>
                    <a:pt x="6550" y="4473"/>
                  </a:cubicBezTo>
                  <a:cubicBezTo>
                    <a:pt x="6487" y="4201"/>
                    <a:pt x="6571" y="3950"/>
                    <a:pt x="6864" y="3678"/>
                  </a:cubicBezTo>
                  <a:cubicBezTo>
                    <a:pt x="6906" y="3636"/>
                    <a:pt x="6885" y="3553"/>
                    <a:pt x="6885" y="3532"/>
                  </a:cubicBezTo>
                  <a:cubicBezTo>
                    <a:pt x="6885" y="3490"/>
                    <a:pt x="6864" y="3469"/>
                    <a:pt x="6843" y="3448"/>
                  </a:cubicBezTo>
                  <a:lnTo>
                    <a:pt x="6780" y="3427"/>
                  </a:lnTo>
                  <a:lnTo>
                    <a:pt x="6780" y="3385"/>
                  </a:lnTo>
                  <a:cubicBezTo>
                    <a:pt x="6654" y="2444"/>
                    <a:pt x="6550" y="1607"/>
                    <a:pt x="6424" y="854"/>
                  </a:cubicBezTo>
                  <a:lnTo>
                    <a:pt x="6424" y="833"/>
                  </a:lnTo>
                  <a:cubicBezTo>
                    <a:pt x="6424" y="812"/>
                    <a:pt x="6445" y="812"/>
                    <a:pt x="6445" y="770"/>
                  </a:cubicBezTo>
                  <a:cubicBezTo>
                    <a:pt x="6445" y="770"/>
                    <a:pt x="6445" y="749"/>
                    <a:pt x="6424" y="749"/>
                  </a:cubicBezTo>
                  <a:cubicBezTo>
                    <a:pt x="5901" y="540"/>
                    <a:pt x="5336" y="309"/>
                    <a:pt x="4813" y="17"/>
                  </a:cubicBezTo>
                  <a:cubicBezTo>
                    <a:pt x="4803" y="6"/>
                    <a:pt x="4792" y="1"/>
                    <a:pt x="47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14"/>
          <p:cNvGrpSpPr/>
          <p:nvPr/>
        </p:nvGrpSpPr>
        <p:grpSpPr>
          <a:xfrm rot="5173169" flipH="1">
            <a:off x="554094" y="644938"/>
            <a:ext cx="108534" cy="203038"/>
            <a:chOff x="6238667" y="1228635"/>
            <a:chExt cx="66818" cy="124997"/>
          </a:xfrm>
        </p:grpSpPr>
        <p:sp>
          <p:nvSpPr>
            <p:cNvPr id="303" name="Google Shape;303;p14"/>
            <p:cNvSpPr/>
            <p:nvPr/>
          </p:nvSpPr>
          <p:spPr>
            <a:xfrm rot="4444740">
              <a:off x="6236881" y="1238744"/>
              <a:ext cx="42323" cy="28224"/>
            </a:xfrm>
            <a:custGeom>
              <a:avLst/>
              <a:gdLst/>
              <a:ahLst/>
              <a:cxnLst/>
              <a:rect l="l" t="t" r="r" b="b"/>
              <a:pathLst>
                <a:path w="1693" h="1129" extrusionOk="0">
                  <a:moveTo>
                    <a:pt x="0" y="1129"/>
                  </a:moveTo>
                  <a:cubicBezTo>
                    <a:pt x="607" y="825"/>
                    <a:pt x="1213" y="480"/>
                    <a:pt x="1693" y="0"/>
                  </a:cubicBezTo>
                </a:path>
              </a:pathLst>
            </a:custGeom>
            <a:noFill/>
            <a:ln w="9525" cap="flat" cmpd="sng">
              <a:solidFill>
                <a:schemeClr val="dk2"/>
              </a:solidFill>
              <a:prstDash val="solid"/>
              <a:round/>
              <a:headEnd type="none" w="med" len="med"/>
              <a:tailEnd type="none" w="med" len="med"/>
            </a:ln>
          </p:spPr>
        </p:sp>
        <p:sp>
          <p:nvSpPr>
            <p:cNvPr id="304" name="Google Shape;304;p14"/>
            <p:cNvSpPr/>
            <p:nvPr/>
          </p:nvSpPr>
          <p:spPr>
            <a:xfrm rot="4444740">
              <a:off x="6231202" y="1285965"/>
              <a:ext cx="84646" cy="42323"/>
            </a:xfrm>
            <a:custGeom>
              <a:avLst/>
              <a:gdLst/>
              <a:ahLst/>
              <a:cxnLst/>
              <a:rect l="l" t="t" r="r" b="b"/>
              <a:pathLst>
                <a:path w="3386" h="1693" extrusionOk="0">
                  <a:moveTo>
                    <a:pt x="3386" y="0"/>
                  </a:moveTo>
                  <a:cubicBezTo>
                    <a:pt x="2162" y="306"/>
                    <a:pt x="1197" y="1294"/>
                    <a:pt x="0" y="1693"/>
                  </a:cubicBezTo>
                </a:path>
              </a:pathLst>
            </a:custGeom>
            <a:noFill/>
            <a:ln w="9525" cap="flat" cmpd="sng">
              <a:solidFill>
                <a:schemeClr val="dk2"/>
              </a:solidFill>
              <a:prstDash val="solid"/>
              <a:round/>
              <a:headEnd type="none" w="med" len="med"/>
              <a:tailEnd type="none" w="med" len="med"/>
            </a:ln>
          </p:spPr>
        </p:sp>
      </p:grpSp>
      <p:grpSp>
        <p:nvGrpSpPr>
          <p:cNvPr id="305" name="Google Shape;305;p14"/>
          <p:cNvGrpSpPr/>
          <p:nvPr/>
        </p:nvGrpSpPr>
        <p:grpSpPr>
          <a:xfrm rot="1800044" flipH="1">
            <a:off x="1413569" y="2108910"/>
            <a:ext cx="394380" cy="390399"/>
            <a:chOff x="6907281" y="1838619"/>
            <a:chExt cx="394389" cy="390408"/>
          </a:xfrm>
        </p:grpSpPr>
        <p:sp>
          <p:nvSpPr>
            <p:cNvPr id="306" name="Google Shape;306;p14"/>
            <p:cNvSpPr/>
            <p:nvPr/>
          </p:nvSpPr>
          <p:spPr>
            <a:xfrm rot="1441807">
              <a:off x="6953198" y="1885138"/>
              <a:ext cx="241781" cy="276976"/>
            </a:xfrm>
            <a:custGeom>
              <a:avLst/>
              <a:gdLst/>
              <a:ahLst/>
              <a:cxnLst/>
              <a:rect l="l" t="t" r="r" b="b"/>
              <a:pathLst>
                <a:path w="7701" h="8822" extrusionOk="0">
                  <a:moveTo>
                    <a:pt x="1737" y="204"/>
                  </a:moveTo>
                  <a:cubicBezTo>
                    <a:pt x="899" y="204"/>
                    <a:pt x="385" y="1160"/>
                    <a:pt x="565" y="1904"/>
                  </a:cubicBezTo>
                  <a:cubicBezTo>
                    <a:pt x="649" y="2281"/>
                    <a:pt x="712" y="2657"/>
                    <a:pt x="775" y="3034"/>
                  </a:cubicBezTo>
                  <a:cubicBezTo>
                    <a:pt x="754" y="3285"/>
                    <a:pt x="712" y="3557"/>
                    <a:pt x="691" y="3787"/>
                  </a:cubicBezTo>
                  <a:cubicBezTo>
                    <a:pt x="545" y="4917"/>
                    <a:pt x="482" y="6089"/>
                    <a:pt x="168" y="7156"/>
                  </a:cubicBezTo>
                  <a:cubicBezTo>
                    <a:pt x="1" y="7763"/>
                    <a:pt x="377" y="8558"/>
                    <a:pt x="1047" y="8662"/>
                  </a:cubicBezTo>
                  <a:cubicBezTo>
                    <a:pt x="1659" y="8770"/>
                    <a:pt x="2274" y="8822"/>
                    <a:pt x="2887" y="8822"/>
                  </a:cubicBezTo>
                  <a:cubicBezTo>
                    <a:pt x="4180" y="8822"/>
                    <a:pt x="5468" y="8593"/>
                    <a:pt x="6717" y="8181"/>
                  </a:cubicBezTo>
                  <a:cubicBezTo>
                    <a:pt x="7428" y="7951"/>
                    <a:pt x="7700" y="7323"/>
                    <a:pt x="7596" y="6591"/>
                  </a:cubicBezTo>
                  <a:cubicBezTo>
                    <a:pt x="7449" y="5587"/>
                    <a:pt x="7324" y="4603"/>
                    <a:pt x="7156" y="3599"/>
                  </a:cubicBezTo>
                  <a:cubicBezTo>
                    <a:pt x="7052" y="2867"/>
                    <a:pt x="7073" y="1925"/>
                    <a:pt x="6633" y="1276"/>
                  </a:cubicBezTo>
                  <a:cubicBezTo>
                    <a:pt x="5775" y="0"/>
                    <a:pt x="3202" y="314"/>
                    <a:pt x="1842" y="209"/>
                  </a:cubicBezTo>
                  <a:cubicBezTo>
                    <a:pt x="1806" y="206"/>
                    <a:pt x="1771" y="204"/>
                    <a:pt x="1737" y="20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rot="1441807">
              <a:off x="6959774" y="1885712"/>
              <a:ext cx="294338" cy="296222"/>
            </a:xfrm>
            <a:custGeom>
              <a:avLst/>
              <a:gdLst/>
              <a:ahLst/>
              <a:cxnLst/>
              <a:rect l="l" t="t" r="r" b="b"/>
              <a:pathLst>
                <a:path w="9375" h="9435" extrusionOk="0">
                  <a:moveTo>
                    <a:pt x="4058" y="1"/>
                  </a:moveTo>
                  <a:cubicBezTo>
                    <a:pt x="3799" y="1"/>
                    <a:pt x="3547" y="15"/>
                    <a:pt x="3307" y="59"/>
                  </a:cubicBezTo>
                  <a:cubicBezTo>
                    <a:pt x="2490" y="227"/>
                    <a:pt x="1737" y="1315"/>
                    <a:pt x="1172" y="2131"/>
                  </a:cubicBezTo>
                  <a:cubicBezTo>
                    <a:pt x="1047" y="2340"/>
                    <a:pt x="921" y="2528"/>
                    <a:pt x="796" y="2675"/>
                  </a:cubicBezTo>
                  <a:lnTo>
                    <a:pt x="817" y="2759"/>
                  </a:lnTo>
                  <a:lnTo>
                    <a:pt x="1005" y="2570"/>
                  </a:lnTo>
                  <a:cubicBezTo>
                    <a:pt x="1382" y="2194"/>
                    <a:pt x="1779" y="1775"/>
                    <a:pt x="2156" y="1357"/>
                  </a:cubicBezTo>
                  <a:lnTo>
                    <a:pt x="2281" y="1189"/>
                  </a:lnTo>
                  <a:cubicBezTo>
                    <a:pt x="2907" y="504"/>
                    <a:pt x="3442" y="350"/>
                    <a:pt x="4330" y="350"/>
                  </a:cubicBezTo>
                  <a:cubicBezTo>
                    <a:pt x="4392" y="350"/>
                    <a:pt x="4455" y="351"/>
                    <a:pt x="4520" y="352"/>
                  </a:cubicBezTo>
                  <a:cubicBezTo>
                    <a:pt x="4918" y="352"/>
                    <a:pt x="5294" y="373"/>
                    <a:pt x="5671" y="373"/>
                  </a:cubicBezTo>
                  <a:lnTo>
                    <a:pt x="5713" y="373"/>
                  </a:lnTo>
                  <a:cubicBezTo>
                    <a:pt x="6206" y="396"/>
                    <a:pt x="6712" y="413"/>
                    <a:pt x="7221" y="413"/>
                  </a:cubicBezTo>
                  <a:cubicBezTo>
                    <a:pt x="7639" y="413"/>
                    <a:pt x="8059" y="402"/>
                    <a:pt x="8475" y="373"/>
                  </a:cubicBezTo>
                  <a:lnTo>
                    <a:pt x="8851" y="352"/>
                  </a:lnTo>
                  <a:lnTo>
                    <a:pt x="8600" y="645"/>
                  </a:lnTo>
                  <a:cubicBezTo>
                    <a:pt x="7910" y="1566"/>
                    <a:pt x="7094" y="2256"/>
                    <a:pt x="6152" y="2821"/>
                  </a:cubicBezTo>
                  <a:lnTo>
                    <a:pt x="6068" y="2884"/>
                  </a:lnTo>
                  <a:lnTo>
                    <a:pt x="5985" y="2863"/>
                  </a:lnTo>
                  <a:cubicBezTo>
                    <a:pt x="5828" y="2800"/>
                    <a:pt x="5629" y="2780"/>
                    <a:pt x="5412" y="2780"/>
                  </a:cubicBezTo>
                  <a:cubicBezTo>
                    <a:pt x="5195" y="2780"/>
                    <a:pt x="4959" y="2800"/>
                    <a:pt x="4729" y="2821"/>
                  </a:cubicBezTo>
                  <a:cubicBezTo>
                    <a:pt x="4562" y="2821"/>
                    <a:pt x="4374" y="2842"/>
                    <a:pt x="4248" y="2842"/>
                  </a:cubicBezTo>
                  <a:cubicBezTo>
                    <a:pt x="3327" y="2842"/>
                    <a:pt x="2218" y="2842"/>
                    <a:pt x="1151" y="2863"/>
                  </a:cubicBezTo>
                  <a:lnTo>
                    <a:pt x="796" y="2863"/>
                  </a:lnTo>
                  <a:lnTo>
                    <a:pt x="754" y="2884"/>
                  </a:lnTo>
                  <a:cubicBezTo>
                    <a:pt x="733" y="2926"/>
                    <a:pt x="712" y="2947"/>
                    <a:pt x="712" y="2989"/>
                  </a:cubicBezTo>
                  <a:cubicBezTo>
                    <a:pt x="712" y="3052"/>
                    <a:pt x="712" y="3093"/>
                    <a:pt x="733" y="3135"/>
                  </a:cubicBezTo>
                  <a:lnTo>
                    <a:pt x="754" y="3156"/>
                  </a:lnTo>
                  <a:lnTo>
                    <a:pt x="796" y="3093"/>
                  </a:lnTo>
                  <a:lnTo>
                    <a:pt x="796" y="3177"/>
                  </a:lnTo>
                  <a:lnTo>
                    <a:pt x="4729" y="3177"/>
                  </a:lnTo>
                  <a:cubicBezTo>
                    <a:pt x="4792" y="3177"/>
                    <a:pt x="4876" y="3177"/>
                    <a:pt x="4980" y="3156"/>
                  </a:cubicBezTo>
                  <a:cubicBezTo>
                    <a:pt x="5158" y="3146"/>
                    <a:pt x="5320" y="3130"/>
                    <a:pt x="5456" y="3130"/>
                  </a:cubicBezTo>
                  <a:cubicBezTo>
                    <a:pt x="5592" y="3130"/>
                    <a:pt x="5702" y="3146"/>
                    <a:pt x="5776" y="3198"/>
                  </a:cubicBezTo>
                  <a:cubicBezTo>
                    <a:pt x="6152" y="3407"/>
                    <a:pt x="6152" y="3616"/>
                    <a:pt x="6173" y="3826"/>
                  </a:cubicBezTo>
                  <a:cubicBezTo>
                    <a:pt x="6173" y="3909"/>
                    <a:pt x="6173" y="3972"/>
                    <a:pt x="6194" y="4035"/>
                  </a:cubicBezTo>
                  <a:cubicBezTo>
                    <a:pt x="6278" y="4558"/>
                    <a:pt x="6257" y="5165"/>
                    <a:pt x="6236" y="5709"/>
                  </a:cubicBezTo>
                  <a:cubicBezTo>
                    <a:pt x="6236" y="5897"/>
                    <a:pt x="6194" y="6085"/>
                    <a:pt x="6194" y="6274"/>
                  </a:cubicBezTo>
                  <a:lnTo>
                    <a:pt x="6194" y="6797"/>
                  </a:lnTo>
                  <a:cubicBezTo>
                    <a:pt x="6194" y="7278"/>
                    <a:pt x="6236" y="7843"/>
                    <a:pt x="6089" y="8261"/>
                  </a:cubicBezTo>
                  <a:cubicBezTo>
                    <a:pt x="5858" y="9026"/>
                    <a:pt x="5326" y="9126"/>
                    <a:pt x="4722" y="9126"/>
                  </a:cubicBezTo>
                  <a:cubicBezTo>
                    <a:pt x="4614" y="9126"/>
                    <a:pt x="4505" y="9123"/>
                    <a:pt x="4395" y="9119"/>
                  </a:cubicBezTo>
                  <a:lnTo>
                    <a:pt x="4164" y="9119"/>
                  </a:lnTo>
                  <a:cubicBezTo>
                    <a:pt x="2930" y="9098"/>
                    <a:pt x="1716" y="9057"/>
                    <a:pt x="503" y="9036"/>
                  </a:cubicBezTo>
                  <a:lnTo>
                    <a:pt x="314" y="9036"/>
                  </a:lnTo>
                  <a:lnTo>
                    <a:pt x="335" y="8847"/>
                  </a:lnTo>
                  <a:cubicBezTo>
                    <a:pt x="398" y="8429"/>
                    <a:pt x="440" y="7989"/>
                    <a:pt x="503" y="7550"/>
                  </a:cubicBezTo>
                  <a:cubicBezTo>
                    <a:pt x="670" y="6169"/>
                    <a:pt x="879" y="4746"/>
                    <a:pt x="733" y="3449"/>
                  </a:cubicBezTo>
                  <a:lnTo>
                    <a:pt x="733" y="3449"/>
                  </a:lnTo>
                  <a:cubicBezTo>
                    <a:pt x="335" y="4704"/>
                    <a:pt x="231" y="6127"/>
                    <a:pt x="126" y="7529"/>
                  </a:cubicBezTo>
                  <a:cubicBezTo>
                    <a:pt x="105" y="8094"/>
                    <a:pt x="42" y="8617"/>
                    <a:pt x="1" y="9140"/>
                  </a:cubicBezTo>
                  <a:cubicBezTo>
                    <a:pt x="1" y="9161"/>
                    <a:pt x="1" y="9203"/>
                    <a:pt x="22" y="9203"/>
                  </a:cubicBezTo>
                  <a:cubicBezTo>
                    <a:pt x="42" y="9224"/>
                    <a:pt x="105" y="9245"/>
                    <a:pt x="147" y="9245"/>
                  </a:cubicBezTo>
                  <a:lnTo>
                    <a:pt x="3453" y="9329"/>
                  </a:lnTo>
                  <a:cubicBezTo>
                    <a:pt x="3683" y="9329"/>
                    <a:pt x="3955" y="9350"/>
                    <a:pt x="4227" y="9370"/>
                  </a:cubicBezTo>
                  <a:cubicBezTo>
                    <a:pt x="4555" y="9406"/>
                    <a:pt x="4877" y="9434"/>
                    <a:pt x="5180" y="9434"/>
                  </a:cubicBezTo>
                  <a:cubicBezTo>
                    <a:pt x="5419" y="9434"/>
                    <a:pt x="5647" y="9416"/>
                    <a:pt x="5859" y="9370"/>
                  </a:cubicBezTo>
                  <a:cubicBezTo>
                    <a:pt x="5964" y="9350"/>
                    <a:pt x="6068" y="9308"/>
                    <a:pt x="6152" y="9224"/>
                  </a:cubicBezTo>
                  <a:lnTo>
                    <a:pt x="6215" y="9140"/>
                  </a:lnTo>
                  <a:lnTo>
                    <a:pt x="6320" y="9203"/>
                  </a:lnTo>
                  <a:lnTo>
                    <a:pt x="6382" y="9203"/>
                  </a:lnTo>
                  <a:cubicBezTo>
                    <a:pt x="7638" y="8408"/>
                    <a:pt x="8663" y="7278"/>
                    <a:pt x="9186" y="6023"/>
                  </a:cubicBezTo>
                  <a:cubicBezTo>
                    <a:pt x="9186" y="6002"/>
                    <a:pt x="9186" y="6002"/>
                    <a:pt x="9165" y="5960"/>
                  </a:cubicBezTo>
                  <a:lnTo>
                    <a:pt x="9102" y="5897"/>
                  </a:lnTo>
                  <a:lnTo>
                    <a:pt x="9102" y="5813"/>
                  </a:lnTo>
                  <a:cubicBezTo>
                    <a:pt x="9374" y="4014"/>
                    <a:pt x="9270" y="2089"/>
                    <a:pt x="9186" y="373"/>
                  </a:cubicBezTo>
                  <a:lnTo>
                    <a:pt x="9186" y="373"/>
                  </a:lnTo>
                  <a:lnTo>
                    <a:pt x="9165" y="813"/>
                  </a:lnTo>
                  <a:cubicBezTo>
                    <a:pt x="9123" y="1378"/>
                    <a:pt x="9102" y="1922"/>
                    <a:pt x="9061" y="2466"/>
                  </a:cubicBezTo>
                  <a:lnTo>
                    <a:pt x="9061" y="2507"/>
                  </a:lnTo>
                  <a:cubicBezTo>
                    <a:pt x="8977" y="3616"/>
                    <a:pt x="8914" y="4746"/>
                    <a:pt x="8914" y="5876"/>
                  </a:cubicBezTo>
                  <a:lnTo>
                    <a:pt x="8956" y="5960"/>
                  </a:lnTo>
                  <a:lnTo>
                    <a:pt x="8914" y="6002"/>
                  </a:lnTo>
                  <a:cubicBezTo>
                    <a:pt x="8328" y="7153"/>
                    <a:pt x="7596" y="8052"/>
                    <a:pt x="6696" y="8722"/>
                  </a:cubicBezTo>
                  <a:lnTo>
                    <a:pt x="6361" y="8973"/>
                  </a:lnTo>
                  <a:lnTo>
                    <a:pt x="6361" y="8973"/>
                  </a:lnTo>
                  <a:lnTo>
                    <a:pt x="6445" y="8554"/>
                  </a:lnTo>
                  <a:cubicBezTo>
                    <a:pt x="6550" y="8094"/>
                    <a:pt x="6508" y="7508"/>
                    <a:pt x="6487" y="7027"/>
                  </a:cubicBezTo>
                  <a:cubicBezTo>
                    <a:pt x="6487" y="6797"/>
                    <a:pt x="6466" y="6567"/>
                    <a:pt x="6466" y="6399"/>
                  </a:cubicBezTo>
                  <a:cubicBezTo>
                    <a:pt x="6466" y="6169"/>
                    <a:pt x="6487" y="5960"/>
                    <a:pt x="6487" y="5709"/>
                  </a:cubicBezTo>
                  <a:cubicBezTo>
                    <a:pt x="6550" y="4976"/>
                    <a:pt x="6571" y="4202"/>
                    <a:pt x="6466" y="3512"/>
                  </a:cubicBezTo>
                  <a:cubicBezTo>
                    <a:pt x="6403" y="3261"/>
                    <a:pt x="6382" y="3135"/>
                    <a:pt x="6299" y="3031"/>
                  </a:cubicBezTo>
                  <a:lnTo>
                    <a:pt x="6173" y="2863"/>
                  </a:lnTo>
                  <a:lnTo>
                    <a:pt x="6361" y="2759"/>
                  </a:lnTo>
                  <a:cubicBezTo>
                    <a:pt x="7387" y="2256"/>
                    <a:pt x="8224" y="1566"/>
                    <a:pt x="8872" y="687"/>
                  </a:cubicBezTo>
                  <a:lnTo>
                    <a:pt x="9102" y="373"/>
                  </a:lnTo>
                  <a:lnTo>
                    <a:pt x="8977" y="269"/>
                  </a:lnTo>
                  <a:lnTo>
                    <a:pt x="8977" y="227"/>
                  </a:lnTo>
                  <a:cubicBezTo>
                    <a:pt x="8977" y="164"/>
                    <a:pt x="8914" y="143"/>
                    <a:pt x="8872" y="143"/>
                  </a:cubicBezTo>
                  <a:cubicBezTo>
                    <a:pt x="8161" y="59"/>
                    <a:pt x="7449" y="59"/>
                    <a:pt x="6759" y="59"/>
                  </a:cubicBezTo>
                  <a:lnTo>
                    <a:pt x="5985" y="59"/>
                  </a:lnTo>
                  <a:cubicBezTo>
                    <a:pt x="5713" y="59"/>
                    <a:pt x="5420" y="39"/>
                    <a:pt x="5127" y="39"/>
                  </a:cubicBezTo>
                  <a:cubicBezTo>
                    <a:pt x="4766" y="26"/>
                    <a:pt x="4406" y="1"/>
                    <a:pt x="40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14"/>
          <p:cNvGrpSpPr/>
          <p:nvPr/>
        </p:nvGrpSpPr>
        <p:grpSpPr>
          <a:xfrm rot="-5400000" flipH="1">
            <a:off x="8993526" y="1569437"/>
            <a:ext cx="312360" cy="885261"/>
            <a:chOff x="2667125" y="535325"/>
            <a:chExt cx="237500" cy="673100"/>
          </a:xfrm>
        </p:grpSpPr>
        <p:sp>
          <p:nvSpPr>
            <p:cNvPr id="309" name="Google Shape;309;p14"/>
            <p:cNvSpPr/>
            <p:nvPr/>
          </p:nvSpPr>
          <p:spPr>
            <a:xfrm>
              <a:off x="2712100" y="595875"/>
              <a:ext cx="191475" cy="612550"/>
            </a:xfrm>
            <a:custGeom>
              <a:avLst/>
              <a:gdLst/>
              <a:ahLst/>
              <a:cxnLst/>
              <a:rect l="l" t="t" r="r" b="b"/>
              <a:pathLst>
                <a:path w="7659" h="24502" extrusionOk="0">
                  <a:moveTo>
                    <a:pt x="4855" y="21766"/>
                  </a:moveTo>
                  <a:lnTo>
                    <a:pt x="4855" y="21913"/>
                  </a:lnTo>
                  <a:lnTo>
                    <a:pt x="4604" y="21913"/>
                  </a:lnTo>
                  <a:cubicBezTo>
                    <a:pt x="4625" y="21892"/>
                    <a:pt x="4667" y="21871"/>
                    <a:pt x="4688" y="21829"/>
                  </a:cubicBezTo>
                  <a:lnTo>
                    <a:pt x="4855" y="21766"/>
                  </a:lnTo>
                  <a:close/>
                  <a:moveTo>
                    <a:pt x="4922" y="1"/>
                  </a:moveTo>
                  <a:cubicBezTo>
                    <a:pt x="4119" y="1"/>
                    <a:pt x="3320" y="72"/>
                    <a:pt x="2512" y="173"/>
                  </a:cubicBezTo>
                  <a:cubicBezTo>
                    <a:pt x="2030" y="236"/>
                    <a:pt x="1738" y="466"/>
                    <a:pt x="1612" y="780"/>
                  </a:cubicBezTo>
                  <a:cubicBezTo>
                    <a:pt x="1507" y="884"/>
                    <a:pt x="1403" y="1010"/>
                    <a:pt x="1382" y="1198"/>
                  </a:cubicBezTo>
                  <a:cubicBezTo>
                    <a:pt x="545" y="5801"/>
                    <a:pt x="252" y="10530"/>
                    <a:pt x="126" y="15196"/>
                  </a:cubicBezTo>
                  <a:cubicBezTo>
                    <a:pt x="43" y="17414"/>
                    <a:pt x="1" y="19611"/>
                    <a:pt x="22" y="21829"/>
                  </a:cubicBezTo>
                  <a:cubicBezTo>
                    <a:pt x="43" y="22666"/>
                    <a:pt x="64" y="23503"/>
                    <a:pt x="796" y="24026"/>
                  </a:cubicBezTo>
                  <a:cubicBezTo>
                    <a:pt x="1329" y="24407"/>
                    <a:pt x="2085" y="24444"/>
                    <a:pt x="2796" y="24444"/>
                  </a:cubicBezTo>
                  <a:cubicBezTo>
                    <a:pt x="2966" y="24444"/>
                    <a:pt x="3134" y="24442"/>
                    <a:pt x="3295" y="24442"/>
                  </a:cubicBezTo>
                  <a:cubicBezTo>
                    <a:pt x="3385" y="24442"/>
                    <a:pt x="3473" y="24442"/>
                    <a:pt x="3558" y="24444"/>
                  </a:cubicBezTo>
                  <a:cubicBezTo>
                    <a:pt x="4010" y="24466"/>
                    <a:pt x="4488" y="24502"/>
                    <a:pt x="4951" y="24502"/>
                  </a:cubicBezTo>
                  <a:cubicBezTo>
                    <a:pt x="6269" y="24502"/>
                    <a:pt x="7461" y="24211"/>
                    <a:pt x="7554" y="22477"/>
                  </a:cubicBezTo>
                  <a:cubicBezTo>
                    <a:pt x="7659" y="20301"/>
                    <a:pt x="7366" y="17958"/>
                    <a:pt x="7324" y="15719"/>
                  </a:cubicBezTo>
                  <a:cubicBezTo>
                    <a:pt x="7220" y="10949"/>
                    <a:pt x="7240" y="6199"/>
                    <a:pt x="7387" y="1428"/>
                  </a:cubicBezTo>
                  <a:cubicBezTo>
                    <a:pt x="7429" y="612"/>
                    <a:pt x="6738" y="89"/>
                    <a:pt x="6006" y="47"/>
                  </a:cubicBezTo>
                  <a:cubicBezTo>
                    <a:pt x="5643" y="15"/>
                    <a:pt x="5282" y="1"/>
                    <a:pt x="4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2667125" y="535325"/>
              <a:ext cx="237500" cy="671300"/>
            </a:xfrm>
            <a:custGeom>
              <a:avLst/>
              <a:gdLst/>
              <a:ahLst/>
              <a:cxnLst/>
              <a:rect l="l" t="t" r="r" b="b"/>
              <a:pathLst>
                <a:path w="9500" h="26852" extrusionOk="0">
                  <a:moveTo>
                    <a:pt x="796" y="168"/>
                  </a:moveTo>
                  <a:lnTo>
                    <a:pt x="1005" y="210"/>
                  </a:lnTo>
                  <a:cubicBezTo>
                    <a:pt x="2115" y="387"/>
                    <a:pt x="3179" y="477"/>
                    <a:pt x="4189" y="477"/>
                  </a:cubicBezTo>
                  <a:cubicBezTo>
                    <a:pt x="4967" y="477"/>
                    <a:pt x="5713" y="424"/>
                    <a:pt x="6424" y="314"/>
                  </a:cubicBezTo>
                  <a:lnTo>
                    <a:pt x="6508" y="314"/>
                  </a:lnTo>
                  <a:lnTo>
                    <a:pt x="6550" y="398"/>
                  </a:lnTo>
                  <a:cubicBezTo>
                    <a:pt x="6926" y="921"/>
                    <a:pt x="7303" y="1360"/>
                    <a:pt x="7721" y="1821"/>
                  </a:cubicBezTo>
                  <a:lnTo>
                    <a:pt x="7868" y="1946"/>
                  </a:lnTo>
                  <a:cubicBezTo>
                    <a:pt x="8182" y="2260"/>
                    <a:pt x="8516" y="2616"/>
                    <a:pt x="8851" y="2888"/>
                  </a:cubicBezTo>
                  <a:lnTo>
                    <a:pt x="9060" y="3055"/>
                  </a:lnTo>
                  <a:lnTo>
                    <a:pt x="8809" y="3118"/>
                  </a:lnTo>
                  <a:cubicBezTo>
                    <a:pt x="8767" y="3118"/>
                    <a:pt x="8747" y="3160"/>
                    <a:pt x="8726" y="3181"/>
                  </a:cubicBezTo>
                  <a:lnTo>
                    <a:pt x="8705" y="3223"/>
                  </a:lnTo>
                  <a:lnTo>
                    <a:pt x="8642" y="3223"/>
                  </a:lnTo>
                  <a:cubicBezTo>
                    <a:pt x="6968" y="3264"/>
                    <a:pt x="5315" y="3411"/>
                    <a:pt x="3788" y="3725"/>
                  </a:cubicBezTo>
                  <a:lnTo>
                    <a:pt x="3725" y="3725"/>
                  </a:lnTo>
                  <a:lnTo>
                    <a:pt x="3683" y="3662"/>
                  </a:lnTo>
                  <a:cubicBezTo>
                    <a:pt x="2574" y="2762"/>
                    <a:pt x="1653" y="1653"/>
                    <a:pt x="921" y="398"/>
                  </a:cubicBezTo>
                  <a:lnTo>
                    <a:pt x="796" y="168"/>
                  </a:lnTo>
                  <a:close/>
                  <a:moveTo>
                    <a:pt x="3450" y="26540"/>
                  </a:moveTo>
                  <a:lnTo>
                    <a:pt x="3411" y="26636"/>
                  </a:lnTo>
                  <a:lnTo>
                    <a:pt x="3620" y="26615"/>
                  </a:lnTo>
                  <a:cubicBezTo>
                    <a:pt x="3624" y="26615"/>
                    <a:pt x="3628" y="26614"/>
                    <a:pt x="3631" y="26614"/>
                  </a:cubicBezTo>
                  <a:lnTo>
                    <a:pt x="3631" y="26614"/>
                  </a:lnTo>
                  <a:cubicBezTo>
                    <a:pt x="3570" y="26591"/>
                    <a:pt x="3509" y="26567"/>
                    <a:pt x="3450" y="26540"/>
                  </a:cubicBezTo>
                  <a:close/>
                  <a:moveTo>
                    <a:pt x="670" y="0"/>
                  </a:moveTo>
                  <a:lnTo>
                    <a:pt x="628" y="42"/>
                  </a:lnTo>
                  <a:lnTo>
                    <a:pt x="607" y="42"/>
                  </a:lnTo>
                  <a:cubicBezTo>
                    <a:pt x="586" y="42"/>
                    <a:pt x="565" y="84"/>
                    <a:pt x="565" y="126"/>
                  </a:cubicBezTo>
                  <a:lnTo>
                    <a:pt x="565" y="147"/>
                  </a:lnTo>
                  <a:lnTo>
                    <a:pt x="524" y="168"/>
                  </a:lnTo>
                  <a:lnTo>
                    <a:pt x="524" y="231"/>
                  </a:lnTo>
                  <a:cubicBezTo>
                    <a:pt x="524" y="1821"/>
                    <a:pt x="586" y="3432"/>
                    <a:pt x="607" y="5001"/>
                  </a:cubicBezTo>
                  <a:cubicBezTo>
                    <a:pt x="670" y="6989"/>
                    <a:pt x="712" y="9039"/>
                    <a:pt x="691" y="11048"/>
                  </a:cubicBezTo>
                  <a:cubicBezTo>
                    <a:pt x="691" y="12785"/>
                    <a:pt x="628" y="14500"/>
                    <a:pt x="586" y="16237"/>
                  </a:cubicBezTo>
                  <a:cubicBezTo>
                    <a:pt x="565" y="17179"/>
                    <a:pt x="503" y="18120"/>
                    <a:pt x="461" y="19083"/>
                  </a:cubicBezTo>
                  <a:cubicBezTo>
                    <a:pt x="461" y="19187"/>
                    <a:pt x="419" y="19334"/>
                    <a:pt x="398" y="19585"/>
                  </a:cubicBezTo>
                  <a:cubicBezTo>
                    <a:pt x="314" y="20213"/>
                    <a:pt x="189" y="21405"/>
                    <a:pt x="356" y="21740"/>
                  </a:cubicBezTo>
                  <a:lnTo>
                    <a:pt x="440" y="21928"/>
                  </a:lnTo>
                  <a:lnTo>
                    <a:pt x="210" y="21928"/>
                  </a:lnTo>
                  <a:cubicBezTo>
                    <a:pt x="168" y="21928"/>
                    <a:pt x="147" y="21949"/>
                    <a:pt x="126" y="21991"/>
                  </a:cubicBezTo>
                  <a:lnTo>
                    <a:pt x="42" y="22054"/>
                  </a:lnTo>
                  <a:cubicBezTo>
                    <a:pt x="0" y="22096"/>
                    <a:pt x="42" y="22158"/>
                    <a:pt x="63" y="22200"/>
                  </a:cubicBezTo>
                  <a:lnTo>
                    <a:pt x="84" y="22221"/>
                  </a:lnTo>
                  <a:lnTo>
                    <a:pt x="84" y="22242"/>
                  </a:lnTo>
                  <a:cubicBezTo>
                    <a:pt x="544" y="23665"/>
                    <a:pt x="1507" y="25088"/>
                    <a:pt x="2804" y="26322"/>
                  </a:cubicBezTo>
                  <a:lnTo>
                    <a:pt x="2867" y="26385"/>
                  </a:lnTo>
                  <a:lnTo>
                    <a:pt x="2825" y="26448"/>
                  </a:lnTo>
                  <a:cubicBezTo>
                    <a:pt x="2825" y="26490"/>
                    <a:pt x="2825" y="26532"/>
                    <a:pt x="2867" y="26552"/>
                  </a:cubicBezTo>
                  <a:cubicBezTo>
                    <a:pt x="2888" y="26594"/>
                    <a:pt x="2909" y="26615"/>
                    <a:pt x="2972" y="26615"/>
                  </a:cubicBezTo>
                  <a:lnTo>
                    <a:pt x="3202" y="26636"/>
                  </a:lnTo>
                  <a:cubicBezTo>
                    <a:pt x="3223" y="26636"/>
                    <a:pt x="3285" y="26615"/>
                    <a:pt x="3306" y="26594"/>
                  </a:cubicBezTo>
                  <a:lnTo>
                    <a:pt x="3348" y="26511"/>
                  </a:lnTo>
                  <a:lnTo>
                    <a:pt x="3432" y="26532"/>
                  </a:lnTo>
                  <a:cubicBezTo>
                    <a:pt x="3438" y="26534"/>
                    <a:pt x="3444" y="26537"/>
                    <a:pt x="3450" y="26540"/>
                  </a:cubicBezTo>
                  <a:lnTo>
                    <a:pt x="3450" y="26540"/>
                  </a:lnTo>
                  <a:lnTo>
                    <a:pt x="3495" y="26427"/>
                  </a:lnTo>
                  <a:cubicBezTo>
                    <a:pt x="3599" y="26113"/>
                    <a:pt x="3599" y="25778"/>
                    <a:pt x="3578" y="25402"/>
                  </a:cubicBezTo>
                  <a:lnTo>
                    <a:pt x="3578" y="25088"/>
                  </a:lnTo>
                  <a:cubicBezTo>
                    <a:pt x="3578" y="24083"/>
                    <a:pt x="3537" y="23058"/>
                    <a:pt x="3537" y="22012"/>
                  </a:cubicBezTo>
                  <a:cubicBezTo>
                    <a:pt x="3537" y="19962"/>
                    <a:pt x="3537" y="17911"/>
                    <a:pt x="3578" y="15860"/>
                  </a:cubicBezTo>
                  <a:cubicBezTo>
                    <a:pt x="3599" y="13831"/>
                    <a:pt x="3620" y="11759"/>
                    <a:pt x="3662" y="9709"/>
                  </a:cubicBezTo>
                  <a:cubicBezTo>
                    <a:pt x="3662" y="9186"/>
                    <a:pt x="3704" y="8663"/>
                    <a:pt x="3725" y="8182"/>
                  </a:cubicBezTo>
                  <a:cubicBezTo>
                    <a:pt x="3767" y="6821"/>
                    <a:pt x="3850" y="5399"/>
                    <a:pt x="3662" y="4101"/>
                  </a:cubicBezTo>
                  <a:lnTo>
                    <a:pt x="3662" y="4143"/>
                  </a:lnTo>
                  <a:cubicBezTo>
                    <a:pt x="3411" y="5399"/>
                    <a:pt x="3411" y="6759"/>
                    <a:pt x="3411" y="8035"/>
                  </a:cubicBezTo>
                  <a:cubicBezTo>
                    <a:pt x="3411" y="8433"/>
                    <a:pt x="3411" y="8830"/>
                    <a:pt x="3390" y="9228"/>
                  </a:cubicBezTo>
                  <a:cubicBezTo>
                    <a:pt x="3327" y="11069"/>
                    <a:pt x="3306" y="12994"/>
                    <a:pt x="3285" y="14835"/>
                  </a:cubicBezTo>
                  <a:cubicBezTo>
                    <a:pt x="3244" y="16697"/>
                    <a:pt x="3244" y="18601"/>
                    <a:pt x="3244" y="20464"/>
                  </a:cubicBezTo>
                  <a:cubicBezTo>
                    <a:pt x="3244" y="20589"/>
                    <a:pt x="3244" y="20882"/>
                    <a:pt x="3285" y="21259"/>
                  </a:cubicBezTo>
                  <a:cubicBezTo>
                    <a:pt x="3327" y="22682"/>
                    <a:pt x="3453" y="25381"/>
                    <a:pt x="3223" y="26218"/>
                  </a:cubicBezTo>
                  <a:lnTo>
                    <a:pt x="3139" y="26448"/>
                  </a:lnTo>
                  <a:lnTo>
                    <a:pt x="2993" y="26280"/>
                  </a:lnTo>
                  <a:cubicBezTo>
                    <a:pt x="1988" y="25130"/>
                    <a:pt x="1298" y="23937"/>
                    <a:pt x="524" y="22472"/>
                  </a:cubicBezTo>
                  <a:lnTo>
                    <a:pt x="482" y="22410"/>
                  </a:lnTo>
                  <a:lnTo>
                    <a:pt x="524" y="22326"/>
                  </a:lnTo>
                  <a:cubicBezTo>
                    <a:pt x="670" y="22158"/>
                    <a:pt x="670" y="21949"/>
                    <a:pt x="691" y="21698"/>
                  </a:cubicBezTo>
                  <a:lnTo>
                    <a:pt x="691" y="21489"/>
                  </a:lnTo>
                  <a:cubicBezTo>
                    <a:pt x="733" y="20568"/>
                    <a:pt x="796" y="19585"/>
                    <a:pt x="858" y="18392"/>
                  </a:cubicBezTo>
                  <a:cubicBezTo>
                    <a:pt x="921" y="16446"/>
                    <a:pt x="1005" y="14459"/>
                    <a:pt x="1026" y="12471"/>
                  </a:cubicBezTo>
                  <a:cubicBezTo>
                    <a:pt x="1088" y="8642"/>
                    <a:pt x="1088" y="4897"/>
                    <a:pt x="775" y="1172"/>
                  </a:cubicBezTo>
                  <a:lnTo>
                    <a:pt x="712" y="586"/>
                  </a:lnTo>
                  <a:lnTo>
                    <a:pt x="1005" y="1109"/>
                  </a:lnTo>
                  <a:cubicBezTo>
                    <a:pt x="1632" y="2176"/>
                    <a:pt x="2448" y="3118"/>
                    <a:pt x="3411" y="3934"/>
                  </a:cubicBezTo>
                  <a:cubicBezTo>
                    <a:pt x="3425" y="3948"/>
                    <a:pt x="3460" y="3973"/>
                    <a:pt x="3487" y="3973"/>
                  </a:cubicBezTo>
                  <a:cubicBezTo>
                    <a:pt x="3499" y="3973"/>
                    <a:pt x="3509" y="3968"/>
                    <a:pt x="3516" y="3955"/>
                  </a:cubicBezTo>
                  <a:lnTo>
                    <a:pt x="3704" y="3934"/>
                  </a:lnTo>
                  <a:lnTo>
                    <a:pt x="3788" y="3934"/>
                  </a:lnTo>
                  <a:cubicBezTo>
                    <a:pt x="5629" y="3725"/>
                    <a:pt x="7345" y="3599"/>
                    <a:pt x="8977" y="3578"/>
                  </a:cubicBezTo>
                  <a:lnTo>
                    <a:pt x="9039" y="3578"/>
                  </a:lnTo>
                  <a:lnTo>
                    <a:pt x="9207" y="3516"/>
                  </a:lnTo>
                  <a:lnTo>
                    <a:pt x="9186" y="3641"/>
                  </a:lnTo>
                  <a:cubicBezTo>
                    <a:pt x="8872" y="9751"/>
                    <a:pt x="8851" y="15986"/>
                    <a:pt x="8830" y="22033"/>
                  </a:cubicBezTo>
                  <a:cubicBezTo>
                    <a:pt x="8830" y="23477"/>
                    <a:pt x="8830" y="24920"/>
                    <a:pt x="8809" y="26343"/>
                  </a:cubicBezTo>
                  <a:lnTo>
                    <a:pt x="8809" y="26385"/>
                  </a:lnTo>
                  <a:lnTo>
                    <a:pt x="8851" y="26532"/>
                  </a:lnTo>
                  <a:lnTo>
                    <a:pt x="8705" y="26552"/>
                  </a:lnTo>
                  <a:cubicBezTo>
                    <a:pt x="8412" y="26594"/>
                    <a:pt x="8119" y="26594"/>
                    <a:pt x="7826" y="26615"/>
                  </a:cubicBezTo>
                  <a:cubicBezTo>
                    <a:pt x="7282" y="26636"/>
                    <a:pt x="6675" y="26699"/>
                    <a:pt x="6110" y="26699"/>
                  </a:cubicBezTo>
                  <a:lnTo>
                    <a:pt x="5901" y="26699"/>
                  </a:lnTo>
                  <a:cubicBezTo>
                    <a:pt x="5608" y="26699"/>
                    <a:pt x="5294" y="26657"/>
                    <a:pt x="5001" y="26636"/>
                  </a:cubicBezTo>
                  <a:cubicBezTo>
                    <a:pt x="4710" y="26610"/>
                    <a:pt x="4411" y="26583"/>
                    <a:pt x="4119" y="26583"/>
                  </a:cubicBezTo>
                  <a:cubicBezTo>
                    <a:pt x="3953" y="26583"/>
                    <a:pt x="3789" y="26592"/>
                    <a:pt x="3631" y="26614"/>
                  </a:cubicBezTo>
                  <a:lnTo>
                    <a:pt x="3631" y="26614"/>
                  </a:lnTo>
                  <a:cubicBezTo>
                    <a:pt x="4216" y="26825"/>
                    <a:pt x="4889" y="26827"/>
                    <a:pt x="5545" y="26845"/>
                  </a:cubicBezTo>
                  <a:lnTo>
                    <a:pt x="5859" y="26845"/>
                  </a:lnTo>
                  <a:cubicBezTo>
                    <a:pt x="6024" y="26849"/>
                    <a:pt x="6198" y="26852"/>
                    <a:pt x="6378" y="26852"/>
                  </a:cubicBezTo>
                  <a:cubicBezTo>
                    <a:pt x="7155" y="26852"/>
                    <a:pt x="8055" y="26806"/>
                    <a:pt x="8956" y="26636"/>
                  </a:cubicBezTo>
                  <a:cubicBezTo>
                    <a:pt x="8977" y="26636"/>
                    <a:pt x="8998" y="26615"/>
                    <a:pt x="8998" y="26594"/>
                  </a:cubicBezTo>
                  <a:cubicBezTo>
                    <a:pt x="9039" y="26552"/>
                    <a:pt x="9039" y="26490"/>
                    <a:pt x="8998" y="26448"/>
                  </a:cubicBezTo>
                  <a:lnTo>
                    <a:pt x="8956" y="26385"/>
                  </a:lnTo>
                  <a:lnTo>
                    <a:pt x="9039" y="26301"/>
                  </a:lnTo>
                  <a:cubicBezTo>
                    <a:pt x="9060" y="26280"/>
                    <a:pt x="9060" y="26239"/>
                    <a:pt x="9081" y="26197"/>
                  </a:cubicBezTo>
                  <a:cubicBezTo>
                    <a:pt x="9102" y="24732"/>
                    <a:pt x="9144" y="23288"/>
                    <a:pt x="9186" y="21824"/>
                  </a:cubicBezTo>
                  <a:cubicBezTo>
                    <a:pt x="9353" y="15860"/>
                    <a:pt x="9500" y="9562"/>
                    <a:pt x="9332" y="3390"/>
                  </a:cubicBezTo>
                  <a:cubicBezTo>
                    <a:pt x="9332" y="3348"/>
                    <a:pt x="9332" y="3348"/>
                    <a:pt x="9291" y="3327"/>
                  </a:cubicBezTo>
                  <a:lnTo>
                    <a:pt x="9144" y="3202"/>
                  </a:lnTo>
                  <a:lnTo>
                    <a:pt x="9332" y="3118"/>
                  </a:lnTo>
                  <a:cubicBezTo>
                    <a:pt x="9353" y="3097"/>
                    <a:pt x="9374" y="3076"/>
                    <a:pt x="9374" y="3055"/>
                  </a:cubicBezTo>
                  <a:cubicBezTo>
                    <a:pt x="9374" y="3013"/>
                    <a:pt x="9374" y="2972"/>
                    <a:pt x="9353" y="2951"/>
                  </a:cubicBezTo>
                  <a:cubicBezTo>
                    <a:pt x="9081" y="2658"/>
                    <a:pt x="8767" y="2365"/>
                    <a:pt x="8454" y="2135"/>
                  </a:cubicBezTo>
                  <a:cubicBezTo>
                    <a:pt x="8244" y="1967"/>
                    <a:pt x="8035" y="1779"/>
                    <a:pt x="7847" y="1612"/>
                  </a:cubicBezTo>
                  <a:cubicBezTo>
                    <a:pt x="7428" y="1193"/>
                    <a:pt x="7010" y="775"/>
                    <a:pt x="6633" y="356"/>
                  </a:cubicBezTo>
                  <a:lnTo>
                    <a:pt x="6570" y="293"/>
                  </a:lnTo>
                  <a:lnTo>
                    <a:pt x="6612" y="210"/>
                  </a:lnTo>
                  <a:cubicBezTo>
                    <a:pt x="6612" y="189"/>
                    <a:pt x="6612" y="147"/>
                    <a:pt x="6570" y="84"/>
                  </a:cubicBezTo>
                  <a:cubicBezTo>
                    <a:pt x="6550" y="63"/>
                    <a:pt x="6529" y="63"/>
                    <a:pt x="6529" y="63"/>
                  </a:cubicBezTo>
                  <a:lnTo>
                    <a:pt x="6319" y="63"/>
                  </a:lnTo>
                  <a:cubicBezTo>
                    <a:pt x="5357" y="84"/>
                    <a:pt x="4421" y="110"/>
                    <a:pt x="3489" y="110"/>
                  </a:cubicBezTo>
                  <a:cubicBezTo>
                    <a:pt x="2558" y="110"/>
                    <a:pt x="1632" y="84"/>
                    <a:pt x="6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4"/>
          <p:cNvGrpSpPr/>
          <p:nvPr/>
        </p:nvGrpSpPr>
        <p:grpSpPr>
          <a:xfrm rot="-6713287">
            <a:off x="7613335" y="2114859"/>
            <a:ext cx="94295" cy="176411"/>
            <a:chOff x="6238667" y="1228635"/>
            <a:chExt cx="66818" cy="124997"/>
          </a:xfrm>
        </p:grpSpPr>
        <p:sp>
          <p:nvSpPr>
            <p:cNvPr id="312" name="Google Shape;312;p14"/>
            <p:cNvSpPr/>
            <p:nvPr/>
          </p:nvSpPr>
          <p:spPr>
            <a:xfrm rot="4444740">
              <a:off x="6236881" y="1238744"/>
              <a:ext cx="42323" cy="28224"/>
            </a:xfrm>
            <a:custGeom>
              <a:avLst/>
              <a:gdLst/>
              <a:ahLst/>
              <a:cxnLst/>
              <a:rect l="l" t="t" r="r" b="b"/>
              <a:pathLst>
                <a:path w="1693" h="1129" extrusionOk="0">
                  <a:moveTo>
                    <a:pt x="0" y="1129"/>
                  </a:moveTo>
                  <a:cubicBezTo>
                    <a:pt x="607" y="825"/>
                    <a:pt x="1213" y="480"/>
                    <a:pt x="1693" y="0"/>
                  </a:cubicBezTo>
                </a:path>
              </a:pathLst>
            </a:custGeom>
            <a:noFill/>
            <a:ln w="9525" cap="flat" cmpd="sng">
              <a:solidFill>
                <a:schemeClr val="dk2"/>
              </a:solidFill>
              <a:prstDash val="solid"/>
              <a:round/>
              <a:headEnd type="none" w="med" len="med"/>
              <a:tailEnd type="none" w="med" len="med"/>
            </a:ln>
          </p:spPr>
        </p:sp>
        <p:sp>
          <p:nvSpPr>
            <p:cNvPr id="313" name="Google Shape;313;p14"/>
            <p:cNvSpPr/>
            <p:nvPr/>
          </p:nvSpPr>
          <p:spPr>
            <a:xfrm rot="4444740">
              <a:off x="6231202" y="1285965"/>
              <a:ext cx="84646" cy="42323"/>
            </a:xfrm>
            <a:custGeom>
              <a:avLst/>
              <a:gdLst/>
              <a:ahLst/>
              <a:cxnLst/>
              <a:rect l="l" t="t" r="r" b="b"/>
              <a:pathLst>
                <a:path w="3386" h="1693" extrusionOk="0">
                  <a:moveTo>
                    <a:pt x="3386" y="0"/>
                  </a:moveTo>
                  <a:cubicBezTo>
                    <a:pt x="2162" y="306"/>
                    <a:pt x="1197" y="1294"/>
                    <a:pt x="0" y="1693"/>
                  </a:cubicBezTo>
                </a:path>
              </a:pathLst>
            </a:custGeom>
            <a:noFill/>
            <a:ln w="9525" cap="flat" cmpd="sng">
              <a:solidFill>
                <a:schemeClr val="dk2"/>
              </a:solidFill>
              <a:prstDash val="solid"/>
              <a:round/>
              <a:headEnd type="none" w="med" len="med"/>
              <a:tailEnd type="none" w="med" len="med"/>
            </a:ln>
          </p:spPr>
        </p:sp>
      </p:grpSp>
      <p:grpSp>
        <p:nvGrpSpPr>
          <p:cNvPr id="314" name="Google Shape;314;p14"/>
          <p:cNvGrpSpPr/>
          <p:nvPr/>
        </p:nvGrpSpPr>
        <p:grpSpPr>
          <a:xfrm rot="-3114728">
            <a:off x="2335466" y="-238510"/>
            <a:ext cx="352822" cy="637109"/>
            <a:chOff x="-1647381" y="438903"/>
            <a:chExt cx="649881" cy="1173523"/>
          </a:xfrm>
        </p:grpSpPr>
        <p:sp>
          <p:nvSpPr>
            <p:cNvPr id="315" name="Google Shape;315;p14"/>
            <p:cNvSpPr/>
            <p:nvPr/>
          </p:nvSpPr>
          <p:spPr>
            <a:xfrm>
              <a:off x="-1413107" y="492639"/>
              <a:ext cx="398847" cy="1093962"/>
            </a:xfrm>
            <a:custGeom>
              <a:avLst/>
              <a:gdLst/>
              <a:ahLst/>
              <a:cxnLst/>
              <a:rect l="l" t="t" r="r" b="b"/>
              <a:pathLst>
                <a:path w="4973" h="13640" extrusionOk="0">
                  <a:moveTo>
                    <a:pt x="4373" y="0"/>
                  </a:moveTo>
                  <a:cubicBezTo>
                    <a:pt x="4258" y="0"/>
                    <a:pt x="4142" y="45"/>
                    <a:pt x="4047" y="151"/>
                  </a:cubicBezTo>
                  <a:cubicBezTo>
                    <a:pt x="3485" y="788"/>
                    <a:pt x="2905" y="1409"/>
                    <a:pt x="2334" y="2030"/>
                  </a:cubicBezTo>
                  <a:cubicBezTo>
                    <a:pt x="1871" y="2551"/>
                    <a:pt x="1333" y="3048"/>
                    <a:pt x="911" y="3619"/>
                  </a:cubicBezTo>
                  <a:cubicBezTo>
                    <a:pt x="853" y="3652"/>
                    <a:pt x="820" y="3710"/>
                    <a:pt x="803" y="3776"/>
                  </a:cubicBezTo>
                  <a:cubicBezTo>
                    <a:pt x="770" y="3817"/>
                    <a:pt x="745" y="3850"/>
                    <a:pt x="721" y="3892"/>
                  </a:cubicBezTo>
                  <a:cubicBezTo>
                    <a:pt x="596" y="4057"/>
                    <a:pt x="605" y="4281"/>
                    <a:pt x="745" y="4430"/>
                  </a:cubicBezTo>
                  <a:cubicBezTo>
                    <a:pt x="514" y="7351"/>
                    <a:pt x="1" y="10272"/>
                    <a:pt x="50" y="13202"/>
                  </a:cubicBezTo>
                  <a:cubicBezTo>
                    <a:pt x="59" y="13488"/>
                    <a:pt x="276" y="13640"/>
                    <a:pt x="497" y="13640"/>
                  </a:cubicBezTo>
                  <a:cubicBezTo>
                    <a:pt x="678" y="13640"/>
                    <a:pt x="861" y="13538"/>
                    <a:pt x="936" y="13326"/>
                  </a:cubicBezTo>
                  <a:cubicBezTo>
                    <a:pt x="2343" y="9122"/>
                    <a:pt x="3708" y="4918"/>
                    <a:pt x="4883" y="639"/>
                  </a:cubicBezTo>
                  <a:cubicBezTo>
                    <a:pt x="4973" y="305"/>
                    <a:pt x="4674" y="0"/>
                    <a:pt x="4373" y="0"/>
                  </a:cubicBezTo>
                  <a:close/>
                </a:path>
              </a:pathLst>
            </a:custGeom>
            <a:solidFill>
              <a:srgbClr val="A0D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4"/>
            <p:cNvSpPr/>
            <p:nvPr/>
          </p:nvSpPr>
          <p:spPr>
            <a:xfrm>
              <a:off x="-1647381" y="438903"/>
              <a:ext cx="649881" cy="1173523"/>
            </a:xfrm>
            <a:custGeom>
              <a:avLst/>
              <a:gdLst/>
              <a:ahLst/>
              <a:cxnLst/>
              <a:rect l="l" t="t" r="r" b="b"/>
              <a:pathLst>
                <a:path w="8103" h="14632" extrusionOk="0">
                  <a:moveTo>
                    <a:pt x="274" y="225"/>
                  </a:moveTo>
                  <a:cubicBezTo>
                    <a:pt x="505" y="260"/>
                    <a:pt x="741" y="270"/>
                    <a:pt x="979" y="270"/>
                  </a:cubicBezTo>
                  <a:cubicBezTo>
                    <a:pt x="1312" y="270"/>
                    <a:pt x="1647" y="250"/>
                    <a:pt x="1970" y="250"/>
                  </a:cubicBezTo>
                  <a:cubicBezTo>
                    <a:pt x="2624" y="250"/>
                    <a:pt x="3269" y="258"/>
                    <a:pt x="3923" y="267"/>
                  </a:cubicBezTo>
                  <a:cubicBezTo>
                    <a:pt x="5197" y="300"/>
                    <a:pt x="6464" y="391"/>
                    <a:pt x="7738" y="432"/>
                  </a:cubicBezTo>
                  <a:cubicBezTo>
                    <a:pt x="7101" y="1069"/>
                    <a:pt x="6348" y="1574"/>
                    <a:pt x="5727" y="2236"/>
                  </a:cubicBezTo>
                  <a:cubicBezTo>
                    <a:pt x="5379" y="2609"/>
                    <a:pt x="5048" y="2989"/>
                    <a:pt x="4709" y="3370"/>
                  </a:cubicBezTo>
                  <a:cubicBezTo>
                    <a:pt x="4428" y="3693"/>
                    <a:pt x="4022" y="4015"/>
                    <a:pt x="3857" y="4429"/>
                  </a:cubicBezTo>
                  <a:cubicBezTo>
                    <a:pt x="3857" y="4413"/>
                    <a:pt x="3857" y="4404"/>
                    <a:pt x="3848" y="4396"/>
                  </a:cubicBezTo>
                  <a:cubicBezTo>
                    <a:pt x="3377" y="3635"/>
                    <a:pt x="2740" y="2948"/>
                    <a:pt x="2152" y="2278"/>
                  </a:cubicBezTo>
                  <a:cubicBezTo>
                    <a:pt x="1854" y="1938"/>
                    <a:pt x="1556" y="1607"/>
                    <a:pt x="1250" y="1285"/>
                  </a:cubicBezTo>
                  <a:cubicBezTo>
                    <a:pt x="1068" y="1103"/>
                    <a:pt x="894" y="912"/>
                    <a:pt x="712" y="738"/>
                  </a:cubicBezTo>
                  <a:cubicBezTo>
                    <a:pt x="621" y="647"/>
                    <a:pt x="530" y="556"/>
                    <a:pt x="439" y="465"/>
                  </a:cubicBezTo>
                  <a:cubicBezTo>
                    <a:pt x="331" y="432"/>
                    <a:pt x="265" y="333"/>
                    <a:pt x="274" y="225"/>
                  </a:cubicBezTo>
                  <a:close/>
                  <a:moveTo>
                    <a:pt x="7730" y="796"/>
                  </a:moveTo>
                  <a:cubicBezTo>
                    <a:pt x="7001" y="3014"/>
                    <a:pt x="6298" y="5240"/>
                    <a:pt x="5586" y="7458"/>
                  </a:cubicBezTo>
                  <a:cubicBezTo>
                    <a:pt x="4941" y="9452"/>
                    <a:pt x="4246" y="11439"/>
                    <a:pt x="3658" y="13441"/>
                  </a:cubicBezTo>
                  <a:cubicBezTo>
                    <a:pt x="3683" y="12953"/>
                    <a:pt x="3691" y="12456"/>
                    <a:pt x="3708" y="11976"/>
                  </a:cubicBezTo>
                  <a:cubicBezTo>
                    <a:pt x="3749" y="11124"/>
                    <a:pt x="3782" y="10280"/>
                    <a:pt x="3815" y="9428"/>
                  </a:cubicBezTo>
                  <a:cubicBezTo>
                    <a:pt x="3840" y="8584"/>
                    <a:pt x="3865" y="7731"/>
                    <a:pt x="3890" y="6887"/>
                  </a:cubicBezTo>
                  <a:cubicBezTo>
                    <a:pt x="3906" y="6134"/>
                    <a:pt x="4031" y="5257"/>
                    <a:pt x="3873" y="4520"/>
                  </a:cubicBezTo>
                  <a:lnTo>
                    <a:pt x="3906" y="4520"/>
                  </a:lnTo>
                  <a:cubicBezTo>
                    <a:pt x="4337" y="4313"/>
                    <a:pt x="4643" y="3817"/>
                    <a:pt x="4949" y="3469"/>
                  </a:cubicBezTo>
                  <a:cubicBezTo>
                    <a:pt x="5313" y="3072"/>
                    <a:pt x="5661" y="2667"/>
                    <a:pt x="6033" y="2278"/>
                  </a:cubicBezTo>
                  <a:cubicBezTo>
                    <a:pt x="6406" y="1897"/>
                    <a:pt x="6795" y="1541"/>
                    <a:pt x="7217" y="1218"/>
                  </a:cubicBezTo>
                  <a:cubicBezTo>
                    <a:pt x="7390" y="1078"/>
                    <a:pt x="7572" y="945"/>
                    <a:pt x="7730" y="796"/>
                  </a:cubicBezTo>
                  <a:close/>
                  <a:moveTo>
                    <a:pt x="406" y="805"/>
                  </a:moveTo>
                  <a:lnTo>
                    <a:pt x="406" y="805"/>
                  </a:lnTo>
                  <a:cubicBezTo>
                    <a:pt x="580" y="970"/>
                    <a:pt x="754" y="1111"/>
                    <a:pt x="811" y="1177"/>
                  </a:cubicBezTo>
                  <a:cubicBezTo>
                    <a:pt x="1829" y="2245"/>
                    <a:pt x="2698" y="3428"/>
                    <a:pt x="3683" y="4520"/>
                  </a:cubicBezTo>
                  <a:cubicBezTo>
                    <a:pt x="3700" y="4537"/>
                    <a:pt x="3724" y="4545"/>
                    <a:pt x="3757" y="4545"/>
                  </a:cubicBezTo>
                  <a:cubicBezTo>
                    <a:pt x="3592" y="5249"/>
                    <a:pt x="3683" y="6068"/>
                    <a:pt x="3666" y="6779"/>
                  </a:cubicBezTo>
                  <a:cubicBezTo>
                    <a:pt x="3650" y="7632"/>
                    <a:pt x="3625" y="8476"/>
                    <a:pt x="3592" y="9328"/>
                  </a:cubicBezTo>
                  <a:cubicBezTo>
                    <a:pt x="3559" y="10139"/>
                    <a:pt x="3526" y="10959"/>
                    <a:pt x="3484" y="11770"/>
                  </a:cubicBezTo>
                  <a:cubicBezTo>
                    <a:pt x="3451" y="12597"/>
                    <a:pt x="3352" y="13449"/>
                    <a:pt x="3369" y="14277"/>
                  </a:cubicBezTo>
                  <a:cubicBezTo>
                    <a:pt x="3087" y="13193"/>
                    <a:pt x="2756" y="12125"/>
                    <a:pt x="2516" y="11033"/>
                  </a:cubicBezTo>
                  <a:cubicBezTo>
                    <a:pt x="2268" y="9850"/>
                    <a:pt x="2036" y="8666"/>
                    <a:pt x="1796" y="7491"/>
                  </a:cubicBezTo>
                  <a:cubicBezTo>
                    <a:pt x="1341" y="5265"/>
                    <a:pt x="952" y="3014"/>
                    <a:pt x="406" y="805"/>
                  </a:cubicBezTo>
                  <a:close/>
                  <a:moveTo>
                    <a:pt x="1184" y="0"/>
                  </a:moveTo>
                  <a:cubicBezTo>
                    <a:pt x="851" y="0"/>
                    <a:pt x="516" y="16"/>
                    <a:pt x="199" y="85"/>
                  </a:cubicBezTo>
                  <a:cubicBezTo>
                    <a:pt x="190" y="82"/>
                    <a:pt x="182" y="81"/>
                    <a:pt x="174" y="81"/>
                  </a:cubicBezTo>
                  <a:cubicBezTo>
                    <a:pt x="153" y="81"/>
                    <a:pt x="134" y="89"/>
                    <a:pt x="116" y="101"/>
                  </a:cubicBezTo>
                  <a:cubicBezTo>
                    <a:pt x="100" y="109"/>
                    <a:pt x="83" y="118"/>
                    <a:pt x="83" y="134"/>
                  </a:cubicBezTo>
                  <a:cubicBezTo>
                    <a:pt x="67" y="143"/>
                    <a:pt x="58" y="159"/>
                    <a:pt x="50" y="176"/>
                  </a:cubicBezTo>
                  <a:cubicBezTo>
                    <a:pt x="0" y="275"/>
                    <a:pt x="58" y="407"/>
                    <a:pt x="166" y="548"/>
                  </a:cubicBezTo>
                  <a:cubicBezTo>
                    <a:pt x="538" y="2923"/>
                    <a:pt x="1101" y="5290"/>
                    <a:pt x="1581" y="7648"/>
                  </a:cubicBezTo>
                  <a:cubicBezTo>
                    <a:pt x="1821" y="8832"/>
                    <a:pt x="2053" y="10007"/>
                    <a:pt x="2309" y="11190"/>
                  </a:cubicBezTo>
                  <a:cubicBezTo>
                    <a:pt x="2549" y="12291"/>
                    <a:pt x="2773" y="13458"/>
                    <a:pt x="3211" y="14500"/>
                  </a:cubicBezTo>
                  <a:cubicBezTo>
                    <a:pt x="3227" y="14533"/>
                    <a:pt x="3261" y="14551"/>
                    <a:pt x="3293" y="14551"/>
                  </a:cubicBezTo>
                  <a:cubicBezTo>
                    <a:pt x="3311" y="14551"/>
                    <a:pt x="3329" y="14545"/>
                    <a:pt x="3344" y="14534"/>
                  </a:cubicBezTo>
                  <a:lnTo>
                    <a:pt x="3344" y="14534"/>
                  </a:lnTo>
                  <a:cubicBezTo>
                    <a:pt x="3329" y="14593"/>
                    <a:pt x="3379" y="14632"/>
                    <a:pt x="3428" y="14632"/>
                  </a:cubicBezTo>
                  <a:cubicBezTo>
                    <a:pt x="3460" y="14632"/>
                    <a:pt x="3491" y="14615"/>
                    <a:pt x="3501" y="14575"/>
                  </a:cubicBezTo>
                  <a:cubicBezTo>
                    <a:pt x="3509" y="14542"/>
                    <a:pt x="3517" y="14517"/>
                    <a:pt x="3526" y="14484"/>
                  </a:cubicBezTo>
                  <a:cubicBezTo>
                    <a:pt x="3542" y="14476"/>
                    <a:pt x="3559" y="14459"/>
                    <a:pt x="3559" y="14434"/>
                  </a:cubicBezTo>
                  <a:lnTo>
                    <a:pt x="3567" y="14385"/>
                  </a:lnTo>
                  <a:cubicBezTo>
                    <a:pt x="4403" y="12134"/>
                    <a:pt x="5073" y="9808"/>
                    <a:pt x="5818" y="7516"/>
                  </a:cubicBezTo>
                  <a:cubicBezTo>
                    <a:pt x="6571" y="5157"/>
                    <a:pt x="7349" y="2816"/>
                    <a:pt x="8094" y="449"/>
                  </a:cubicBezTo>
                  <a:cubicBezTo>
                    <a:pt x="8102" y="416"/>
                    <a:pt x="8094" y="374"/>
                    <a:pt x="8069" y="341"/>
                  </a:cubicBezTo>
                  <a:cubicBezTo>
                    <a:pt x="8061" y="316"/>
                    <a:pt x="8044" y="292"/>
                    <a:pt x="8019" y="275"/>
                  </a:cubicBezTo>
                  <a:cubicBezTo>
                    <a:pt x="8003" y="242"/>
                    <a:pt x="7970" y="217"/>
                    <a:pt x="7928" y="209"/>
                  </a:cubicBezTo>
                  <a:cubicBezTo>
                    <a:pt x="6604" y="76"/>
                    <a:pt x="5255" y="52"/>
                    <a:pt x="3923" y="27"/>
                  </a:cubicBezTo>
                  <a:cubicBezTo>
                    <a:pt x="3277" y="10"/>
                    <a:pt x="2624" y="10"/>
                    <a:pt x="1970" y="10"/>
                  </a:cubicBezTo>
                  <a:cubicBezTo>
                    <a:pt x="1716" y="10"/>
                    <a:pt x="1451" y="0"/>
                    <a:pt x="1184" y="0"/>
                  </a:cubicBezTo>
                  <a:close/>
                </a:path>
              </a:pathLst>
            </a:custGeom>
            <a:solidFill>
              <a:srgbClr val="151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14"/>
          <p:cNvGrpSpPr/>
          <p:nvPr/>
        </p:nvGrpSpPr>
        <p:grpSpPr>
          <a:xfrm>
            <a:off x="8022539" y="3571469"/>
            <a:ext cx="198865" cy="513293"/>
            <a:chOff x="-3700272" y="2182046"/>
            <a:chExt cx="357864" cy="923853"/>
          </a:xfrm>
        </p:grpSpPr>
        <p:sp>
          <p:nvSpPr>
            <p:cNvPr id="318" name="Google Shape;318;p14"/>
            <p:cNvSpPr/>
            <p:nvPr/>
          </p:nvSpPr>
          <p:spPr>
            <a:xfrm>
              <a:off x="-3694097" y="2192873"/>
              <a:ext cx="256728" cy="483701"/>
            </a:xfrm>
            <a:custGeom>
              <a:avLst/>
              <a:gdLst/>
              <a:ahLst/>
              <a:cxnLst/>
              <a:rect l="l" t="t" r="r" b="b"/>
              <a:pathLst>
                <a:path w="3201" h="6031" extrusionOk="0">
                  <a:moveTo>
                    <a:pt x="1742" y="0"/>
                  </a:moveTo>
                  <a:cubicBezTo>
                    <a:pt x="1564" y="0"/>
                    <a:pt x="1373" y="126"/>
                    <a:pt x="1364" y="336"/>
                  </a:cubicBezTo>
                  <a:cubicBezTo>
                    <a:pt x="1347" y="1321"/>
                    <a:pt x="1107" y="2264"/>
                    <a:pt x="801" y="3191"/>
                  </a:cubicBezTo>
                  <a:cubicBezTo>
                    <a:pt x="520" y="4043"/>
                    <a:pt x="106" y="4937"/>
                    <a:pt x="15" y="5831"/>
                  </a:cubicBezTo>
                  <a:cubicBezTo>
                    <a:pt x="0" y="5963"/>
                    <a:pt x="104" y="6031"/>
                    <a:pt x="211" y="6031"/>
                  </a:cubicBezTo>
                  <a:cubicBezTo>
                    <a:pt x="286" y="6031"/>
                    <a:pt x="363" y="5998"/>
                    <a:pt x="404" y="5930"/>
                  </a:cubicBezTo>
                  <a:lnTo>
                    <a:pt x="429" y="5897"/>
                  </a:lnTo>
                  <a:cubicBezTo>
                    <a:pt x="462" y="5905"/>
                    <a:pt x="495" y="5909"/>
                    <a:pt x="527" y="5909"/>
                  </a:cubicBezTo>
                  <a:cubicBezTo>
                    <a:pt x="559" y="5909"/>
                    <a:pt x="590" y="5905"/>
                    <a:pt x="619" y="5897"/>
                  </a:cubicBezTo>
                  <a:cubicBezTo>
                    <a:pt x="1008" y="5806"/>
                    <a:pt x="1297" y="5483"/>
                    <a:pt x="1637" y="5285"/>
                  </a:cubicBezTo>
                  <a:cubicBezTo>
                    <a:pt x="2026" y="5061"/>
                    <a:pt x="2431" y="4896"/>
                    <a:pt x="2861" y="4788"/>
                  </a:cubicBezTo>
                  <a:cubicBezTo>
                    <a:pt x="3077" y="4722"/>
                    <a:pt x="3201" y="4498"/>
                    <a:pt x="3143" y="4291"/>
                  </a:cubicBezTo>
                  <a:cubicBezTo>
                    <a:pt x="2688" y="2967"/>
                    <a:pt x="2315" y="1619"/>
                    <a:pt x="2042" y="245"/>
                  </a:cubicBezTo>
                  <a:cubicBezTo>
                    <a:pt x="2010" y="75"/>
                    <a:pt x="1880" y="0"/>
                    <a:pt x="17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4"/>
            <p:cNvSpPr/>
            <p:nvPr/>
          </p:nvSpPr>
          <p:spPr>
            <a:xfrm>
              <a:off x="-3700272" y="2182046"/>
              <a:ext cx="357864" cy="923853"/>
            </a:xfrm>
            <a:custGeom>
              <a:avLst/>
              <a:gdLst/>
              <a:ahLst/>
              <a:cxnLst/>
              <a:rect l="l" t="t" r="r" b="b"/>
              <a:pathLst>
                <a:path w="4462" h="11519" extrusionOk="0">
                  <a:moveTo>
                    <a:pt x="1962" y="405"/>
                  </a:moveTo>
                  <a:lnTo>
                    <a:pt x="1962" y="405"/>
                  </a:lnTo>
                  <a:cubicBezTo>
                    <a:pt x="2351" y="1017"/>
                    <a:pt x="3096" y="2622"/>
                    <a:pt x="3178" y="2813"/>
                  </a:cubicBezTo>
                  <a:cubicBezTo>
                    <a:pt x="3534" y="3640"/>
                    <a:pt x="3783" y="4518"/>
                    <a:pt x="4147" y="5337"/>
                  </a:cubicBezTo>
                  <a:cubicBezTo>
                    <a:pt x="3783" y="5039"/>
                    <a:pt x="3435" y="4716"/>
                    <a:pt x="3112" y="4369"/>
                  </a:cubicBezTo>
                  <a:lnTo>
                    <a:pt x="3137" y="4352"/>
                  </a:lnTo>
                  <a:cubicBezTo>
                    <a:pt x="3174" y="4322"/>
                    <a:pt x="3145" y="4267"/>
                    <a:pt x="3103" y="4267"/>
                  </a:cubicBezTo>
                  <a:cubicBezTo>
                    <a:pt x="3098" y="4267"/>
                    <a:pt x="3093" y="4267"/>
                    <a:pt x="3087" y="4269"/>
                  </a:cubicBezTo>
                  <a:cubicBezTo>
                    <a:pt x="3087" y="4261"/>
                    <a:pt x="3087" y="4261"/>
                    <a:pt x="3087" y="4253"/>
                  </a:cubicBezTo>
                  <a:cubicBezTo>
                    <a:pt x="3112" y="4228"/>
                    <a:pt x="3112" y="4187"/>
                    <a:pt x="3104" y="4162"/>
                  </a:cubicBezTo>
                  <a:cubicBezTo>
                    <a:pt x="2790" y="2887"/>
                    <a:pt x="2409" y="1629"/>
                    <a:pt x="1962" y="405"/>
                  </a:cubicBezTo>
                  <a:close/>
                  <a:moveTo>
                    <a:pt x="1763" y="454"/>
                  </a:moveTo>
                  <a:cubicBezTo>
                    <a:pt x="2144" y="1712"/>
                    <a:pt x="2541" y="2962"/>
                    <a:pt x="2864" y="4228"/>
                  </a:cubicBezTo>
                  <a:cubicBezTo>
                    <a:pt x="2872" y="4244"/>
                    <a:pt x="2881" y="4261"/>
                    <a:pt x="2889" y="4278"/>
                  </a:cubicBezTo>
                  <a:cubicBezTo>
                    <a:pt x="2872" y="4302"/>
                    <a:pt x="2872" y="4327"/>
                    <a:pt x="2889" y="4352"/>
                  </a:cubicBezTo>
                  <a:cubicBezTo>
                    <a:pt x="2897" y="4352"/>
                    <a:pt x="2897" y="4360"/>
                    <a:pt x="2905" y="4360"/>
                  </a:cubicBezTo>
                  <a:cubicBezTo>
                    <a:pt x="2012" y="4782"/>
                    <a:pt x="1192" y="5395"/>
                    <a:pt x="439" y="6040"/>
                  </a:cubicBezTo>
                  <a:cubicBezTo>
                    <a:pt x="1101" y="4228"/>
                    <a:pt x="1449" y="2341"/>
                    <a:pt x="1763" y="454"/>
                  </a:cubicBezTo>
                  <a:close/>
                  <a:moveTo>
                    <a:pt x="2856" y="4559"/>
                  </a:moveTo>
                  <a:lnTo>
                    <a:pt x="2856" y="4559"/>
                  </a:lnTo>
                  <a:cubicBezTo>
                    <a:pt x="2343" y="6628"/>
                    <a:pt x="2012" y="8771"/>
                    <a:pt x="1664" y="10873"/>
                  </a:cubicBezTo>
                  <a:lnTo>
                    <a:pt x="1664" y="10881"/>
                  </a:lnTo>
                  <a:cubicBezTo>
                    <a:pt x="1465" y="10137"/>
                    <a:pt x="1209" y="9400"/>
                    <a:pt x="985" y="8664"/>
                  </a:cubicBezTo>
                  <a:cubicBezTo>
                    <a:pt x="779" y="7977"/>
                    <a:pt x="630" y="7141"/>
                    <a:pt x="274" y="6495"/>
                  </a:cubicBezTo>
                  <a:cubicBezTo>
                    <a:pt x="1093" y="5784"/>
                    <a:pt x="1979" y="5188"/>
                    <a:pt x="2856" y="4559"/>
                  </a:cubicBezTo>
                  <a:close/>
                  <a:moveTo>
                    <a:pt x="3046" y="4542"/>
                  </a:moveTo>
                  <a:cubicBezTo>
                    <a:pt x="3394" y="4981"/>
                    <a:pt x="3799" y="5378"/>
                    <a:pt x="4254" y="5709"/>
                  </a:cubicBezTo>
                  <a:cubicBezTo>
                    <a:pt x="3832" y="6537"/>
                    <a:pt x="3609" y="7488"/>
                    <a:pt x="3286" y="8349"/>
                  </a:cubicBezTo>
                  <a:cubicBezTo>
                    <a:pt x="2930" y="9276"/>
                    <a:pt x="2566" y="10393"/>
                    <a:pt x="1871" y="11138"/>
                  </a:cubicBezTo>
                  <a:cubicBezTo>
                    <a:pt x="2285" y="8953"/>
                    <a:pt x="2765" y="6752"/>
                    <a:pt x="3046" y="4542"/>
                  </a:cubicBezTo>
                  <a:close/>
                  <a:moveTo>
                    <a:pt x="1725" y="1"/>
                  </a:moveTo>
                  <a:cubicBezTo>
                    <a:pt x="1695" y="1"/>
                    <a:pt x="1666" y="8"/>
                    <a:pt x="1639" y="24"/>
                  </a:cubicBezTo>
                  <a:cubicBezTo>
                    <a:pt x="1623" y="32"/>
                    <a:pt x="1606" y="49"/>
                    <a:pt x="1598" y="65"/>
                  </a:cubicBezTo>
                  <a:cubicBezTo>
                    <a:pt x="1581" y="82"/>
                    <a:pt x="1573" y="98"/>
                    <a:pt x="1573" y="123"/>
                  </a:cubicBezTo>
                  <a:cubicBezTo>
                    <a:pt x="1217" y="2258"/>
                    <a:pt x="845" y="4393"/>
                    <a:pt x="34" y="6413"/>
                  </a:cubicBezTo>
                  <a:cubicBezTo>
                    <a:pt x="1" y="6479"/>
                    <a:pt x="50" y="6562"/>
                    <a:pt x="125" y="6562"/>
                  </a:cubicBezTo>
                  <a:cubicBezTo>
                    <a:pt x="199" y="7282"/>
                    <a:pt x="539" y="8051"/>
                    <a:pt x="745" y="8730"/>
                  </a:cubicBezTo>
                  <a:cubicBezTo>
                    <a:pt x="1002" y="9566"/>
                    <a:pt x="1225" y="10426"/>
                    <a:pt x="1532" y="11245"/>
                  </a:cubicBezTo>
                  <a:cubicBezTo>
                    <a:pt x="1540" y="11270"/>
                    <a:pt x="1565" y="11295"/>
                    <a:pt x="1590" y="11312"/>
                  </a:cubicBezTo>
                  <a:lnTo>
                    <a:pt x="1581" y="11361"/>
                  </a:lnTo>
                  <a:cubicBezTo>
                    <a:pt x="1570" y="11444"/>
                    <a:pt x="1647" y="11519"/>
                    <a:pt x="1717" y="11519"/>
                  </a:cubicBezTo>
                  <a:cubicBezTo>
                    <a:pt x="1752" y="11519"/>
                    <a:pt x="1785" y="11500"/>
                    <a:pt x="1805" y="11452"/>
                  </a:cubicBezTo>
                  <a:cubicBezTo>
                    <a:pt x="1813" y="11444"/>
                    <a:pt x="1821" y="11427"/>
                    <a:pt x="1821" y="11411"/>
                  </a:cubicBezTo>
                  <a:cubicBezTo>
                    <a:pt x="1846" y="11411"/>
                    <a:pt x="1871" y="11403"/>
                    <a:pt x="1887" y="11386"/>
                  </a:cubicBezTo>
                  <a:cubicBezTo>
                    <a:pt x="2616" y="10765"/>
                    <a:pt x="2996" y="9731"/>
                    <a:pt x="3344" y="8862"/>
                  </a:cubicBezTo>
                  <a:cubicBezTo>
                    <a:pt x="3551" y="8357"/>
                    <a:pt x="3733" y="7844"/>
                    <a:pt x="3923" y="7323"/>
                  </a:cubicBezTo>
                  <a:cubicBezTo>
                    <a:pt x="4105" y="6810"/>
                    <a:pt x="4354" y="6280"/>
                    <a:pt x="4461" y="5742"/>
                  </a:cubicBezTo>
                  <a:cubicBezTo>
                    <a:pt x="4461" y="5693"/>
                    <a:pt x="4453" y="5635"/>
                    <a:pt x="4436" y="5577"/>
                  </a:cubicBezTo>
                  <a:lnTo>
                    <a:pt x="4428" y="5577"/>
                  </a:lnTo>
                  <a:cubicBezTo>
                    <a:pt x="4436" y="5552"/>
                    <a:pt x="4445" y="5527"/>
                    <a:pt x="4436" y="5502"/>
                  </a:cubicBezTo>
                  <a:cubicBezTo>
                    <a:pt x="4285" y="4889"/>
                    <a:pt x="2494" y="1"/>
                    <a:pt x="1725" y="1"/>
                  </a:cubicBezTo>
                  <a:close/>
                </a:path>
              </a:pathLst>
            </a:custGeom>
            <a:solidFill>
              <a:srgbClr val="151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14"/>
          <p:cNvSpPr/>
          <p:nvPr/>
        </p:nvSpPr>
        <p:spPr>
          <a:xfrm>
            <a:off x="1141447" y="4788050"/>
            <a:ext cx="7289363" cy="33930"/>
          </a:xfrm>
          <a:custGeom>
            <a:avLst/>
            <a:gdLst/>
            <a:ahLst/>
            <a:cxnLst/>
            <a:rect l="l" t="t" r="r" b="b"/>
            <a:pathLst>
              <a:path w="185965" h="3680" extrusionOk="0">
                <a:moveTo>
                  <a:pt x="185965" y="621"/>
                </a:moveTo>
                <a:cubicBezTo>
                  <a:pt x="171888" y="5309"/>
                  <a:pt x="156218" y="-1232"/>
                  <a:pt x="141454" y="244"/>
                </a:cubicBezTo>
                <a:cubicBezTo>
                  <a:pt x="94526" y="4934"/>
                  <a:pt x="47162" y="3262"/>
                  <a:pt x="0" y="3262"/>
                </a:cubicBezTo>
              </a:path>
            </a:pathLst>
          </a:custGeom>
          <a:noFill/>
          <a:ln w="9525" cap="flat" cmpd="sng">
            <a:solidFill>
              <a:schemeClr val="dk2"/>
            </a:solidFill>
            <a:prstDash val="solid"/>
            <a:round/>
            <a:headEnd type="none" w="med" len="med"/>
            <a:tailEnd type="none" w="med" len="med"/>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Architects Daughter"/>
              <a:buNone/>
              <a:defRPr sz="2800">
                <a:solidFill>
                  <a:schemeClr val="dk1"/>
                </a:solidFill>
                <a:latin typeface="Architects Daughter"/>
                <a:ea typeface="Architects Daughter"/>
                <a:cs typeface="Architects Daughter"/>
                <a:sym typeface="Architects Daughter"/>
              </a:defRPr>
            </a:lvl1pPr>
            <a:lvl2pPr lvl="1">
              <a:spcBef>
                <a:spcPts val="0"/>
              </a:spcBef>
              <a:spcAft>
                <a:spcPts val="0"/>
              </a:spcAft>
              <a:buClr>
                <a:schemeClr val="dk1"/>
              </a:buClr>
              <a:buSzPts val="2800"/>
              <a:buFont typeface="Architects Daughter"/>
              <a:buNone/>
              <a:defRPr sz="2800">
                <a:solidFill>
                  <a:schemeClr val="dk1"/>
                </a:solidFill>
                <a:latin typeface="Architects Daughter"/>
                <a:ea typeface="Architects Daughter"/>
                <a:cs typeface="Architects Daughter"/>
                <a:sym typeface="Architects Daughter"/>
              </a:defRPr>
            </a:lvl2pPr>
            <a:lvl3pPr lvl="2">
              <a:spcBef>
                <a:spcPts val="0"/>
              </a:spcBef>
              <a:spcAft>
                <a:spcPts val="0"/>
              </a:spcAft>
              <a:buClr>
                <a:schemeClr val="dk1"/>
              </a:buClr>
              <a:buSzPts val="2800"/>
              <a:buFont typeface="Architects Daughter"/>
              <a:buNone/>
              <a:defRPr sz="2800">
                <a:solidFill>
                  <a:schemeClr val="dk1"/>
                </a:solidFill>
                <a:latin typeface="Architects Daughter"/>
                <a:ea typeface="Architects Daughter"/>
                <a:cs typeface="Architects Daughter"/>
                <a:sym typeface="Architects Daughter"/>
              </a:defRPr>
            </a:lvl3pPr>
            <a:lvl4pPr lvl="3">
              <a:spcBef>
                <a:spcPts val="0"/>
              </a:spcBef>
              <a:spcAft>
                <a:spcPts val="0"/>
              </a:spcAft>
              <a:buClr>
                <a:schemeClr val="dk1"/>
              </a:buClr>
              <a:buSzPts val="2800"/>
              <a:buFont typeface="Architects Daughter"/>
              <a:buNone/>
              <a:defRPr sz="2800">
                <a:solidFill>
                  <a:schemeClr val="dk1"/>
                </a:solidFill>
                <a:latin typeface="Architects Daughter"/>
                <a:ea typeface="Architects Daughter"/>
                <a:cs typeface="Architects Daughter"/>
                <a:sym typeface="Architects Daughter"/>
              </a:defRPr>
            </a:lvl4pPr>
            <a:lvl5pPr lvl="4">
              <a:spcBef>
                <a:spcPts val="0"/>
              </a:spcBef>
              <a:spcAft>
                <a:spcPts val="0"/>
              </a:spcAft>
              <a:buClr>
                <a:schemeClr val="dk1"/>
              </a:buClr>
              <a:buSzPts val="2800"/>
              <a:buFont typeface="Architects Daughter"/>
              <a:buNone/>
              <a:defRPr sz="2800">
                <a:solidFill>
                  <a:schemeClr val="dk1"/>
                </a:solidFill>
                <a:latin typeface="Architects Daughter"/>
                <a:ea typeface="Architects Daughter"/>
                <a:cs typeface="Architects Daughter"/>
                <a:sym typeface="Architects Daughter"/>
              </a:defRPr>
            </a:lvl5pPr>
            <a:lvl6pPr lvl="5">
              <a:spcBef>
                <a:spcPts val="0"/>
              </a:spcBef>
              <a:spcAft>
                <a:spcPts val="0"/>
              </a:spcAft>
              <a:buClr>
                <a:schemeClr val="dk1"/>
              </a:buClr>
              <a:buSzPts val="2800"/>
              <a:buFont typeface="Architects Daughter"/>
              <a:buNone/>
              <a:defRPr sz="2800">
                <a:solidFill>
                  <a:schemeClr val="dk1"/>
                </a:solidFill>
                <a:latin typeface="Architects Daughter"/>
                <a:ea typeface="Architects Daughter"/>
                <a:cs typeface="Architects Daughter"/>
                <a:sym typeface="Architects Daughter"/>
              </a:defRPr>
            </a:lvl6pPr>
            <a:lvl7pPr lvl="6">
              <a:spcBef>
                <a:spcPts val="0"/>
              </a:spcBef>
              <a:spcAft>
                <a:spcPts val="0"/>
              </a:spcAft>
              <a:buClr>
                <a:schemeClr val="dk1"/>
              </a:buClr>
              <a:buSzPts val="2800"/>
              <a:buFont typeface="Architects Daughter"/>
              <a:buNone/>
              <a:defRPr sz="2800">
                <a:solidFill>
                  <a:schemeClr val="dk1"/>
                </a:solidFill>
                <a:latin typeface="Architects Daughter"/>
                <a:ea typeface="Architects Daughter"/>
                <a:cs typeface="Architects Daughter"/>
                <a:sym typeface="Architects Daughter"/>
              </a:defRPr>
            </a:lvl7pPr>
            <a:lvl8pPr lvl="7">
              <a:spcBef>
                <a:spcPts val="0"/>
              </a:spcBef>
              <a:spcAft>
                <a:spcPts val="0"/>
              </a:spcAft>
              <a:buClr>
                <a:schemeClr val="dk1"/>
              </a:buClr>
              <a:buSzPts val="2800"/>
              <a:buFont typeface="Architects Daughter"/>
              <a:buNone/>
              <a:defRPr sz="2800">
                <a:solidFill>
                  <a:schemeClr val="dk1"/>
                </a:solidFill>
                <a:latin typeface="Architects Daughter"/>
                <a:ea typeface="Architects Daughter"/>
                <a:cs typeface="Architects Daughter"/>
                <a:sym typeface="Architects Daughter"/>
              </a:defRPr>
            </a:lvl8pPr>
            <a:lvl9pPr lvl="8">
              <a:spcBef>
                <a:spcPts val="0"/>
              </a:spcBef>
              <a:spcAft>
                <a:spcPts val="0"/>
              </a:spcAft>
              <a:buClr>
                <a:schemeClr val="dk1"/>
              </a:buClr>
              <a:buSzPts val="2800"/>
              <a:buFont typeface="Architects Daughter"/>
              <a:buNone/>
              <a:defRPr sz="2800">
                <a:solidFill>
                  <a:schemeClr val="dk1"/>
                </a:solidFill>
                <a:latin typeface="Architects Daughter"/>
                <a:ea typeface="Architects Daughter"/>
                <a:cs typeface="Architects Daughter"/>
                <a:sym typeface="Architects Daught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1pPr>
            <a:lvl2pPr marL="914400" lvl="1" indent="-317500">
              <a:lnSpc>
                <a:spcPct val="100000"/>
              </a:lnSpc>
              <a:spcBef>
                <a:spcPts val="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2pPr>
            <a:lvl3pPr marL="1371600" lvl="2" indent="-317500">
              <a:lnSpc>
                <a:spcPct val="100000"/>
              </a:lnSpc>
              <a:spcBef>
                <a:spcPts val="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3pPr>
            <a:lvl4pPr marL="1828800" lvl="3" indent="-317500">
              <a:lnSpc>
                <a:spcPct val="100000"/>
              </a:lnSpc>
              <a:spcBef>
                <a:spcPts val="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4pPr>
            <a:lvl5pPr marL="2286000" lvl="4" indent="-317500">
              <a:lnSpc>
                <a:spcPct val="100000"/>
              </a:lnSpc>
              <a:spcBef>
                <a:spcPts val="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5pPr>
            <a:lvl6pPr marL="2743200" lvl="5" indent="-317500">
              <a:lnSpc>
                <a:spcPct val="100000"/>
              </a:lnSpc>
              <a:spcBef>
                <a:spcPts val="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6pPr>
            <a:lvl7pPr marL="3200400" lvl="6" indent="-317500">
              <a:lnSpc>
                <a:spcPct val="100000"/>
              </a:lnSpc>
              <a:spcBef>
                <a:spcPts val="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7pPr>
            <a:lvl8pPr marL="3657600" lvl="7" indent="-317500">
              <a:lnSpc>
                <a:spcPct val="100000"/>
              </a:lnSpc>
              <a:spcBef>
                <a:spcPts val="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8pPr>
            <a:lvl9pPr marL="4114800" lvl="8" indent="-317500">
              <a:lnSpc>
                <a:spcPct val="100000"/>
              </a:lnSpc>
              <a:spcBef>
                <a:spcPts val="0"/>
              </a:spcBef>
              <a:spcAft>
                <a:spcPts val="0"/>
              </a:spcAft>
              <a:buClr>
                <a:schemeClr val="dk2"/>
              </a:buClr>
              <a:buSzPts val="1400"/>
              <a:buFont typeface="Titillium Web"/>
              <a:buChar char="■"/>
              <a:defRPr>
                <a:solidFill>
                  <a:schemeClr val="dk2"/>
                </a:solidFill>
                <a:latin typeface="Titillium Web"/>
                <a:ea typeface="Titillium Web"/>
                <a:cs typeface="Titillium Web"/>
                <a:sym typeface="Titillium Web"/>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2"/>
                </a:solidFill>
                <a:latin typeface="Titillium Web"/>
                <a:ea typeface="Titillium Web"/>
                <a:cs typeface="Titillium Web"/>
                <a:sym typeface="Titillium Web"/>
              </a:defRPr>
            </a:lvl1pPr>
            <a:lvl2pPr lvl="1" algn="r" rtl="0">
              <a:buNone/>
              <a:defRPr sz="1300">
                <a:solidFill>
                  <a:schemeClr val="dk2"/>
                </a:solidFill>
                <a:latin typeface="Titillium Web"/>
                <a:ea typeface="Titillium Web"/>
                <a:cs typeface="Titillium Web"/>
                <a:sym typeface="Titillium Web"/>
              </a:defRPr>
            </a:lvl2pPr>
            <a:lvl3pPr lvl="2" algn="r" rtl="0">
              <a:buNone/>
              <a:defRPr sz="1300">
                <a:solidFill>
                  <a:schemeClr val="dk2"/>
                </a:solidFill>
                <a:latin typeface="Titillium Web"/>
                <a:ea typeface="Titillium Web"/>
                <a:cs typeface="Titillium Web"/>
                <a:sym typeface="Titillium Web"/>
              </a:defRPr>
            </a:lvl3pPr>
            <a:lvl4pPr lvl="3" algn="r" rtl="0">
              <a:buNone/>
              <a:defRPr sz="1300">
                <a:solidFill>
                  <a:schemeClr val="dk2"/>
                </a:solidFill>
                <a:latin typeface="Titillium Web"/>
                <a:ea typeface="Titillium Web"/>
                <a:cs typeface="Titillium Web"/>
                <a:sym typeface="Titillium Web"/>
              </a:defRPr>
            </a:lvl4pPr>
            <a:lvl5pPr lvl="4" algn="r" rtl="0">
              <a:buNone/>
              <a:defRPr sz="1300">
                <a:solidFill>
                  <a:schemeClr val="dk2"/>
                </a:solidFill>
                <a:latin typeface="Titillium Web"/>
                <a:ea typeface="Titillium Web"/>
                <a:cs typeface="Titillium Web"/>
                <a:sym typeface="Titillium Web"/>
              </a:defRPr>
            </a:lvl5pPr>
            <a:lvl6pPr lvl="5" algn="r" rtl="0">
              <a:buNone/>
              <a:defRPr sz="1300">
                <a:solidFill>
                  <a:schemeClr val="dk2"/>
                </a:solidFill>
                <a:latin typeface="Titillium Web"/>
                <a:ea typeface="Titillium Web"/>
                <a:cs typeface="Titillium Web"/>
                <a:sym typeface="Titillium Web"/>
              </a:defRPr>
            </a:lvl6pPr>
            <a:lvl7pPr lvl="6" algn="r" rtl="0">
              <a:buNone/>
              <a:defRPr sz="1300">
                <a:solidFill>
                  <a:schemeClr val="dk2"/>
                </a:solidFill>
                <a:latin typeface="Titillium Web"/>
                <a:ea typeface="Titillium Web"/>
                <a:cs typeface="Titillium Web"/>
                <a:sym typeface="Titillium Web"/>
              </a:defRPr>
            </a:lvl7pPr>
            <a:lvl8pPr lvl="7" algn="r" rtl="0">
              <a:buNone/>
              <a:defRPr sz="1300">
                <a:solidFill>
                  <a:schemeClr val="dk2"/>
                </a:solidFill>
                <a:latin typeface="Titillium Web"/>
                <a:ea typeface="Titillium Web"/>
                <a:cs typeface="Titillium Web"/>
                <a:sym typeface="Titillium Web"/>
              </a:defRPr>
            </a:lvl8pPr>
            <a:lvl9pPr lvl="8" algn="r" rtl="0">
              <a:buNone/>
              <a:defRPr sz="1300">
                <a:solidFill>
                  <a:schemeClr val="dk2"/>
                </a:solidFill>
                <a:latin typeface="Titillium Web"/>
                <a:ea typeface="Titillium Web"/>
                <a:cs typeface="Titillium Web"/>
                <a:sym typeface="Titillium Web"/>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8" r:id="rId7"/>
    <p:sldLayoutId id="2147483659" r:id="rId8"/>
    <p:sldLayoutId id="2147483660" r:id="rId9"/>
    <p:sldLayoutId id="2147483662" r:id="rId10"/>
    <p:sldLayoutId id="2147483671" r:id="rId11"/>
    <p:sldLayoutId id="2147483672" r:id="rId12"/>
    <p:sldLayoutId id="2147483675" r:id="rId13"/>
    <p:sldLayoutId id="2147483677" r:id="rId14"/>
    <p:sldLayoutId id="2147483681" r:id="rId15"/>
    <p:sldLayoutId id="2147483682" r:id="rId16"/>
    <p:sldLayoutId id="2147483684" r:id="rId17"/>
    <p:sldLayoutId id="2147483685"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hyperlink" Target="https://deniz.co/8-puzzle-solver/"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hyperlink" Target="https://murhafsousli.github.io/8puzzle/#/"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0"/>
        <p:cNvGrpSpPr/>
        <p:nvPr/>
      </p:nvGrpSpPr>
      <p:grpSpPr>
        <a:xfrm>
          <a:off x="0" y="0"/>
          <a:ext cx="0" cy="0"/>
          <a:chOff x="0" y="0"/>
          <a:chExt cx="0" cy="0"/>
        </a:xfrm>
      </p:grpSpPr>
      <p:sp>
        <p:nvSpPr>
          <p:cNvPr id="791" name="Google Shape;791;p44"/>
          <p:cNvSpPr txBox="1">
            <a:spLocks noGrp="1"/>
          </p:cNvSpPr>
          <p:nvPr>
            <p:ph type="ctrTitle"/>
          </p:nvPr>
        </p:nvSpPr>
        <p:spPr>
          <a:xfrm>
            <a:off x="710925" y="421071"/>
            <a:ext cx="4354078" cy="220410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masis MT Pro" panose="020B0604020202020204" pitchFamily="18" charset="0"/>
              </a:rPr>
              <a:t>Trò chơi </a:t>
            </a:r>
            <a:r>
              <a:rPr lang="en">
                <a:solidFill>
                  <a:schemeClr val="lt2"/>
                </a:solidFill>
              </a:rPr>
              <a:t>8-puzzle</a:t>
            </a:r>
            <a:endParaRPr>
              <a:solidFill>
                <a:schemeClr val="accent5"/>
              </a:solidFill>
            </a:endParaRPr>
          </a:p>
        </p:txBody>
      </p:sp>
      <p:grpSp>
        <p:nvGrpSpPr>
          <p:cNvPr id="991" name="Google Shape;991;p44"/>
          <p:cNvGrpSpPr/>
          <p:nvPr/>
        </p:nvGrpSpPr>
        <p:grpSpPr>
          <a:xfrm>
            <a:off x="676067" y="466635"/>
            <a:ext cx="66818" cy="124997"/>
            <a:chOff x="6238667" y="1228635"/>
            <a:chExt cx="66818" cy="124997"/>
          </a:xfrm>
        </p:grpSpPr>
        <p:sp>
          <p:nvSpPr>
            <p:cNvPr id="992" name="Google Shape;992;p44"/>
            <p:cNvSpPr/>
            <p:nvPr/>
          </p:nvSpPr>
          <p:spPr>
            <a:xfrm rot="4444740">
              <a:off x="6236881" y="1238744"/>
              <a:ext cx="42323" cy="28224"/>
            </a:xfrm>
            <a:custGeom>
              <a:avLst/>
              <a:gdLst/>
              <a:ahLst/>
              <a:cxnLst/>
              <a:rect l="l" t="t" r="r" b="b"/>
              <a:pathLst>
                <a:path w="1693" h="1129" extrusionOk="0">
                  <a:moveTo>
                    <a:pt x="0" y="1129"/>
                  </a:moveTo>
                  <a:cubicBezTo>
                    <a:pt x="607" y="825"/>
                    <a:pt x="1213" y="480"/>
                    <a:pt x="1693" y="0"/>
                  </a:cubicBezTo>
                </a:path>
              </a:pathLst>
            </a:custGeom>
            <a:noFill/>
            <a:ln w="9525" cap="flat" cmpd="sng">
              <a:solidFill>
                <a:schemeClr val="dk2"/>
              </a:solidFill>
              <a:prstDash val="solid"/>
              <a:round/>
              <a:headEnd type="none" w="med" len="med"/>
              <a:tailEnd type="none" w="med" len="med"/>
            </a:ln>
          </p:spPr>
        </p:sp>
        <p:sp>
          <p:nvSpPr>
            <p:cNvPr id="993" name="Google Shape;993;p44"/>
            <p:cNvSpPr/>
            <p:nvPr/>
          </p:nvSpPr>
          <p:spPr>
            <a:xfrm rot="4444740">
              <a:off x="6231202" y="1285965"/>
              <a:ext cx="84646" cy="42323"/>
            </a:xfrm>
            <a:custGeom>
              <a:avLst/>
              <a:gdLst/>
              <a:ahLst/>
              <a:cxnLst/>
              <a:rect l="l" t="t" r="r" b="b"/>
              <a:pathLst>
                <a:path w="3386" h="1693" extrusionOk="0">
                  <a:moveTo>
                    <a:pt x="3386" y="0"/>
                  </a:moveTo>
                  <a:cubicBezTo>
                    <a:pt x="2162" y="306"/>
                    <a:pt x="1197" y="1294"/>
                    <a:pt x="0" y="1693"/>
                  </a:cubicBezTo>
                </a:path>
              </a:pathLst>
            </a:custGeom>
            <a:noFill/>
            <a:ln w="9525" cap="flat" cmpd="sng">
              <a:solidFill>
                <a:schemeClr val="dk2"/>
              </a:solidFill>
              <a:prstDash val="solid"/>
              <a:round/>
              <a:headEnd type="none" w="med" len="med"/>
              <a:tailEnd type="none" w="med" len="med"/>
            </a:ln>
          </p:spPr>
        </p:sp>
      </p:grpSp>
      <p:pic>
        <p:nvPicPr>
          <p:cNvPr id="5" name="Hình ảnh 4" descr="Ảnh có chứa văn bản&#10;&#10;Mô tả được tạo tự động">
            <a:extLst>
              <a:ext uri="{FF2B5EF4-FFF2-40B4-BE49-F238E27FC236}">
                <a16:creationId xmlns:a16="http://schemas.microsoft.com/office/drawing/2014/main" id="{DEBDBFCE-7DA8-4FC3-B65B-149C82A62102}"/>
              </a:ext>
            </a:extLst>
          </p:cNvPr>
          <p:cNvPicPr>
            <a:picLocks noChangeAspect="1"/>
          </p:cNvPicPr>
          <p:nvPr/>
        </p:nvPicPr>
        <p:blipFill>
          <a:blip r:embed="rId4"/>
          <a:stretch>
            <a:fillRect/>
          </a:stretch>
        </p:blipFill>
        <p:spPr>
          <a:xfrm rot="21143240">
            <a:off x="4325312" y="534426"/>
            <a:ext cx="1623329" cy="1623329"/>
          </a:xfrm>
          <a:prstGeom prst="rect">
            <a:avLst/>
          </a:prstGeom>
        </p:spPr>
      </p:pic>
      <p:sp>
        <p:nvSpPr>
          <p:cNvPr id="209" name="TextBox 9">
            <a:extLst>
              <a:ext uri="{FF2B5EF4-FFF2-40B4-BE49-F238E27FC236}">
                <a16:creationId xmlns:a16="http://schemas.microsoft.com/office/drawing/2014/main" id="{9D56804A-C5B4-4BEE-A33A-3D3BF9423F0B}"/>
              </a:ext>
            </a:extLst>
          </p:cNvPr>
          <p:cNvSpPr txBox="1"/>
          <p:nvPr/>
        </p:nvSpPr>
        <p:spPr>
          <a:xfrm>
            <a:off x="-822485" y="2435745"/>
            <a:ext cx="8702781" cy="3046988"/>
          </a:xfrm>
          <a:prstGeom prst="rect">
            <a:avLst/>
          </a:prstGeom>
          <a:noFill/>
        </p:spPr>
        <p:txBody>
          <a:bodyPr wrap="square" rtlCol="0">
            <a:spAutoFit/>
          </a:bodyPr>
          <a:lstStyle/>
          <a:p>
            <a:pPr algn="ctr"/>
            <a:r>
              <a:rPr lang="vi-VN" sz="3200" err="1">
                <a:solidFill>
                  <a:schemeClr val="tx1"/>
                </a:solidFill>
                <a:latin typeface="Times New Roman" panose="02020603050405020304" pitchFamily="18" charset="0"/>
                <a:cs typeface="Times New Roman" panose="02020603050405020304" pitchFamily="18" charset="0"/>
              </a:rPr>
              <a:t>Thành</a:t>
            </a:r>
            <a:r>
              <a:rPr lang="en-US" sz="3200">
                <a:solidFill>
                  <a:schemeClr val="tx1"/>
                </a:solidFill>
                <a:latin typeface="Times New Roman" panose="02020603050405020304" pitchFamily="18" charset="0"/>
                <a:cs typeface="Times New Roman" panose="02020603050405020304" pitchFamily="18" charset="0"/>
              </a:rPr>
              <a:t> </a:t>
            </a:r>
            <a:r>
              <a:rPr lang="en-US" sz="3200" err="1">
                <a:solidFill>
                  <a:schemeClr val="tx1"/>
                </a:solidFill>
                <a:latin typeface="Times New Roman" panose="02020603050405020304" pitchFamily="18" charset="0"/>
                <a:cs typeface="Times New Roman" panose="02020603050405020304" pitchFamily="18" charset="0"/>
              </a:rPr>
              <a:t>viên</a:t>
            </a:r>
            <a:r>
              <a:rPr lang="en-US" sz="3200">
                <a:solidFill>
                  <a:schemeClr val="tx1"/>
                </a:solidFill>
                <a:latin typeface="Times New Roman" panose="02020603050405020304" pitchFamily="18" charset="0"/>
                <a:cs typeface="Times New Roman" panose="02020603050405020304" pitchFamily="18" charset="0"/>
              </a:rPr>
              <a:t> </a:t>
            </a:r>
            <a:r>
              <a:rPr lang="en-US" sz="3200" err="1">
                <a:solidFill>
                  <a:schemeClr val="tx1"/>
                </a:solidFill>
                <a:latin typeface="Times New Roman" panose="02020603050405020304" pitchFamily="18" charset="0"/>
                <a:cs typeface="Times New Roman" panose="02020603050405020304" pitchFamily="18" charset="0"/>
              </a:rPr>
              <a:t>trong</a:t>
            </a:r>
            <a:r>
              <a:rPr lang="en-US" sz="3200">
                <a:solidFill>
                  <a:schemeClr val="tx1"/>
                </a:solidFill>
                <a:latin typeface="Times New Roman" panose="02020603050405020304" pitchFamily="18" charset="0"/>
                <a:cs typeface="Times New Roman" panose="02020603050405020304" pitchFamily="18" charset="0"/>
              </a:rPr>
              <a:t> nhóm </a:t>
            </a:r>
            <a:r>
              <a:rPr lang="en-US" sz="3200" b="1">
                <a:solidFill>
                  <a:schemeClr val="tx1"/>
                </a:solidFill>
                <a:latin typeface="Times New Roman" panose="02020603050405020304" pitchFamily="18" charset="0"/>
                <a:cs typeface="Times New Roman" panose="02020603050405020304" pitchFamily="18" charset="0"/>
              </a:rPr>
              <a:t>20</a:t>
            </a:r>
          </a:p>
          <a:p>
            <a:pPr algn="ctr"/>
            <a:endParaRPr lang="en-US" sz="3200" b="1">
              <a:solidFill>
                <a:schemeClr val="tx1"/>
              </a:solidFill>
              <a:latin typeface="Times New Roman" panose="02020603050405020304" pitchFamily="18" charset="0"/>
              <a:cs typeface="Times New Roman" panose="02020603050405020304" pitchFamily="18" charset="0"/>
            </a:endParaRPr>
          </a:p>
          <a:p>
            <a:pPr algn="ctr"/>
            <a:r>
              <a:rPr lang="en-US" sz="3200">
                <a:solidFill>
                  <a:schemeClr val="tx1"/>
                </a:solidFill>
                <a:latin typeface="Times New Roman" panose="02020603050405020304" pitchFamily="18" charset="0"/>
                <a:cs typeface="Times New Roman" panose="02020603050405020304" pitchFamily="18" charset="0"/>
              </a:rPr>
              <a:t>Lê Tuấn Kiệt – B1909935</a:t>
            </a:r>
          </a:p>
          <a:p>
            <a:pPr algn="ctr"/>
            <a:r>
              <a:rPr lang="en-US" sz="3200">
                <a:solidFill>
                  <a:schemeClr val="tx1"/>
                </a:solidFill>
                <a:latin typeface="Times New Roman" panose="02020603050405020304" pitchFamily="18" charset="0"/>
                <a:cs typeface="Times New Roman" panose="02020603050405020304" pitchFamily="18" charset="0"/>
              </a:rPr>
              <a:t>Dương Kim Ngân– B1908398</a:t>
            </a:r>
          </a:p>
          <a:p>
            <a:pPr algn="ctr"/>
            <a:r>
              <a:rPr lang="en-US" sz="3200">
                <a:solidFill>
                  <a:schemeClr val="tx1"/>
                </a:solidFill>
                <a:latin typeface="Times New Roman" panose="02020603050405020304" pitchFamily="18" charset="0"/>
                <a:cs typeface="Times New Roman" panose="02020603050405020304" pitchFamily="18" charset="0"/>
              </a:rPr>
              <a:t>	     Nguyễn Huỳnh Thuý Hằng – B1913227</a:t>
            </a:r>
          </a:p>
          <a:p>
            <a:pPr algn="ctr"/>
            <a:endParaRPr lang="en-US" sz="3200">
              <a:solidFill>
                <a:schemeClr val="tx1"/>
              </a:solidFill>
              <a:latin typeface="Times New Roman" panose="02020603050405020304" pitchFamily="18" charset="0"/>
              <a:cs typeface="Times New Roman" panose="02020603050405020304" pitchFamily="18" charset="0"/>
            </a:endParaRPr>
          </a:p>
        </p:txBody>
      </p:sp>
      <p:pic>
        <p:nvPicPr>
          <p:cNvPr id="3" name="Hình ảnh 2" descr="Ảnh có chứa tối&#10;&#10;Mô tả được tạo tự động">
            <a:extLst>
              <a:ext uri="{FF2B5EF4-FFF2-40B4-BE49-F238E27FC236}">
                <a16:creationId xmlns:a16="http://schemas.microsoft.com/office/drawing/2014/main" id="{CE06817D-E609-4AB4-89AC-0B16BE7580C4}"/>
              </a:ext>
            </a:extLst>
          </p:cNvPr>
          <p:cNvPicPr>
            <a:picLocks noChangeAspect="1"/>
          </p:cNvPicPr>
          <p:nvPr/>
        </p:nvPicPr>
        <p:blipFill>
          <a:blip r:embed="rId5"/>
          <a:stretch>
            <a:fillRect/>
          </a:stretch>
        </p:blipFill>
        <p:spPr>
          <a:xfrm>
            <a:off x="6049013" y="545126"/>
            <a:ext cx="2292628" cy="24006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anim calcmode="lin" valueType="num">
                                      <p:cBhvr>
                                        <p:cTn id="8" dur="1000" fill="hold"/>
                                        <p:tgtEl>
                                          <p:spTgt spid="209"/>
                                        </p:tgtEl>
                                        <p:attrNameLst>
                                          <p:attrName>ppt_x</p:attrName>
                                        </p:attrNameLst>
                                      </p:cBhvr>
                                      <p:tavLst>
                                        <p:tav tm="0">
                                          <p:val>
                                            <p:strVal val="#ppt_x"/>
                                          </p:val>
                                        </p:tav>
                                        <p:tav tm="100000">
                                          <p:val>
                                            <p:strVal val="#ppt_x"/>
                                          </p:val>
                                        </p:tav>
                                      </p:tavLst>
                                    </p:anim>
                                    <p:anim calcmode="lin" valueType="num">
                                      <p:cBhvr>
                                        <p:cTn id="9" dur="1000" fill="hold"/>
                                        <p:tgtEl>
                                          <p:spTgt spid="20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4.44444E-6 2.46914E-6 L 0.00277 0.38858 " pathEditMode="relative" rAng="0" ptsTypes="AA">
                                      <p:cBhvr>
                                        <p:cTn id="13" dur="2000" fill="hold"/>
                                        <p:tgtEl>
                                          <p:spTgt spid="3"/>
                                        </p:tgtEl>
                                        <p:attrNameLst>
                                          <p:attrName>ppt_x</p:attrName>
                                          <p:attrName>ppt_y</p:attrName>
                                        </p:attrNameLst>
                                      </p:cBhvr>
                                      <p:rCtr x="139" y="194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grpSp>
        <p:nvGrpSpPr>
          <p:cNvPr id="1232" name="Google Shape;1232;p56"/>
          <p:cNvGrpSpPr/>
          <p:nvPr/>
        </p:nvGrpSpPr>
        <p:grpSpPr>
          <a:xfrm rot="5400000">
            <a:off x="230277" y="611673"/>
            <a:ext cx="3878939" cy="4028492"/>
            <a:chOff x="2518772" y="1164350"/>
            <a:chExt cx="4095134" cy="5494713"/>
          </a:xfrm>
        </p:grpSpPr>
        <p:grpSp>
          <p:nvGrpSpPr>
            <p:cNvPr id="1233" name="Google Shape;1233;p56"/>
            <p:cNvGrpSpPr/>
            <p:nvPr/>
          </p:nvGrpSpPr>
          <p:grpSpPr>
            <a:xfrm>
              <a:off x="2518772" y="1164350"/>
              <a:ext cx="4095134" cy="5494713"/>
              <a:chOff x="2518772" y="1164350"/>
              <a:chExt cx="4095134" cy="5494713"/>
            </a:xfrm>
          </p:grpSpPr>
          <p:grpSp>
            <p:nvGrpSpPr>
              <p:cNvPr id="1234" name="Google Shape;1234;p56"/>
              <p:cNvGrpSpPr/>
              <p:nvPr/>
            </p:nvGrpSpPr>
            <p:grpSpPr>
              <a:xfrm>
                <a:off x="2518772" y="1164350"/>
                <a:ext cx="4043044" cy="5494713"/>
                <a:chOff x="2518772" y="1164350"/>
                <a:chExt cx="4043044" cy="5494713"/>
              </a:xfrm>
            </p:grpSpPr>
            <p:sp>
              <p:nvSpPr>
                <p:cNvPr id="1235" name="Google Shape;1235;p56"/>
                <p:cNvSpPr/>
                <p:nvPr/>
              </p:nvSpPr>
              <p:spPr>
                <a:xfrm rot="-1452">
                  <a:off x="2519814" y="1573640"/>
                  <a:ext cx="4040961" cy="5084570"/>
                </a:xfrm>
                <a:custGeom>
                  <a:avLst/>
                  <a:gdLst/>
                  <a:ahLst/>
                  <a:cxnLst/>
                  <a:rect l="l" t="t" r="r" b="b"/>
                  <a:pathLst>
                    <a:path w="15881" h="8682" extrusionOk="0">
                      <a:moveTo>
                        <a:pt x="83" y="1"/>
                      </a:moveTo>
                      <a:cubicBezTo>
                        <a:pt x="83" y="2128"/>
                        <a:pt x="0" y="2128"/>
                        <a:pt x="0" y="4254"/>
                      </a:cubicBezTo>
                      <a:lnTo>
                        <a:pt x="0" y="8516"/>
                      </a:lnTo>
                      <a:cubicBezTo>
                        <a:pt x="0" y="8543"/>
                        <a:pt x="20" y="8550"/>
                        <a:pt x="47" y="8550"/>
                      </a:cubicBezTo>
                      <a:cubicBezTo>
                        <a:pt x="78" y="8550"/>
                        <a:pt x="118" y="8541"/>
                        <a:pt x="149" y="8541"/>
                      </a:cubicBezTo>
                      <a:cubicBezTo>
                        <a:pt x="2085" y="8541"/>
                        <a:pt x="2085" y="8673"/>
                        <a:pt x="4030" y="8673"/>
                      </a:cubicBezTo>
                      <a:cubicBezTo>
                        <a:pt x="5967" y="8673"/>
                        <a:pt x="5967" y="8582"/>
                        <a:pt x="7911" y="8582"/>
                      </a:cubicBezTo>
                      <a:cubicBezTo>
                        <a:pt x="9848" y="8582"/>
                        <a:pt x="9848" y="8682"/>
                        <a:pt x="11784" y="8682"/>
                      </a:cubicBezTo>
                      <a:cubicBezTo>
                        <a:pt x="13729" y="8682"/>
                        <a:pt x="13729" y="8591"/>
                        <a:pt x="15665" y="8591"/>
                      </a:cubicBezTo>
                      <a:cubicBezTo>
                        <a:pt x="15723" y="8591"/>
                        <a:pt x="15748" y="8574"/>
                        <a:pt x="15748" y="8516"/>
                      </a:cubicBezTo>
                      <a:cubicBezTo>
                        <a:pt x="15748" y="6406"/>
                        <a:pt x="15872" y="6406"/>
                        <a:pt x="15881" y="4296"/>
                      </a:cubicBezTo>
                      <a:cubicBezTo>
                        <a:pt x="15881" y="2186"/>
                        <a:pt x="15789" y="2186"/>
                        <a:pt x="15789" y="75"/>
                      </a:cubicBezTo>
                      <a:lnTo>
                        <a:pt x="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6"/>
                <p:cNvSpPr/>
                <p:nvPr/>
              </p:nvSpPr>
              <p:spPr>
                <a:xfrm>
                  <a:off x="2529707" y="1164350"/>
                  <a:ext cx="4005376" cy="448391"/>
                </a:xfrm>
                <a:custGeom>
                  <a:avLst/>
                  <a:gdLst/>
                  <a:ahLst/>
                  <a:cxnLst/>
                  <a:rect l="l" t="t" r="r" b="b"/>
                  <a:pathLst>
                    <a:path w="15741" h="1855" extrusionOk="0">
                      <a:moveTo>
                        <a:pt x="249" y="1"/>
                      </a:moveTo>
                      <a:lnTo>
                        <a:pt x="249" y="812"/>
                      </a:lnTo>
                      <a:cubicBezTo>
                        <a:pt x="406" y="903"/>
                        <a:pt x="505" y="1076"/>
                        <a:pt x="505" y="1258"/>
                      </a:cubicBezTo>
                      <a:cubicBezTo>
                        <a:pt x="514" y="1540"/>
                        <a:pt x="282" y="1772"/>
                        <a:pt x="0" y="1772"/>
                      </a:cubicBezTo>
                      <a:lnTo>
                        <a:pt x="1294" y="1778"/>
                      </a:lnTo>
                      <a:lnTo>
                        <a:pt x="1294" y="1778"/>
                      </a:lnTo>
                      <a:cubicBezTo>
                        <a:pt x="1104" y="1680"/>
                        <a:pt x="974" y="1483"/>
                        <a:pt x="969" y="1258"/>
                      </a:cubicBezTo>
                      <a:cubicBezTo>
                        <a:pt x="960" y="994"/>
                        <a:pt x="1134" y="762"/>
                        <a:pt x="1382" y="696"/>
                      </a:cubicBezTo>
                      <a:lnTo>
                        <a:pt x="1325" y="1"/>
                      </a:lnTo>
                      <a:close/>
                      <a:moveTo>
                        <a:pt x="1780" y="1"/>
                      </a:moveTo>
                      <a:lnTo>
                        <a:pt x="1838" y="737"/>
                      </a:lnTo>
                      <a:cubicBezTo>
                        <a:pt x="2028" y="845"/>
                        <a:pt x="2144" y="1043"/>
                        <a:pt x="2152" y="1258"/>
                      </a:cubicBezTo>
                      <a:cubicBezTo>
                        <a:pt x="2158" y="1482"/>
                        <a:pt x="2032" y="1683"/>
                        <a:pt x="1847" y="1781"/>
                      </a:cubicBezTo>
                      <a:lnTo>
                        <a:pt x="1847" y="1781"/>
                      </a:lnTo>
                      <a:lnTo>
                        <a:pt x="3047" y="1788"/>
                      </a:lnTo>
                      <a:lnTo>
                        <a:pt x="3047" y="1788"/>
                      </a:lnTo>
                      <a:cubicBezTo>
                        <a:pt x="2796" y="1742"/>
                        <a:pt x="2606" y="1523"/>
                        <a:pt x="2599" y="1258"/>
                      </a:cubicBezTo>
                      <a:cubicBezTo>
                        <a:pt x="2591" y="1027"/>
                        <a:pt x="2740" y="820"/>
                        <a:pt x="2955" y="745"/>
                      </a:cubicBezTo>
                      <a:lnTo>
                        <a:pt x="2905" y="1"/>
                      </a:lnTo>
                      <a:close/>
                      <a:moveTo>
                        <a:pt x="3360" y="1"/>
                      </a:moveTo>
                      <a:lnTo>
                        <a:pt x="3410" y="795"/>
                      </a:lnTo>
                      <a:cubicBezTo>
                        <a:pt x="3575" y="894"/>
                        <a:pt x="3675" y="1068"/>
                        <a:pt x="3675" y="1258"/>
                      </a:cubicBezTo>
                      <a:cubicBezTo>
                        <a:pt x="3682" y="1525"/>
                        <a:pt x="3491" y="1745"/>
                        <a:pt x="3237" y="1789"/>
                      </a:cubicBezTo>
                      <a:lnTo>
                        <a:pt x="3237" y="1789"/>
                      </a:lnTo>
                      <a:lnTo>
                        <a:pt x="4708" y="1796"/>
                      </a:lnTo>
                      <a:lnTo>
                        <a:pt x="4708" y="1796"/>
                      </a:lnTo>
                      <a:cubicBezTo>
                        <a:pt x="4415" y="1792"/>
                        <a:pt x="4179" y="1553"/>
                        <a:pt x="4171" y="1258"/>
                      </a:cubicBezTo>
                      <a:cubicBezTo>
                        <a:pt x="4171" y="1035"/>
                        <a:pt x="4312" y="828"/>
                        <a:pt x="4519" y="754"/>
                      </a:cubicBezTo>
                      <a:lnTo>
                        <a:pt x="4486" y="1"/>
                      </a:lnTo>
                      <a:close/>
                      <a:moveTo>
                        <a:pt x="3047" y="1788"/>
                      </a:moveTo>
                      <a:cubicBezTo>
                        <a:pt x="3079" y="1793"/>
                        <a:pt x="3112" y="1796"/>
                        <a:pt x="3145" y="1796"/>
                      </a:cubicBezTo>
                      <a:cubicBezTo>
                        <a:pt x="3177" y="1796"/>
                        <a:pt x="3207" y="1794"/>
                        <a:pt x="3237" y="1789"/>
                      </a:cubicBezTo>
                      <a:lnTo>
                        <a:pt x="3237" y="1789"/>
                      </a:lnTo>
                      <a:lnTo>
                        <a:pt x="3047" y="1788"/>
                      </a:lnTo>
                      <a:close/>
                      <a:moveTo>
                        <a:pt x="4708" y="1796"/>
                      </a:moveTo>
                      <a:cubicBezTo>
                        <a:pt x="4711" y="1796"/>
                        <a:pt x="4714" y="1796"/>
                        <a:pt x="4717" y="1796"/>
                      </a:cubicBezTo>
                      <a:cubicBezTo>
                        <a:pt x="4718" y="1796"/>
                        <a:pt x="4720" y="1796"/>
                        <a:pt x="4721" y="1796"/>
                      </a:cubicBezTo>
                      <a:lnTo>
                        <a:pt x="4721" y="1796"/>
                      </a:lnTo>
                      <a:lnTo>
                        <a:pt x="4708" y="1796"/>
                      </a:lnTo>
                      <a:close/>
                      <a:moveTo>
                        <a:pt x="1294" y="1778"/>
                      </a:moveTo>
                      <a:lnTo>
                        <a:pt x="1294" y="1778"/>
                      </a:lnTo>
                      <a:cubicBezTo>
                        <a:pt x="1378" y="1822"/>
                        <a:pt x="1472" y="1846"/>
                        <a:pt x="1573" y="1846"/>
                      </a:cubicBezTo>
                      <a:cubicBezTo>
                        <a:pt x="1578" y="1846"/>
                        <a:pt x="1582" y="1846"/>
                        <a:pt x="1587" y="1846"/>
                      </a:cubicBezTo>
                      <a:cubicBezTo>
                        <a:pt x="1680" y="1846"/>
                        <a:pt x="1769" y="1823"/>
                        <a:pt x="1847" y="1781"/>
                      </a:cubicBezTo>
                      <a:lnTo>
                        <a:pt x="1847" y="1781"/>
                      </a:lnTo>
                      <a:lnTo>
                        <a:pt x="1294" y="1778"/>
                      </a:lnTo>
                      <a:close/>
                      <a:moveTo>
                        <a:pt x="4941" y="1"/>
                      </a:moveTo>
                      <a:lnTo>
                        <a:pt x="4974" y="795"/>
                      </a:lnTo>
                      <a:cubicBezTo>
                        <a:pt x="5139" y="886"/>
                        <a:pt x="5247" y="1068"/>
                        <a:pt x="5247" y="1258"/>
                      </a:cubicBezTo>
                      <a:cubicBezTo>
                        <a:pt x="5255" y="1547"/>
                        <a:pt x="5017" y="1795"/>
                        <a:pt x="4721" y="1796"/>
                      </a:cubicBezTo>
                      <a:lnTo>
                        <a:pt x="4721" y="1796"/>
                      </a:lnTo>
                      <a:lnTo>
                        <a:pt x="15734" y="1854"/>
                      </a:lnTo>
                      <a:lnTo>
                        <a:pt x="15734" y="1854"/>
                      </a:lnTo>
                      <a:cubicBezTo>
                        <a:pt x="15406" y="1851"/>
                        <a:pt x="15136" y="1587"/>
                        <a:pt x="15128" y="1258"/>
                      </a:cubicBezTo>
                      <a:cubicBezTo>
                        <a:pt x="15128" y="1010"/>
                        <a:pt x="15277" y="779"/>
                        <a:pt x="15508" y="696"/>
                      </a:cubicBezTo>
                      <a:lnTo>
                        <a:pt x="15508" y="1"/>
                      </a:lnTo>
                      <a:lnTo>
                        <a:pt x="14416" y="1"/>
                      </a:lnTo>
                      <a:lnTo>
                        <a:pt x="14383" y="803"/>
                      </a:lnTo>
                      <a:cubicBezTo>
                        <a:pt x="14557" y="886"/>
                        <a:pt x="14664" y="1060"/>
                        <a:pt x="14673" y="1258"/>
                      </a:cubicBezTo>
                      <a:cubicBezTo>
                        <a:pt x="14673" y="1540"/>
                        <a:pt x="14449" y="1772"/>
                        <a:pt x="14168" y="1772"/>
                      </a:cubicBezTo>
                      <a:cubicBezTo>
                        <a:pt x="13878" y="1772"/>
                        <a:pt x="13655" y="1540"/>
                        <a:pt x="13647" y="1258"/>
                      </a:cubicBezTo>
                      <a:cubicBezTo>
                        <a:pt x="13647" y="1060"/>
                        <a:pt x="13754" y="878"/>
                        <a:pt x="13936" y="795"/>
                      </a:cubicBezTo>
                      <a:lnTo>
                        <a:pt x="13961" y="1"/>
                      </a:lnTo>
                      <a:lnTo>
                        <a:pt x="12827" y="1"/>
                      </a:lnTo>
                      <a:lnTo>
                        <a:pt x="12827" y="803"/>
                      </a:lnTo>
                      <a:cubicBezTo>
                        <a:pt x="12993" y="894"/>
                        <a:pt x="13100" y="1068"/>
                        <a:pt x="13100" y="1258"/>
                      </a:cubicBezTo>
                      <a:cubicBezTo>
                        <a:pt x="13109" y="1540"/>
                        <a:pt x="12877" y="1772"/>
                        <a:pt x="12596" y="1772"/>
                      </a:cubicBezTo>
                      <a:cubicBezTo>
                        <a:pt x="12306" y="1772"/>
                        <a:pt x="12074" y="1540"/>
                        <a:pt x="12066" y="1258"/>
                      </a:cubicBezTo>
                      <a:cubicBezTo>
                        <a:pt x="12066" y="1052"/>
                        <a:pt x="12182" y="861"/>
                        <a:pt x="12372" y="779"/>
                      </a:cubicBezTo>
                      <a:lnTo>
                        <a:pt x="12372" y="1"/>
                      </a:lnTo>
                      <a:lnTo>
                        <a:pt x="11247" y="1"/>
                      </a:lnTo>
                      <a:lnTo>
                        <a:pt x="11263" y="795"/>
                      </a:lnTo>
                      <a:cubicBezTo>
                        <a:pt x="11437" y="886"/>
                        <a:pt x="11545" y="1060"/>
                        <a:pt x="11545" y="1258"/>
                      </a:cubicBezTo>
                      <a:cubicBezTo>
                        <a:pt x="11553" y="1548"/>
                        <a:pt x="11321" y="1788"/>
                        <a:pt x="11032" y="1788"/>
                      </a:cubicBezTo>
                      <a:cubicBezTo>
                        <a:pt x="10734" y="1780"/>
                        <a:pt x="10494" y="1548"/>
                        <a:pt x="10494" y="1258"/>
                      </a:cubicBezTo>
                      <a:cubicBezTo>
                        <a:pt x="10485" y="1043"/>
                        <a:pt x="10609" y="845"/>
                        <a:pt x="10816" y="762"/>
                      </a:cubicBezTo>
                      <a:lnTo>
                        <a:pt x="10800" y="1"/>
                      </a:lnTo>
                      <a:lnTo>
                        <a:pt x="9707" y="1"/>
                      </a:lnTo>
                      <a:lnTo>
                        <a:pt x="9674" y="745"/>
                      </a:lnTo>
                      <a:cubicBezTo>
                        <a:pt x="9873" y="836"/>
                        <a:pt x="9997" y="1035"/>
                        <a:pt x="10005" y="1258"/>
                      </a:cubicBezTo>
                      <a:cubicBezTo>
                        <a:pt x="10014" y="1565"/>
                        <a:pt x="9757" y="1821"/>
                        <a:pt x="9451" y="1821"/>
                      </a:cubicBezTo>
                      <a:cubicBezTo>
                        <a:pt x="9136" y="1821"/>
                        <a:pt x="8880" y="1573"/>
                        <a:pt x="8872" y="1258"/>
                      </a:cubicBezTo>
                      <a:cubicBezTo>
                        <a:pt x="8872" y="1027"/>
                        <a:pt x="9004" y="820"/>
                        <a:pt x="9219" y="737"/>
                      </a:cubicBezTo>
                      <a:lnTo>
                        <a:pt x="9252" y="1"/>
                      </a:lnTo>
                      <a:lnTo>
                        <a:pt x="8152" y="1"/>
                      </a:lnTo>
                      <a:lnTo>
                        <a:pt x="8085" y="795"/>
                      </a:lnTo>
                      <a:cubicBezTo>
                        <a:pt x="8259" y="886"/>
                        <a:pt x="8375" y="1060"/>
                        <a:pt x="8375" y="1258"/>
                      </a:cubicBezTo>
                      <a:cubicBezTo>
                        <a:pt x="8383" y="1535"/>
                        <a:pt x="8160" y="1763"/>
                        <a:pt x="7885" y="1763"/>
                      </a:cubicBezTo>
                      <a:cubicBezTo>
                        <a:pt x="7880" y="1763"/>
                        <a:pt x="7875" y="1763"/>
                        <a:pt x="7870" y="1763"/>
                      </a:cubicBezTo>
                      <a:cubicBezTo>
                        <a:pt x="7589" y="1763"/>
                        <a:pt x="7357" y="1540"/>
                        <a:pt x="7357" y="1258"/>
                      </a:cubicBezTo>
                      <a:cubicBezTo>
                        <a:pt x="7349" y="1060"/>
                        <a:pt x="7457" y="886"/>
                        <a:pt x="7630" y="795"/>
                      </a:cubicBezTo>
                      <a:lnTo>
                        <a:pt x="7697" y="1"/>
                      </a:lnTo>
                      <a:lnTo>
                        <a:pt x="6571" y="1"/>
                      </a:lnTo>
                      <a:lnTo>
                        <a:pt x="6521" y="762"/>
                      </a:lnTo>
                      <a:cubicBezTo>
                        <a:pt x="6720" y="853"/>
                        <a:pt x="6836" y="1043"/>
                        <a:pt x="6844" y="1258"/>
                      </a:cubicBezTo>
                      <a:cubicBezTo>
                        <a:pt x="6852" y="1556"/>
                        <a:pt x="6604" y="1805"/>
                        <a:pt x="6298" y="1805"/>
                      </a:cubicBezTo>
                      <a:cubicBezTo>
                        <a:pt x="6000" y="1805"/>
                        <a:pt x="5752" y="1565"/>
                        <a:pt x="5744" y="1258"/>
                      </a:cubicBezTo>
                      <a:cubicBezTo>
                        <a:pt x="5735" y="1035"/>
                        <a:pt x="5868" y="836"/>
                        <a:pt x="6066" y="754"/>
                      </a:cubicBezTo>
                      <a:lnTo>
                        <a:pt x="6116" y="1"/>
                      </a:lnTo>
                      <a:close/>
                      <a:moveTo>
                        <a:pt x="15734" y="1854"/>
                      </a:moveTo>
                      <a:cubicBezTo>
                        <a:pt x="15736" y="1854"/>
                        <a:pt x="15738" y="1854"/>
                        <a:pt x="15740" y="1854"/>
                      </a:cubicBezTo>
                      <a:lnTo>
                        <a:pt x="15734" y="185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56"/>
              <p:cNvSpPr/>
              <p:nvPr/>
            </p:nvSpPr>
            <p:spPr>
              <a:xfrm>
                <a:off x="2572906" y="1630236"/>
                <a:ext cx="4041000" cy="4914272"/>
              </a:xfrm>
              <a:custGeom>
                <a:avLst/>
                <a:gdLst/>
                <a:ahLst/>
                <a:cxnLst/>
                <a:rect l="l" t="t" r="r" b="b"/>
                <a:pathLst>
                  <a:path w="15881" h="8682" fill="none" extrusionOk="0">
                    <a:moveTo>
                      <a:pt x="83" y="1"/>
                    </a:moveTo>
                    <a:cubicBezTo>
                      <a:pt x="83" y="2128"/>
                      <a:pt x="0" y="2128"/>
                      <a:pt x="0" y="4254"/>
                    </a:cubicBezTo>
                    <a:lnTo>
                      <a:pt x="0" y="8516"/>
                    </a:lnTo>
                    <a:cubicBezTo>
                      <a:pt x="0" y="8574"/>
                      <a:pt x="91" y="8541"/>
                      <a:pt x="149" y="8541"/>
                    </a:cubicBezTo>
                    <a:cubicBezTo>
                      <a:pt x="2085" y="8541"/>
                      <a:pt x="2085" y="8673"/>
                      <a:pt x="4030" y="8673"/>
                    </a:cubicBezTo>
                    <a:cubicBezTo>
                      <a:pt x="5967" y="8673"/>
                      <a:pt x="5967" y="8582"/>
                      <a:pt x="7911" y="8582"/>
                    </a:cubicBezTo>
                    <a:cubicBezTo>
                      <a:pt x="9848" y="8582"/>
                      <a:pt x="9848" y="8682"/>
                      <a:pt x="11784" y="8682"/>
                    </a:cubicBezTo>
                    <a:cubicBezTo>
                      <a:pt x="13729" y="8682"/>
                      <a:pt x="13729" y="8591"/>
                      <a:pt x="15665" y="8591"/>
                    </a:cubicBezTo>
                    <a:cubicBezTo>
                      <a:pt x="15723" y="8591"/>
                      <a:pt x="15748" y="8574"/>
                      <a:pt x="15748" y="8516"/>
                    </a:cubicBezTo>
                    <a:cubicBezTo>
                      <a:pt x="15748" y="6406"/>
                      <a:pt x="15872" y="6406"/>
                      <a:pt x="15881" y="4296"/>
                    </a:cubicBezTo>
                    <a:cubicBezTo>
                      <a:pt x="15881" y="2186"/>
                      <a:pt x="15789" y="2186"/>
                      <a:pt x="15789" y="75"/>
                    </a:cubicBez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56"/>
            <p:cNvSpPr/>
            <p:nvPr/>
          </p:nvSpPr>
          <p:spPr>
            <a:xfrm>
              <a:off x="2583327" y="1195014"/>
              <a:ext cx="4005376" cy="448391"/>
            </a:xfrm>
            <a:custGeom>
              <a:avLst/>
              <a:gdLst/>
              <a:ahLst/>
              <a:cxnLst/>
              <a:rect l="l" t="t" r="r" b="b"/>
              <a:pathLst>
                <a:path w="15741" h="1855" fill="none" extrusionOk="0">
                  <a:moveTo>
                    <a:pt x="15740" y="1854"/>
                  </a:moveTo>
                  <a:cubicBezTo>
                    <a:pt x="15409" y="1854"/>
                    <a:pt x="15136" y="1589"/>
                    <a:pt x="15128" y="1258"/>
                  </a:cubicBezTo>
                  <a:cubicBezTo>
                    <a:pt x="15128" y="1010"/>
                    <a:pt x="15277" y="779"/>
                    <a:pt x="15508" y="696"/>
                  </a:cubicBezTo>
                  <a:lnTo>
                    <a:pt x="15508" y="1"/>
                  </a:lnTo>
                  <a:lnTo>
                    <a:pt x="14416" y="1"/>
                  </a:lnTo>
                  <a:lnTo>
                    <a:pt x="14383" y="803"/>
                  </a:lnTo>
                  <a:cubicBezTo>
                    <a:pt x="14557" y="886"/>
                    <a:pt x="14664" y="1060"/>
                    <a:pt x="14673" y="1258"/>
                  </a:cubicBezTo>
                  <a:cubicBezTo>
                    <a:pt x="14673" y="1540"/>
                    <a:pt x="14449" y="1772"/>
                    <a:pt x="14168" y="1772"/>
                  </a:cubicBezTo>
                  <a:cubicBezTo>
                    <a:pt x="13878" y="1772"/>
                    <a:pt x="13655" y="1540"/>
                    <a:pt x="13647" y="1258"/>
                  </a:cubicBezTo>
                  <a:cubicBezTo>
                    <a:pt x="13647" y="1060"/>
                    <a:pt x="13754" y="878"/>
                    <a:pt x="13936" y="795"/>
                  </a:cubicBezTo>
                  <a:lnTo>
                    <a:pt x="13961" y="1"/>
                  </a:lnTo>
                  <a:lnTo>
                    <a:pt x="12827" y="1"/>
                  </a:lnTo>
                  <a:lnTo>
                    <a:pt x="12827" y="803"/>
                  </a:lnTo>
                  <a:cubicBezTo>
                    <a:pt x="12993" y="894"/>
                    <a:pt x="13100" y="1068"/>
                    <a:pt x="13100" y="1258"/>
                  </a:cubicBezTo>
                  <a:cubicBezTo>
                    <a:pt x="13109" y="1540"/>
                    <a:pt x="12877" y="1772"/>
                    <a:pt x="12596" y="1772"/>
                  </a:cubicBezTo>
                  <a:cubicBezTo>
                    <a:pt x="12306" y="1772"/>
                    <a:pt x="12074" y="1540"/>
                    <a:pt x="12066" y="1258"/>
                  </a:cubicBezTo>
                  <a:cubicBezTo>
                    <a:pt x="12066" y="1052"/>
                    <a:pt x="12182" y="861"/>
                    <a:pt x="12372" y="779"/>
                  </a:cubicBezTo>
                  <a:lnTo>
                    <a:pt x="12372" y="1"/>
                  </a:lnTo>
                  <a:lnTo>
                    <a:pt x="11247" y="1"/>
                  </a:lnTo>
                  <a:lnTo>
                    <a:pt x="11263" y="795"/>
                  </a:lnTo>
                  <a:cubicBezTo>
                    <a:pt x="11437" y="886"/>
                    <a:pt x="11545" y="1060"/>
                    <a:pt x="11545" y="1258"/>
                  </a:cubicBezTo>
                  <a:cubicBezTo>
                    <a:pt x="11553" y="1548"/>
                    <a:pt x="11321" y="1788"/>
                    <a:pt x="11032" y="1788"/>
                  </a:cubicBezTo>
                  <a:cubicBezTo>
                    <a:pt x="10734" y="1780"/>
                    <a:pt x="10494" y="1548"/>
                    <a:pt x="10494" y="1258"/>
                  </a:cubicBezTo>
                  <a:cubicBezTo>
                    <a:pt x="10485" y="1043"/>
                    <a:pt x="10609" y="845"/>
                    <a:pt x="10816" y="762"/>
                  </a:cubicBezTo>
                  <a:lnTo>
                    <a:pt x="10800" y="1"/>
                  </a:lnTo>
                  <a:lnTo>
                    <a:pt x="9707" y="1"/>
                  </a:lnTo>
                  <a:lnTo>
                    <a:pt x="9674" y="745"/>
                  </a:lnTo>
                  <a:cubicBezTo>
                    <a:pt x="9873" y="836"/>
                    <a:pt x="9997" y="1035"/>
                    <a:pt x="10005" y="1258"/>
                  </a:cubicBezTo>
                  <a:cubicBezTo>
                    <a:pt x="10014" y="1565"/>
                    <a:pt x="9757" y="1821"/>
                    <a:pt x="9451" y="1821"/>
                  </a:cubicBezTo>
                  <a:cubicBezTo>
                    <a:pt x="9136" y="1821"/>
                    <a:pt x="8880" y="1573"/>
                    <a:pt x="8872" y="1258"/>
                  </a:cubicBezTo>
                  <a:cubicBezTo>
                    <a:pt x="8872" y="1027"/>
                    <a:pt x="9004" y="820"/>
                    <a:pt x="9219" y="737"/>
                  </a:cubicBezTo>
                  <a:lnTo>
                    <a:pt x="9252" y="1"/>
                  </a:lnTo>
                  <a:lnTo>
                    <a:pt x="8152" y="1"/>
                  </a:lnTo>
                  <a:lnTo>
                    <a:pt x="8085" y="795"/>
                  </a:lnTo>
                  <a:cubicBezTo>
                    <a:pt x="8259" y="886"/>
                    <a:pt x="8375" y="1060"/>
                    <a:pt x="8375" y="1258"/>
                  </a:cubicBezTo>
                  <a:cubicBezTo>
                    <a:pt x="8383" y="1540"/>
                    <a:pt x="8152" y="1772"/>
                    <a:pt x="7870" y="1763"/>
                  </a:cubicBezTo>
                  <a:cubicBezTo>
                    <a:pt x="7589" y="1763"/>
                    <a:pt x="7357" y="1540"/>
                    <a:pt x="7357" y="1258"/>
                  </a:cubicBezTo>
                  <a:cubicBezTo>
                    <a:pt x="7349" y="1060"/>
                    <a:pt x="7457" y="886"/>
                    <a:pt x="7630" y="795"/>
                  </a:cubicBezTo>
                  <a:lnTo>
                    <a:pt x="7697" y="1"/>
                  </a:lnTo>
                  <a:lnTo>
                    <a:pt x="6571" y="1"/>
                  </a:lnTo>
                  <a:lnTo>
                    <a:pt x="6521" y="762"/>
                  </a:lnTo>
                  <a:cubicBezTo>
                    <a:pt x="6720" y="853"/>
                    <a:pt x="6836" y="1043"/>
                    <a:pt x="6844" y="1258"/>
                  </a:cubicBezTo>
                  <a:cubicBezTo>
                    <a:pt x="6852" y="1556"/>
                    <a:pt x="6604" y="1805"/>
                    <a:pt x="6298" y="1805"/>
                  </a:cubicBezTo>
                  <a:cubicBezTo>
                    <a:pt x="6000" y="1805"/>
                    <a:pt x="5752" y="1565"/>
                    <a:pt x="5744" y="1258"/>
                  </a:cubicBezTo>
                  <a:cubicBezTo>
                    <a:pt x="5735" y="1035"/>
                    <a:pt x="5868" y="836"/>
                    <a:pt x="6066" y="754"/>
                  </a:cubicBezTo>
                  <a:lnTo>
                    <a:pt x="6116" y="1"/>
                  </a:lnTo>
                  <a:lnTo>
                    <a:pt x="4941" y="1"/>
                  </a:lnTo>
                  <a:lnTo>
                    <a:pt x="4974" y="795"/>
                  </a:lnTo>
                  <a:cubicBezTo>
                    <a:pt x="5139" y="886"/>
                    <a:pt x="5247" y="1068"/>
                    <a:pt x="5247" y="1258"/>
                  </a:cubicBezTo>
                  <a:cubicBezTo>
                    <a:pt x="5255" y="1548"/>
                    <a:pt x="5015" y="1796"/>
                    <a:pt x="4717" y="1796"/>
                  </a:cubicBezTo>
                  <a:cubicBezTo>
                    <a:pt x="4419" y="1796"/>
                    <a:pt x="4180" y="1556"/>
                    <a:pt x="4171" y="1258"/>
                  </a:cubicBezTo>
                  <a:cubicBezTo>
                    <a:pt x="4171" y="1035"/>
                    <a:pt x="4312" y="828"/>
                    <a:pt x="4519" y="754"/>
                  </a:cubicBezTo>
                  <a:lnTo>
                    <a:pt x="4486" y="1"/>
                  </a:lnTo>
                  <a:lnTo>
                    <a:pt x="3360" y="1"/>
                  </a:lnTo>
                  <a:lnTo>
                    <a:pt x="3410" y="795"/>
                  </a:lnTo>
                  <a:cubicBezTo>
                    <a:pt x="3575" y="894"/>
                    <a:pt x="3675" y="1068"/>
                    <a:pt x="3675" y="1258"/>
                  </a:cubicBezTo>
                  <a:cubicBezTo>
                    <a:pt x="3683" y="1556"/>
                    <a:pt x="3443" y="1796"/>
                    <a:pt x="3145" y="1796"/>
                  </a:cubicBezTo>
                  <a:cubicBezTo>
                    <a:pt x="2847" y="1796"/>
                    <a:pt x="2607" y="1556"/>
                    <a:pt x="2599" y="1258"/>
                  </a:cubicBezTo>
                  <a:cubicBezTo>
                    <a:pt x="2591" y="1027"/>
                    <a:pt x="2740" y="820"/>
                    <a:pt x="2955" y="745"/>
                  </a:cubicBezTo>
                  <a:lnTo>
                    <a:pt x="2905" y="1"/>
                  </a:lnTo>
                  <a:lnTo>
                    <a:pt x="1780" y="1"/>
                  </a:lnTo>
                  <a:lnTo>
                    <a:pt x="1838" y="737"/>
                  </a:lnTo>
                  <a:cubicBezTo>
                    <a:pt x="2028" y="845"/>
                    <a:pt x="2144" y="1043"/>
                    <a:pt x="2152" y="1258"/>
                  </a:cubicBezTo>
                  <a:cubicBezTo>
                    <a:pt x="2160" y="1581"/>
                    <a:pt x="1896" y="1854"/>
                    <a:pt x="1573" y="1846"/>
                  </a:cubicBezTo>
                  <a:cubicBezTo>
                    <a:pt x="1242" y="1846"/>
                    <a:pt x="977" y="1581"/>
                    <a:pt x="969" y="1258"/>
                  </a:cubicBezTo>
                  <a:cubicBezTo>
                    <a:pt x="960" y="994"/>
                    <a:pt x="1134" y="762"/>
                    <a:pt x="1382" y="696"/>
                  </a:cubicBezTo>
                  <a:lnTo>
                    <a:pt x="1325" y="1"/>
                  </a:lnTo>
                  <a:lnTo>
                    <a:pt x="249" y="1"/>
                  </a:lnTo>
                  <a:lnTo>
                    <a:pt x="249" y="812"/>
                  </a:lnTo>
                  <a:cubicBezTo>
                    <a:pt x="406" y="903"/>
                    <a:pt x="505" y="1076"/>
                    <a:pt x="505" y="1258"/>
                  </a:cubicBezTo>
                  <a:cubicBezTo>
                    <a:pt x="514" y="1540"/>
                    <a:pt x="282" y="1772"/>
                    <a:pt x="0" y="1772"/>
                  </a:cubicBez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56"/>
          <p:cNvSpPr txBox="1">
            <a:spLocks noGrp="1"/>
          </p:cNvSpPr>
          <p:nvPr>
            <p:ph type="sldNum" idx="12"/>
          </p:nvPr>
        </p:nvSpPr>
        <p:spPr>
          <a:xfrm>
            <a:off x="472809" y="4554436"/>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10</a:t>
            </a:fld>
            <a:endParaRPr sz="3200"/>
          </a:p>
        </p:txBody>
      </p:sp>
      <p:sp>
        <p:nvSpPr>
          <p:cNvPr id="1240" name="Google Shape;1240;p56"/>
          <p:cNvSpPr txBox="1">
            <a:spLocks noGrp="1"/>
          </p:cNvSpPr>
          <p:nvPr>
            <p:ph type="title"/>
          </p:nvPr>
        </p:nvSpPr>
        <p:spPr>
          <a:xfrm>
            <a:off x="1966350" y="13249"/>
            <a:ext cx="5211300" cy="673200"/>
          </a:xfrm>
          <a:prstGeom prst="rect">
            <a:avLst/>
          </a:prstGeom>
        </p:spPr>
        <p:txBody>
          <a:bodyPr spcFirstLastPara="1" wrap="square" lIns="91425" tIns="91425" rIns="91425" bIns="91425" anchor="ctr" anchorCtr="0">
            <a:noAutofit/>
          </a:bodyPr>
          <a:lstStyle/>
          <a:p>
            <a:r>
              <a:rPr lang="en-US">
                <a:latin typeface="Amasis MT Pro" panose="02040504050005020304" pitchFamily="18" charset="0"/>
              </a:rPr>
              <a:t>Trò chơi </a:t>
            </a:r>
            <a:r>
              <a:rPr lang="en-US">
                <a:solidFill>
                  <a:schemeClr val="lt2"/>
                </a:solidFill>
                <a:latin typeface="Amasis MT Pro" panose="02040504050005020304" pitchFamily="18" charset="0"/>
              </a:rPr>
              <a:t>8-puzzle</a:t>
            </a:r>
          </a:p>
        </p:txBody>
      </p:sp>
      <p:sp>
        <p:nvSpPr>
          <p:cNvPr id="1241" name="Google Shape;1241;p56"/>
          <p:cNvSpPr txBox="1"/>
          <p:nvPr/>
        </p:nvSpPr>
        <p:spPr>
          <a:xfrm>
            <a:off x="824766" y="850300"/>
            <a:ext cx="1284320" cy="3631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 sz="2400" b="1">
                <a:solidFill>
                  <a:srgbClr val="151D30"/>
                </a:solidFill>
                <a:latin typeface="Architects Daughter"/>
                <a:ea typeface="Architects Daughter"/>
                <a:cs typeface="Architects Daughter"/>
                <a:sym typeface="Architects Daughter"/>
              </a:rPr>
              <a:t>Đề bài</a:t>
            </a:r>
            <a:endParaRPr sz="2400" b="1">
              <a:solidFill>
                <a:srgbClr val="151D30"/>
              </a:solidFill>
              <a:latin typeface="Architects Daughter"/>
              <a:ea typeface="Architects Daughter"/>
              <a:cs typeface="Architects Daughter"/>
              <a:sym typeface="Architects Daughter"/>
            </a:endParaRPr>
          </a:p>
        </p:txBody>
      </p:sp>
      <p:sp>
        <p:nvSpPr>
          <p:cNvPr id="1242" name="Google Shape;1242;p56"/>
          <p:cNvSpPr txBox="1"/>
          <p:nvPr/>
        </p:nvSpPr>
        <p:spPr>
          <a:xfrm>
            <a:off x="315092" y="1264874"/>
            <a:ext cx="3442073" cy="49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 sz="1800">
                <a:solidFill>
                  <a:srgbClr val="151D30"/>
                </a:solidFill>
                <a:latin typeface="Titillium Web"/>
                <a:ea typeface="Titillium Web"/>
                <a:cs typeface="Titillium Web"/>
                <a:sym typeface="Titillium Web"/>
              </a:rPr>
              <a:t>Cho bảng </a:t>
            </a:r>
            <a:r>
              <a:rPr lang="en" sz="1800" b="1">
                <a:solidFill>
                  <a:srgbClr val="151D30"/>
                </a:solidFill>
                <a:latin typeface="Titillium Web"/>
                <a:ea typeface="Titillium Web"/>
                <a:cs typeface="Titillium Web"/>
                <a:sym typeface="Titillium Web"/>
              </a:rPr>
              <a:t>3x3</a:t>
            </a:r>
            <a:r>
              <a:rPr lang="en" sz="1800">
                <a:solidFill>
                  <a:srgbClr val="151D30"/>
                </a:solidFill>
                <a:latin typeface="Titillium Web"/>
                <a:ea typeface="Titillium Web"/>
                <a:cs typeface="Titillium Web"/>
                <a:sym typeface="Titillium Web"/>
              </a:rPr>
              <a:t> gồm </a:t>
            </a:r>
            <a:r>
              <a:rPr lang="en" sz="1800" b="1">
                <a:solidFill>
                  <a:srgbClr val="151D30"/>
                </a:solidFill>
                <a:latin typeface="Titillium Web"/>
                <a:ea typeface="Titillium Web"/>
                <a:cs typeface="Titillium Web"/>
                <a:sym typeface="Titillium Web"/>
              </a:rPr>
              <a:t>8</a:t>
            </a:r>
            <a:r>
              <a:rPr lang="en" sz="1800">
                <a:solidFill>
                  <a:srgbClr val="151D30"/>
                </a:solidFill>
                <a:latin typeface="Titillium Web"/>
                <a:ea typeface="Titillium Web"/>
                <a:cs typeface="Titillium Web"/>
                <a:sym typeface="Titillium Web"/>
              </a:rPr>
              <a:t> ô số và </a:t>
            </a:r>
            <a:r>
              <a:rPr lang="en" sz="1800" b="1">
                <a:solidFill>
                  <a:srgbClr val="151D30"/>
                </a:solidFill>
                <a:latin typeface="Titillium Web"/>
                <a:ea typeface="Titillium Web"/>
                <a:cs typeface="Titillium Web"/>
                <a:sym typeface="Titillium Web"/>
              </a:rPr>
              <a:t>1</a:t>
            </a:r>
            <a:r>
              <a:rPr lang="en" sz="1800">
                <a:solidFill>
                  <a:srgbClr val="151D30"/>
                </a:solidFill>
                <a:latin typeface="Titillium Web"/>
                <a:ea typeface="Titillium Web"/>
                <a:cs typeface="Titillium Web"/>
                <a:sym typeface="Titillium Web"/>
              </a:rPr>
              <a:t> ô trống</a:t>
            </a:r>
            <a:endParaRPr sz="1800">
              <a:solidFill>
                <a:srgbClr val="151D30"/>
              </a:solidFill>
              <a:latin typeface="Titillium Web"/>
              <a:ea typeface="Titillium Web"/>
              <a:cs typeface="Titillium Web"/>
              <a:sym typeface="Titillium Web"/>
            </a:endParaRPr>
          </a:p>
        </p:txBody>
      </p:sp>
      <p:sp>
        <p:nvSpPr>
          <p:cNvPr id="1243" name="Google Shape;1243;p56"/>
          <p:cNvSpPr txBox="1"/>
          <p:nvPr/>
        </p:nvSpPr>
        <p:spPr>
          <a:xfrm>
            <a:off x="692658" y="1828954"/>
            <a:ext cx="2199600" cy="34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 sz="2400" b="1">
                <a:solidFill>
                  <a:srgbClr val="151D30"/>
                </a:solidFill>
                <a:latin typeface="Architects Daughter"/>
                <a:ea typeface="Architects Daughter"/>
                <a:cs typeface="Architects Daughter"/>
                <a:sym typeface="Architects Daughter"/>
              </a:rPr>
              <a:t>Yêu cầu</a:t>
            </a:r>
            <a:endParaRPr sz="2400" b="1">
              <a:solidFill>
                <a:srgbClr val="151D30"/>
              </a:solidFill>
              <a:latin typeface="Architects Daughter"/>
              <a:ea typeface="Architects Daughter"/>
              <a:cs typeface="Architects Daughter"/>
              <a:sym typeface="Architects Daughter"/>
            </a:endParaRPr>
          </a:p>
        </p:txBody>
      </p:sp>
      <p:sp>
        <p:nvSpPr>
          <p:cNvPr id="1244" name="Google Shape;1244;p56"/>
          <p:cNvSpPr txBox="1"/>
          <p:nvPr/>
        </p:nvSpPr>
        <p:spPr>
          <a:xfrm>
            <a:off x="493727" y="2306230"/>
            <a:ext cx="3352174" cy="49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 sz="1800">
                <a:solidFill>
                  <a:srgbClr val="151D30"/>
                </a:solidFill>
                <a:latin typeface="Titillium Web"/>
                <a:ea typeface="Titillium Web"/>
                <a:cs typeface="Titillium Web"/>
                <a:sym typeface="Titillium Web"/>
              </a:rPr>
              <a:t>Di chuyển các ô số để </a:t>
            </a:r>
            <a:r>
              <a:rPr lang="en" sz="1800" b="1">
                <a:solidFill>
                  <a:srgbClr val="151D30"/>
                </a:solidFill>
                <a:latin typeface="Titillium Web"/>
                <a:ea typeface="Titillium Web"/>
                <a:cs typeface="Titillium Web"/>
                <a:sym typeface="Titillium Web"/>
              </a:rPr>
              <a:t>trạng thái đầu</a:t>
            </a:r>
            <a:r>
              <a:rPr lang="en" sz="1800">
                <a:solidFill>
                  <a:srgbClr val="151D30"/>
                </a:solidFill>
                <a:latin typeface="Titillium Web"/>
                <a:ea typeface="Titillium Web"/>
                <a:cs typeface="Titillium Web"/>
                <a:sym typeface="Titillium Web"/>
              </a:rPr>
              <a:t> thành </a:t>
            </a:r>
            <a:r>
              <a:rPr lang="en" sz="1800" b="1">
                <a:solidFill>
                  <a:srgbClr val="151D30"/>
                </a:solidFill>
                <a:latin typeface="Titillium Web"/>
                <a:ea typeface="Titillium Web"/>
                <a:cs typeface="Titillium Web"/>
                <a:sym typeface="Titillium Web"/>
              </a:rPr>
              <a:t>trạng thái đích</a:t>
            </a:r>
            <a:endParaRPr sz="1800" b="1">
              <a:solidFill>
                <a:srgbClr val="151D30"/>
              </a:solidFill>
              <a:latin typeface="Titillium Web"/>
              <a:ea typeface="Titillium Web"/>
              <a:cs typeface="Titillium Web"/>
              <a:sym typeface="Titillium Web"/>
            </a:endParaRPr>
          </a:p>
        </p:txBody>
      </p:sp>
      <p:grpSp>
        <p:nvGrpSpPr>
          <p:cNvPr id="1247" name="Google Shape;1247;p56"/>
          <p:cNvGrpSpPr/>
          <p:nvPr/>
        </p:nvGrpSpPr>
        <p:grpSpPr>
          <a:xfrm>
            <a:off x="454102" y="822220"/>
            <a:ext cx="326200" cy="282675"/>
            <a:chOff x="1274671" y="1989081"/>
            <a:chExt cx="326200" cy="282675"/>
          </a:xfrm>
        </p:grpSpPr>
        <p:sp>
          <p:nvSpPr>
            <p:cNvPr id="1248" name="Google Shape;1248;p56"/>
            <p:cNvSpPr/>
            <p:nvPr/>
          </p:nvSpPr>
          <p:spPr>
            <a:xfrm rot="-1798151">
              <a:off x="1290592" y="2048734"/>
              <a:ext cx="275657" cy="13749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6"/>
            <p:cNvSpPr/>
            <p:nvPr/>
          </p:nvSpPr>
          <p:spPr>
            <a:xfrm rot="-1798151">
              <a:off x="1309292" y="2074609"/>
              <a:ext cx="275657" cy="13749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56"/>
          <p:cNvGrpSpPr/>
          <p:nvPr/>
        </p:nvGrpSpPr>
        <p:grpSpPr>
          <a:xfrm>
            <a:off x="418105" y="1802828"/>
            <a:ext cx="326200" cy="282675"/>
            <a:chOff x="1274671" y="2851556"/>
            <a:chExt cx="326200" cy="282675"/>
          </a:xfrm>
        </p:grpSpPr>
        <p:sp>
          <p:nvSpPr>
            <p:cNvPr id="1251" name="Google Shape;1251;p56"/>
            <p:cNvSpPr/>
            <p:nvPr/>
          </p:nvSpPr>
          <p:spPr>
            <a:xfrm rot="-1798151">
              <a:off x="1290592" y="2911209"/>
              <a:ext cx="275657" cy="137494"/>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6"/>
            <p:cNvSpPr/>
            <p:nvPr/>
          </p:nvSpPr>
          <p:spPr>
            <a:xfrm rot="-1798151">
              <a:off x="1309292" y="2937084"/>
              <a:ext cx="275657" cy="13749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Hình ảnh 2" descr="Ảnh có chứa bánh xe&#10;&#10;Mô tả được tạo tự động">
            <a:extLst>
              <a:ext uri="{FF2B5EF4-FFF2-40B4-BE49-F238E27FC236}">
                <a16:creationId xmlns:a16="http://schemas.microsoft.com/office/drawing/2014/main" id="{F1AFE4D1-F401-4693-8963-5A720C6857C7}"/>
              </a:ext>
            </a:extLst>
          </p:cNvPr>
          <p:cNvPicPr>
            <a:picLocks noChangeAspect="1"/>
          </p:cNvPicPr>
          <p:nvPr/>
        </p:nvPicPr>
        <p:blipFill>
          <a:blip r:embed="rId3"/>
          <a:stretch>
            <a:fillRect/>
          </a:stretch>
        </p:blipFill>
        <p:spPr>
          <a:xfrm>
            <a:off x="315092" y="2673407"/>
            <a:ext cx="2372331" cy="1808281"/>
          </a:xfrm>
          <a:prstGeom prst="rect">
            <a:avLst/>
          </a:prstGeom>
        </p:spPr>
      </p:pic>
      <p:pic>
        <p:nvPicPr>
          <p:cNvPr id="39" name="Hình ảnh 38">
            <a:extLst>
              <a:ext uri="{FF2B5EF4-FFF2-40B4-BE49-F238E27FC236}">
                <a16:creationId xmlns:a16="http://schemas.microsoft.com/office/drawing/2014/main" id="{EE5991FD-EB2F-44E5-98E7-210C88B62C27}"/>
              </a:ext>
            </a:extLst>
          </p:cNvPr>
          <p:cNvPicPr>
            <a:picLocks noChangeAspect="1"/>
          </p:cNvPicPr>
          <p:nvPr/>
        </p:nvPicPr>
        <p:blipFill>
          <a:blip r:embed="rId4"/>
          <a:stretch>
            <a:fillRect/>
          </a:stretch>
        </p:blipFill>
        <p:spPr>
          <a:xfrm>
            <a:off x="4444231" y="1276350"/>
            <a:ext cx="4524375" cy="2590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5E-6 -3.7037E-7 L 0.13091 0.0034 " pathEditMode="relative" rAng="0" ptsTypes="AA">
                                      <p:cBhvr>
                                        <p:cTn id="11" dur="2000" fill="hold"/>
                                        <p:tgtEl>
                                          <p:spTgt spid="3"/>
                                        </p:tgtEl>
                                        <p:attrNameLst>
                                          <p:attrName>ppt_x</p:attrName>
                                          <p:attrName>ppt_y</p:attrName>
                                        </p:attrNameLst>
                                      </p:cBhvr>
                                      <p:rCtr x="6545" y="1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9" name="Google Shape;1239;p56"/>
          <p:cNvSpPr txBox="1">
            <a:spLocks noGrp="1"/>
          </p:cNvSpPr>
          <p:nvPr>
            <p:ph type="sldNum" idx="12"/>
          </p:nvPr>
        </p:nvSpPr>
        <p:spPr>
          <a:xfrm>
            <a:off x="8315639" y="4337635"/>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11</a:t>
            </a:fld>
            <a:endParaRPr sz="3200"/>
          </a:p>
        </p:txBody>
      </p:sp>
      <p:graphicFrame>
        <p:nvGraphicFramePr>
          <p:cNvPr id="30" name="Table 4">
            <a:extLst>
              <a:ext uri="{FF2B5EF4-FFF2-40B4-BE49-F238E27FC236}">
                <a16:creationId xmlns:a16="http://schemas.microsoft.com/office/drawing/2014/main" id="{37BDEDD9-52A8-4F0E-8AC4-9F85501105CF}"/>
              </a:ext>
            </a:extLst>
          </p:cNvPr>
          <p:cNvGraphicFramePr>
            <a:graphicFrameLocks noGrp="1"/>
          </p:cNvGraphicFramePr>
          <p:nvPr>
            <p:extLst>
              <p:ext uri="{D42A27DB-BD31-4B8C-83A1-F6EECF244321}">
                <p14:modId xmlns:p14="http://schemas.microsoft.com/office/powerpoint/2010/main" val="3825070794"/>
              </p:ext>
            </p:extLst>
          </p:nvPr>
        </p:nvGraphicFramePr>
        <p:xfrm>
          <a:off x="5092313" y="156639"/>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dirty="0">
                          <a:latin typeface="Times New Roman" panose="02020603050405020304" pitchFamily="18" charset="0"/>
                          <a:cs typeface="Times New Roman" panose="02020603050405020304" pitchFamily="18" charset="0"/>
                        </a:rPr>
                        <a:t>1</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2</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97147079"/>
                  </a:ext>
                </a:extLst>
              </a:tr>
              <a:tr h="268115">
                <a:tc>
                  <a:txBody>
                    <a:bodyPr/>
                    <a:lstStyle/>
                    <a:p>
                      <a:pPr algn="ctr"/>
                      <a:endParaRPr lang="en-US" sz="140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a:latin typeface="Times New Roman" panose="02020603050405020304" pitchFamily="18" charset="0"/>
                          <a:cs typeface="Times New Roman" panose="02020603050405020304" pitchFamily="18" charset="0"/>
                        </a:rPr>
                        <a:t>4</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15362034"/>
                  </a:ext>
                </a:extLst>
              </a:tr>
              <a:tr h="268115">
                <a:tc>
                  <a:txBody>
                    <a:bodyPr/>
                    <a:lstStyle/>
                    <a:p>
                      <a:pPr algn="ctr"/>
                      <a:r>
                        <a:rPr lang="en-US" sz="1400">
                          <a:latin typeface="Times New Roman" panose="02020603050405020304" pitchFamily="18" charset="0"/>
                          <a:cs typeface="Times New Roman" panose="02020603050405020304" pitchFamily="18" charset="0"/>
                        </a:rPr>
                        <a:t>7</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977308139"/>
                  </a:ext>
                </a:extLst>
              </a:tr>
            </a:tbl>
          </a:graphicData>
        </a:graphic>
      </p:graphicFrame>
      <p:graphicFrame>
        <p:nvGraphicFramePr>
          <p:cNvPr id="31" name="Table 7">
            <a:extLst>
              <a:ext uri="{FF2B5EF4-FFF2-40B4-BE49-F238E27FC236}">
                <a16:creationId xmlns:a16="http://schemas.microsoft.com/office/drawing/2014/main" id="{906FE0B7-E7BE-476D-BC36-F37CE45F0585}"/>
              </a:ext>
            </a:extLst>
          </p:cNvPr>
          <p:cNvGraphicFramePr>
            <a:graphicFrameLocks noGrp="1"/>
          </p:cNvGraphicFramePr>
          <p:nvPr>
            <p:extLst>
              <p:ext uri="{D42A27DB-BD31-4B8C-83A1-F6EECF244321}">
                <p14:modId xmlns:p14="http://schemas.microsoft.com/office/powerpoint/2010/main" val="3540102368"/>
              </p:ext>
            </p:extLst>
          </p:nvPr>
        </p:nvGraphicFramePr>
        <p:xfrm>
          <a:off x="7946851" y="1146861"/>
          <a:ext cx="756324" cy="780947"/>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50007">
                <a:tc>
                  <a:txBody>
                    <a:bodyPr/>
                    <a:lstStyle/>
                    <a:p>
                      <a:pPr algn="ctr"/>
                      <a:endParaRPr lang="en-US" sz="12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a:latin typeface="Times New Roman" panose="02020603050405020304" pitchFamily="18" charset="0"/>
                          <a:cs typeface="Times New Roman" panose="02020603050405020304" pitchFamily="18" charset="0"/>
                        </a:rPr>
                        <a:t>2</a:t>
                      </a:r>
                      <a:endParaRPr lang="en-US" sz="12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a:latin typeface="Times New Roman" panose="02020603050405020304" pitchFamily="18" charset="0"/>
                          <a:cs typeface="Times New Roman" panose="02020603050405020304" pitchFamily="18" charset="0"/>
                        </a:rPr>
                        <a:t>3</a:t>
                      </a:r>
                      <a:endParaRPr lang="en-US" sz="12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97147079"/>
                  </a:ext>
                </a:extLst>
              </a:tr>
              <a:tr h="268115">
                <a:tc>
                  <a:txBody>
                    <a:bodyPr/>
                    <a:lstStyle/>
                    <a:p>
                      <a:pPr algn="ctr"/>
                      <a:r>
                        <a:rPr lang="en-US" sz="1200" dirty="0">
                          <a:latin typeface="Times New Roman" panose="02020603050405020304" pitchFamily="18" charset="0"/>
                          <a:cs typeface="Times New Roman" panose="02020603050405020304" pitchFamily="18" charset="0"/>
                        </a:rPr>
                        <a:t>1</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a:latin typeface="Times New Roman" panose="02020603050405020304" pitchFamily="18" charset="0"/>
                          <a:cs typeface="Times New Roman" panose="02020603050405020304" pitchFamily="18" charset="0"/>
                        </a:rPr>
                        <a:t>4</a:t>
                      </a:r>
                      <a:endParaRPr lang="en-US" sz="12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15362034"/>
                  </a:ext>
                </a:extLst>
              </a:tr>
              <a:tr h="255206">
                <a:tc>
                  <a:txBody>
                    <a:bodyPr/>
                    <a:lstStyle/>
                    <a:p>
                      <a:pPr algn="ctr"/>
                      <a:r>
                        <a:rPr lang="en-US" sz="1200">
                          <a:latin typeface="Times New Roman" panose="02020603050405020304" pitchFamily="18" charset="0"/>
                          <a:cs typeface="Times New Roman" panose="02020603050405020304" pitchFamily="18" charset="0"/>
                        </a:rPr>
                        <a:t>7</a:t>
                      </a:r>
                      <a:endParaRPr lang="en-US" sz="12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977308139"/>
                  </a:ext>
                </a:extLst>
              </a:tr>
            </a:tbl>
          </a:graphicData>
        </a:graphic>
      </p:graphicFrame>
      <p:graphicFrame>
        <p:nvGraphicFramePr>
          <p:cNvPr id="32" name="Table 8">
            <a:extLst>
              <a:ext uri="{FF2B5EF4-FFF2-40B4-BE49-F238E27FC236}">
                <a16:creationId xmlns:a16="http://schemas.microsoft.com/office/drawing/2014/main" id="{E0F8B6FD-0599-492A-B6E0-255BADC41B7F}"/>
              </a:ext>
            </a:extLst>
          </p:cNvPr>
          <p:cNvGraphicFramePr>
            <a:graphicFrameLocks noGrp="1"/>
          </p:cNvGraphicFramePr>
          <p:nvPr>
            <p:extLst>
              <p:ext uri="{D42A27DB-BD31-4B8C-83A1-F6EECF244321}">
                <p14:modId xmlns:p14="http://schemas.microsoft.com/office/powerpoint/2010/main" val="2305023031"/>
              </p:ext>
            </p:extLst>
          </p:nvPr>
        </p:nvGraphicFramePr>
        <p:xfrm>
          <a:off x="5685539" y="1146861"/>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dirty="0">
                          <a:latin typeface="Times New Roman" panose="02020603050405020304" pitchFamily="18" charset="0"/>
                          <a:cs typeface="Times New Roman" panose="02020603050405020304" pitchFamily="18" charset="0"/>
                        </a:rPr>
                        <a:t>1</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a:latin typeface="Times New Roman" panose="02020603050405020304" pitchFamily="18" charset="0"/>
                          <a:cs typeface="Times New Roman" panose="02020603050405020304" pitchFamily="18" charset="0"/>
                        </a:rPr>
                        <a:t>2</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97147079"/>
                  </a:ext>
                </a:extLst>
              </a:tr>
              <a:tr h="268115">
                <a:tc>
                  <a:txBody>
                    <a:bodyPr/>
                    <a:lstStyle/>
                    <a:p>
                      <a:pPr algn="ctr"/>
                      <a:r>
                        <a:rPr lang="en-US" sz="1400" dirty="0">
                          <a:latin typeface="Times New Roman" panose="02020603050405020304" pitchFamily="18" charset="0"/>
                          <a:cs typeface="Times New Roman" panose="02020603050405020304" pitchFamily="18" charset="0"/>
                        </a:rPr>
                        <a:t>7</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a:latin typeface="Times New Roman" panose="02020603050405020304" pitchFamily="18" charset="0"/>
                          <a:cs typeface="Times New Roman" panose="02020603050405020304" pitchFamily="18" charset="0"/>
                        </a:rPr>
                        <a:t>4</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15362034"/>
                  </a:ext>
                </a:extLst>
              </a:tr>
              <a:tr h="268115">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977308139"/>
                  </a:ext>
                </a:extLst>
              </a:tr>
            </a:tbl>
          </a:graphicData>
        </a:graphic>
      </p:graphicFrame>
      <p:graphicFrame>
        <p:nvGraphicFramePr>
          <p:cNvPr id="33" name="Table 9">
            <a:extLst>
              <a:ext uri="{FF2B5EF4-FFF2-40B4-BE49-F238E27FC236}">
                <a16:creationId xmlns:a16="http://schemas.microsoft.com/office/drawing/2014/main" id="{1C0FAE6E-C826-459B-8011-FA8159C94D5E}"/>
              </a:ext>
            </a:extLst>
          </p:cNvPr>
          <p:cNvGraphicFramePr>
            <a:graphicFrameLocks noGrp="1"/>
          </p:cNvGraphicFramePr>
          <p:nvPr>
            <p:extLst>
              <p:ext uri="{D42A27DB-BD31-4B8C-83A1-F6EECF244321}">
                <p14:modId xmlns:p14="http://schemas.microsoft.com/office/powerpoint/2010/main" val="3666153387"/>
              </p:ext>
            </p:extLst>
          </p:nvPr>
        </p:nvGraphicFramePr>
        <p:xfrm>
          <a:off x="2581791" y="1146861"/>
          <a:ext cx="756324" cy="780947"/>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50007">
                <a:tc>
                  <a:txBody>
                    <a:bodyPr/>
                    <a:lstStyle/>
                    <a:p>
                      <a:pPr algn="ctr"/>
                      <a:r>
                        <a:rPr lang="en-US" sz="1200">
                          <a:latin typeface="Times New Roman" panose="02020603050405020304" pitchFamily="18" charset="0"/>
                          <a:cs typeface="Times New Roman" panose="02020603050405020304" pitchFamily="18" charset="0"/>
                        </a:rPr>
                        <a:t>1</a:t>
                      </a:r>
                      <a:endParaRPr lang="en-US" sz="12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latin typeface="Times New Roman" panose="02020603050405020304" pitchFamily="18" charset="0"/>
                          <a:cs typeface="Times New Roman" panose="02020603050405020304" pitchFamily="18" charset="0"/>
                        </a:rPr>
                        <a:t>2</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latin typeface="Times New Roman" panose="02020603050405020304" pitchFamily="18" charset="0"/>
                          <a:cs typeface="Times New Roman" panose="02020603050405020304" pitchFamily="18" charset="0"/>
                        </a:rPr>
                        <a:t>3</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97147079"/>
                  </a:ext>
                </a:extLst>
              </a:tr>
              <a:tr h="268115">
                <a:tc>
                  <a:txBody>
                    <a:bodyPr/>
                    <a:lstStyle/>
                    <a:p>
                      <a:pPr algn="ctr"/>
                      <a:r>
                        <a:rPr lang="en-US" sz="12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12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15362034"/>
                  </a:ext>
                </a:extLst>
              </a:tr>
              <a:tr h="255206">
                <a:tc>
                  <a:txBody>
                    <a:bodyPr/>
                    <a:lstStyle/>
                    <a:p>
                      <a:pPr algn="ctr"/>
                      <a:r>
                        <a:rPr lang="en-US" sz="1200">
                          <a:latin typeface="Times New Roman" panose="02020603050405020304" pitchFamily="18" charset="0"/>
                          <a:cs typeface="Times New Roman" panose="02020603050405020304" pitchFamily="18" charset="0"/>
                        </a:rPr>
                        <a:t>7</a:t>
                      </a:r>
                      <a:endParaRPr lang="en-US" sz="12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977308139"/>
                  </a:ext>
                </a:extLst>
              </a:tr>
            </a:tbl>
          </a:graphicData>
        </a:graphic>
      </p:graphicFrame>
      <p:graphicFrame>
        <p:nvGraphicFramePr>
          <p:cNvPr id="34" name="Table 10">
            <a:extLst>
              <a:ext uri="{FF2B5EF4-FFF2-40B4-BE49-F238E27FC236}">
                <a16:creationId xmlns:a16="http://schemas.microsoft.com/office/drawing/2014/main" id="{B6917931-D9A9-48A9-A873-D2AB0CA1FD71}"/>
              </a:ext>
            </a:extLst>
          </p:cNvPr>
          <p:cNvGraphicFramePr>
            <a:graphicFrameLocks noGrp="1"/>
          </p:cNvGraphicFramePr>
          <p:nvPr>
            <p:extLst>
              <p:ext uri="{D42A27DB-BD31-4B8C-83A1-F6EECF244321}">
                <p14:modId xmlns:p14="http://schemas.microsoft.com/office/powerpoint/2010/main" val="4015846974"/>
              </p:ext>
            </p:extLst>
          </p:nvPr>
        </p:nvGraphicFramePr>
        <p:xfrm>
          <a:off x="7946851" y="2203250"/>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dirty="0">
                          <a:latin typeface="Times New Roman" panose="02020603050405020304" pitchFamily="18" charset="0"/>
                          <a:cs typeface="Times New Roman" panose="02020603050405020304" pitchFamily="18" charset="0"/>
                        </a:rPr>
                        <a:t>2</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3</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97147079"/>
                  </a:ext>
                </a:extLst>
              </a:tr>
              <a:tr h="268115">
                <a:tc>
                  <a:txBody>
                    <a:bodyPr/>
                    <a:lstStyle/>
                    <a:p>
                      <a:pPr algn="ctr"/>
                      <a:r>
                        <a:rPr lang="en-US" sz="1400" dirty="0">
                          <a:latin typeface="Times New Roman" panose="02020603050405020304" pitchFamily="18" charset="0"/>
                          <a:cs typeface="Times New Roman" panose="02020603050405020304" pitchFamily="18" charset="0"/>
                        </a:rPr>
                        <a:t>1</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15362034"/>
                  </a:ext>
                </a:extLst>
              </a:tr>
              <a:tr h="268115">
                <a:tc>
                  <a:txBody>
                    <a:bodyPr/>
                    <a:lstStyle/>
                    <a:p>
                      <a:pPr algn="ctr"/>
                      <a:r>
                        <a:rPr lang="en-US" sz="1400">
                          <a:latin typeface="Times New Roman" panose="02020603050405020304" pitchFamily="18" charset="0"/>
                          <a:cs typeface="Times New Roman" panose="02020603050405020304" pitchFamily="18" charset="0"/>
                        </a:rPr>
                        <a:t>7</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977308139"/>
                  </a:ext>
                </a:extLst>
              </a:tr>
            </a:tbl>
          </a:graphicData>
        </a:graphic>
      </p:graphicFrame>
      <p:graphicFrame>
        <p:nvGraphicFramePr>
          <p:cNvPr id="35" name="Table 11">
            <a:extLst>
              <a:ext uri="{FF2B5EF4-FFF2-40B4-BE49-F238E27FC236}">
                <a16:creationId xmlns:a16="http://schemas.microsoft.com/office/drawing/2014/main" id="{FB1F510F-4205-4C5A-A7ED-57FDCC4BFE35}"/>
              </a:ext>
            </a:extLst>
          </p:cNvPr>
          <p:cNvGraphicFramePr>
            <a:graphicFrameLocks noGrp="1"/>
          </p:cNvGraphicFramePr>
          <p:nvPr>
            <p:extLst>
              <p:ext uri="{D42A27DB-BD31-4B8C-83A1-F6EECF244321}">
                <p14:modId xmlns:p14="http://schemas.microsoft.com/office/powerpoint/2010/main" val="833386045"/>
              </p:ext>
            </p:extLst>
          </p:nvPr>
        </p:nvGraphicFramePr>
        <p:xfrm>
          <a:off x="6322434" y="2203250"/>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a:latin typeface="Times New Roman" panose="02020603050405020304" pitchFamily="18" charset="0"/>
                          <a:cs typeface="Times New Roman" panose="02020603050405020304" pitchFamily="18" charset="0"/>
                        </a:rPr>
                        <a:t>2</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97147079"/>
                  </a:ext>
                </a:extLst>
              </a:tr>
              <a:tr h="268115">
                <a:tc>
                  <a:txBody>
                    <a:bodyPr/>
                    <a:lstStyle/>
                    <a:p>
                      <a:pPr algn="ctr"/>
                      <a:r>
                        <a:rPr lang="en-US" sz="1400" dirty="0">
                          <a:latin typeface="Times New Roman" panose="02020603050405020304" pitchFamily="18" charset="0"/>
                          <a:cs typeface="Times New Roman" panose="02020603050405020304" pitchFamily="18" charset="0"/>
                        </a:rPr>
                        <a:t>7</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15362034"/>
                  </a:ext>
                </a:extLst>
              </a:tr>
              <a:tr h="268115">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977308139"/>
                  </a:ext>
                </a:extLst>
              </a:tr>
            </a:tbl>
          </a:graphicData>
        </a:graphic>
      </p:graphicFrame>
      <p:graphicFrame>
        <p:nvGraphicFramePr>
          <p:cNvPr id="36" name="Table 12">
            <a:extLst>
              <a:ext uri="{FF2B5EF4-FFF2-40B4-BE49-F238E27FC236}">
                <a16:creationId xmlns:a16="http://schemas.microsoft.com/office/drawing/2014/main" id="{56FC3CCC-8030-43C7-8815-FB4660B29B04}"/>
              </a:ext>
            </a:extLst>
          </p:cNvPr>
          <p:cNvGraphicFramePr>
            <a:graphicFrameLocks noGrp="1"/>
          </p:cNvGraphicFramePr>
          <p:nvPr>
            <p:extLst>
              <p:ext uri="{D42A27DB-BD31-4B8C-83A1-F6EECF244321}">
                <p14:modId xmlns:p14="http://schemas.microsoft.com/office/powerpoint/2010/main" val="2325825805"/>
              </p:ext>
            </p:extLst>
          </p:nvPr>
        </p:nvGraphicFramePr>
        <p:xfrm>
          <a:off x="4440457" y="2204146"/>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a:latin typeface="Times New Roman" panose="02020603050405020304" pitchFamily="18" charset="0"/>
                          <a:cs typeface="Times New Roman" panose="02020603050405020304" pitchFamily="18" charset="0"/>
                        </a:rPr>
                        <a:t>2</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3</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97147079"/>
                  </a:ext>
                </a:extLst>
              </a:tr>
              <a:tr h="268115">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15362034"/>
                  </a:ext>
                </a:extLst>
              </a:tr>
              <a:tr h="268115">
                <a:tc>
                  <a:txBody>
                    <a:bodyPr/>
                    <a:lstStyle/>
                    <a:p>
                      <a:pPr algn="ctr"/>
                      <a:r>
                        <a:rPr lang="en-US" sz="1400">
                          <a:latin typeface="Times New Roman" panose="02020603050405020304" pitchFamily="18" charset="0"/>
                          <a:cs typeface="Times New Roman" panose="02020603050405020304" pitchFamily="18" charset="0"/>
                        </a:rPr>
                        <a:t>7</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977308139"/>
                  </a:ext>
                </a:extLst>
              </a:tr>
            </a:tbl>
          </a:graphicData>
        </a:graphic>
      </p:graphicFrame>
      <p:graphicFrame>
        <p:nvGraphicFramePr>
          <p:cNvPr id="37" name="Table 13">
            <a:extLst>
              <a:ext uri="{FF2B5EF4-FFF2-40B4-BE49-F238E27FC236}">
                <a16:creationId xmlns:a16="http://schemas.microsoft.com/office/drawing/2014/main" id="{BEFD638F-ED3E-497E-8D7D-0359F501DD6D}"/>
              </a:ext>
            </a:extLst>
          </p:cNvPr>
          <p:cNvGraphicFramePr>
            <a:graphicFrameLocks noGrp="1"/>
          </p:cNvGraphicFramePr>
          <p:nvPr>
            <p:extLst>
              <p:ext uri="{D42A27DB-BD31-4B8C-83A1-F6EECF244321}">
                <p14:modId xmlns:p14="http://schemas.microsoft.com/office/powerpoint/2010/main" val="2648836288"/>
              </p:ext>
            </p:extLst>
          </p:nvPr>
        </p:nvGraphicFramePr>
        <p:xfrm>
          <a:off x="2581791" y="2204146"/>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dirty="0">
                          <a:latin typeface="Times New Roman" panose="02020603050405020304" pitchFamily="18" charset="0"/>
                          <a:cs typeface="Times New Roman" panose="02020603050405020304" pitchFamily="18" charset="0"/>
                        </a:rPr>
                        <a:t>1</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a:latin typeface="Times New Roman" panose="02020603050405020304" pitchFamily="18" charset="0"/>
                          <a:cs typeface="Times New Roman" panose="02020603050405020304" pitchFamily="18" charset="0"/>
                        </a:rPr>
                        <a:t>2</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97147079"/>
                  </a:ext>
                </a:extLst>
              </a:tr>
              <a:tr h="268115">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15362034"/>
                  </a:ext>
                </a:extLst>
              </a:tr>
              <a:tr h="268115">
                <a:tc>
                  <a:txBody>
                    <a:bodyPr/>
                    <a:lstStyle/>
                    <a:p>
                      <a:pPr algn="ctr"/>
                      <a:r>
                        <a:rPr lang="en-US" sz="1400" dirty="0">
                          <a:latin typeface="Times New Roman" panose="02020603050405020304" pitchFamily="18" charset="0"/>
                          <a:cs typeface="Times New Roman" panose="02020603050405020304" pitchFamily="18" charset="0"/>
                        </a:rPr>
                        <a:t>7</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977308139"/>
                  </a:ext>
                </a:extLst>
              </a:tr>
            </a:tbl>
          </a:graphicData>
        </a:graphic>
      </p:graphicFrame>
      <p:graphicFrame>
        <p:nvGraphicFramePr>
          <p:cNvPr id="38" name="Table 14">
            <a:extLst>
              <a:ext uri="{FF2B5EF4-FFF2-40B4-BE49-F238E27FC236}">
                <a16:creationId xmlns:a16="http://schemas.microsoft.com/office/drawing/2014/main" id="{9B328082-459E-48F3-9C14-F46A2D515492}"/>
              </a:ext>
            </a:extLst>
          </p:cNvPr>
          <p:cNvGraphicFramePr>
            <a:graphicFrameLocks noGrp="1"/>
          </p:cNvGraphicFramePr>
          <p:nvPr>
            <p:extLst>
              <p:ext uri="{D42A27DB-BD31-4B8C-83A1-F6EECF244321}">
                <p14:modId xmlns:p14="http://schemas.microsoft.com/office/powerpoint/2010/main" val="2722780950"/>
              </p:ext>
            </p:extLst>
          </p:nvPr>
        </p:nvGraphicFramePr>
        <p:xfrm>
          <a:off x="700122" y="2204146"/>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97147079"/>
                  </a:ext>
                </a:extLst>
              </a:tr>
              <a:tr h="268115">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2</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15362034"/>
                  </a:ext>
                </a:extLst>
              </a:tr>
              <a:tr h="268115">
                <a:tc>
                  <a:txBody>
                    <a:bodyPr/>
                    <a:lstStyle/>
                    <a:p>
                      <a:pPr algn="ctr"/>
                      <a:r>
                        <a:rPr lang="en-US" sz="1400">
                          <a:latin typeface="Times New Roman" panose="02020603050405020304" pitchFamily="18" charset="0"/>
                          <a:cs typeface="Times New Roman" panose="02020603050405020304" pitchFamily="18" charset="0"/>
                        </a:rPr>
                        <a:t>7</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977308139"/>
                  </a:ext>
                </a:extLst>
              </a:tr>
            </a:tbl>
          </a:graphicData>
        </a:graphic>
      </p:graphicFrame>
      <p:graphicFrame>
        <p:nvGraphicFramePr>
          <p:cNvPr id="40" name="Table 15">
            <a:extLst>
              <a:ext uri="{FF2B5EF4-FFF2-40B4-BE49-F238E27FC236}">
                <a16:creationId xmlns:a16="http://schemas.microsoft.com/office/drawing/2014/main" id="{27AF4318-2426-4F6D-84F0-8F8D58DF61B1}"/>
              </a:ext>
            </a:extLst>
          </p:cNvPr>
          <p:cNvGraphicFramePr>
            <a:graphicFrameLocks noGrp="1"/>
          </p:cNvGraphicFramePr>
          <p:nvPr>
            <p:extLst>
              <p:ext uri="{D42A27DB-BD31-4B8C-83A1-F6EECF244321}">
                <p14:modId xmlns:p14="http://schemas.microsoft.com/office/powerpoint/2010/main" val="852700047"/>
              </p:ext>
            </p:extLst>
          </p:nvPr>
        </p:nvGraphicFramePr>
        <p:xfrm>
          <a:off x="8387675" y="3233670"/>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dirty="0">
                          <a:latin typeface="Times New Roman" panose="02020603050405020304" pitchFamily="18" charset="0"/>
                          <a:cs typeface="Times New Roman" panose="02020603050405020304" pitchFamily="18" charset="0"/>
                        </a:rPr>
                        <a:t>2</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97147079"/>
                  </a:ext>
                </a:extLst>
              </a:tr>
              <a:tr h="268115">
                <a:tc>
                  <a:txBody>
                    <a:bodyPr/>
                    <a:lstStyle/>
                    <a:p>
                      <a:pPr algn="ctr"/>
                      <a:r>
                        <a:rPr lang="en-US" sz="1400" dirty="0">
                          <a:latin typeface="Times New Roman" panose="02020603050405020304" pitchFamily="18" charset="0"/>
                          <a:cs typeface="Times New Roman" panose="02020603050405020304" pitchFamily="18" charset="0"/>
                        </a:rPr>
                        <a:t>1</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15362034"/>
                  </a:ext>
                </a:extLst>
              </a:tr>
              <a:tr h="268115">
                <a:tc>
                  <a:txBody>
                    <a:bodyPr/>
                    <a:lstStyle/>
                    <a:p>
                      <a:pPr algn="ctr"/>
                      <a:r>
                        <a:rPr lang="en-US" sz="1400">
                          <a:latin typeface="Times New Roman" panose="02020603050405020304" pitchFamily="18" charset="0"/>
                          <a:cs typeface="Times New Roman" panose="02020603050405020304" pitchFamily="18" charset="0"/>
                        </a:rPr>
                        <a:t>7</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977308139"/>
                  </a:ext>
                </a:extLst>
              </a:tr>
            </a:tbl>
          </a:graphicData>
        </a:graphic>
      </p:graphicFrame>
      <p:graphicFrame>
        <p:nvGraphicFramePr>
          <p:cNvPr id="41" name="Table 16">
            <a:extLst>
              <a:ext uri="{FF2B5EF4-FFF2-40B4-BE49-F238E27FC236}">
                <a16:creationId xmlns:a16="http://schemas.microsoft.com/office/drawing/2014/main" id="{8B7F9A0D-A583-4C5B-8EBC-41185347E1F1}"/>
              </a:ext>
            </a:extLst>
          </p:cNvPr>
          <p:cNvGraphicFramePr>
            <a:graphicFrameLocks noGrp="1"/>
          </p:cNvGraphicFramePr>
          <p:nvPr>
            <p:extLst>
              <p:ext uri="{D42A27DB-BD31-4B8C-83A1-F6EECF244321}">
                <p14:modId xmlns:p14="http://schemas.microsoft.com/office/powerpoint/2010/main" val="1311850804"/>
              </p:ext>
            </p:extLst>
          </p:nvPr>
        </p:nvGraphicFramePr>
        <p:xfrm>
          <a:off x="7559314" y="3227409"/>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dirty="0">
                          <a:latin typeface="Times New Roman" panose="02020603050405020304" pitchFamily="18" charset="0"/>
                          <a:cs typeface="Times New Roman" panose="02020603050405020304" pitchFamily="18" charset="0"/>
                        </a:rPr>
                        <a:t>2</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3</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97147079"/>
                  </a:ext>
                </a:extLst>
              </a:tr>
              <a:tr h="268115">
                <a:tc>
                  <a:txBody>
                    <a:bodyPr/>
                    <a:lstStyle/>
                    <a:p>
                      <a:pPr algn="ctr"/>
                      <a:r>
                        <a:rPr lang="en-US" sz="1400" dirty="0">
                          <a:latin typeface="Times New Roman" panose="02020603050405020304" pitchFamily="18" charset="0"/>
                          <a:cs typeface="Times New Roman" panose="02020603050405020304" pitchFamily="18" charset="0"/>
                        </a:rPr>
                        <a:t>1</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15362034"/>
                  </a:ext>
                </a:extLst>
              </a:tr>
              <a:tr h="268115">
                <a:tc>
                  <a:txBody>
                    <a:bodyPr/>
                    <a:lstStyle/>
                    <a:p>
                      <a:pPr algn="ctr"/>
                      <a:r>
                        <a:rPr lang="en-US" sz="1400">
                          <a:latin typeface="Times New Roman" panose="02020603050405020304" pitchFamily="18" charset="0"/>
                          <a:cs typeface="Times New Roman" panose="02020603050405020304" pitchFamily="18" charset="0"/>
                        </a:rPr>
                        <a:t>7</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977308139"/>
                  </a:ext>
                </a:extLst>
              </a:tr>
            </a:tbl>
          </a:graphicData>
        </a:graphic>
      </p:graphicFrame>
      <p:graphicFrame>
        <p:nvGraphicFramePr>
          <p:cNvPr id="42" name="Table 17">
            <a:extLst>
              <a:ext uri="{FF2B5EF4-FFF2-40B4-BE49-F238E27FC236}">
                <a16:creationId xmlns:a16="http://schemas.microsoft.com/office/drawing/2014/main" id="{AB38E23E-D562-43B1-ABBB-92C5A86F30B0}"/>
              </a:ext>
            </a:extLst>
          </p:cNvPr>
          <p:cNvGraphicFramePr>
            <a:graphicFrameLocks noGrp="1"/>
          </p:cNvGraphicFramePr>
          <p:nvPr>
            <p:extLst>
              <p:ext uri="{D42A27DB-BD31-4B8C-83A1-F6EECF244321}">
                <p14:modId xmlns:p14="http://schemas.microsoft.com/office/powerpoint/2010/main" val="1859486312"/>
              </p:ext>
            </p:extLst>
          </p:nvPr>
        </p:nvGraphicFramePr>
        <p:xfrm>
          <a:off x="6730952" y="3227409"/>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2</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97147079"/>
                  </a:ext>
                </a:extLst>
              </a:tr>
              <a:tr h="268115">
                <a:tc>
                  <a:txBody>
                    <a:bodyPr/>
                    <a:lstStyle/>
                    <a:p>
                      <a:pPr algn="ctr"/>
                      <a:r>
                        <a:rPr lang="en-US" sz="1400" dirty="0">
                          <a:latin typeface="Times New Roman" panose="02020603050405020304" pitchFamily="18" charset="0"/>
                          <a:cs typeface="Times New Roman" panose="02020603050405020304" pitchFamily="18" charset="0"/>
                        </a:rPr>
                        <a:t>7</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15362034"/>
                  </a:ext>
                </a:extLst>
              </a:tr>
              <a:tr h="268115">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977308139"/>
                  </a:ext>
                </a:extLst>
              </a:tr>
            </a:tbl>
          </a:graphicData>
        </a:graphic>
      </p:graphicFrame>
      <p:graphicFrame>
        <p:nvGraphicFramePr>
          <p:cNvPr id="43" name="Table 18">
            <a:extLst>
              <a:ext uri="{FF2B5EF4-FFF2-40B4-BE49-F238E27FC236}">
                <a16:creationId xmlns:a16="http://schemas.microsoft.com/office/drawing/2014/main" id="{51BDCDB3-0FD2-4EB5-85A9-C2A017AF1C4D}"/>
              </a:ext>
            </a:extLst>
          </p:cNvPr>
          <p:cNvGraphicFramePr>
            <a:graphicFrameLocks noGrp="1"/>
          </p:cNvGraphicFramePr>
          <p:nvPr>
            <p:extLst>
              <p:ext uri="{D42A27DB-BD31-4B8C-83A1-F6EECF244321}">
                <p14:modId xmlns:p14="http://schemas.microsoft.com/office/powerpoint/2010/main" val="16140962"/>
              </p:ext>
            </p:extLst>
          </p:nvPr>
        </p:nvGraphicFramePr>
        <p:xfrm>
          <a:off x="5898407" y="3233670"/>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2</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97147079"/>
                  </a:ext>
                </a:extLst>
              </a:tr>
              <a:tr h="268115">
                <a:tc>
                  <a:txBody>
                    <a:bodyPr/>
                    <a:lstStyle/>
                    <a:p>
                      <a:pPr algn="ctr"/>
                      <a:r>
                        <a:rPr lang="en-US" sz="1400" dirty="0">
                          <a:latin typeface="Times New Roman" panose="02020603050405020304" pitchFamily="18" charset="0"/>
                          <a:cs typeface="Times New Roman" panose="02020603050405020304" pitchFamily="18" charset="0"/>
                        </a:rPr>
                        <a:t>7</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15362034"/>
                  </a:ext>
                </a:extLst>
              </a:tr>
              <a:tr h="268115">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977308139"/>
                  </a:ext>
                </a:extLst>
              </a:tr>
            </a:tbl>
          </a:graphicData>
        </a:graphic>
      </p:graphicFrame>
      <p:graphicFrame>
        <p:nvGraphicFramePr>
          <p:cNvPr id="44" name="Table 19">
            <a:extLst>
              <a:ext uri="{FF2B5EF4-FFF2-40B4-BE49-F238E27FC236}">
                <a16:creationId xmlns:a16="http://schemas.microsoft.com/office/drawing/2014/main" id="{AFAE9AA6-DD07-4980-8962-9F664E866372}"/>
              </a:ext>
            </a:extLst>
          </p:cNvPr>
          <p:cNvGraphicFramePr>
            <a:graphicFrameLocks noGrp="1"/>
          </p:cNvGraphicFramePr>
          <p:nvPr>
            <p:extLst>
              <p:ext uri="{D42A27DB-BD31-4B8C-83A1-F6EECF244321}">
                <p14:modId xmlns:p14="http://schemas.microsoft.com/office/powerpoint/2010/main" val="3872980254"/>
              </p:ext>
            </p:extLst>
          </p:nvPr>
        </p:nvGraphicFramePr>
        <p:xfrm>
          <a:off x="4839262" y="3248503"/>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a:latin typeface="Times New Roman" panose="02020603050405020304" pitchFamily="18" charset="0"/>
                          <a:cs typeface="Times New Roman" panose="02020603050405020304" pitchFamily="18" charset="0"/>
                        </a:rPr>
                        <a:t>2</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97147079"/>
                  </a:ext>
                </a:extLst>
              </a:tr>
              <a:tr h="268115">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15362034"/>
                  </a:ext>
                </a:extLst>
              </a:tr>
              <a:tr h="268115">
                <a:tc>
                  <a:txBody>
                    <a:bodyPr/>
                    <a:lstStyle/>
                    <a:p>
                      <a:pPr algn="ctr"/>
                      <a:r>
                        <a:rPr lang="en-US" sz="1400">
                          <a:latin typeface="Times New Roman" panose="02020603050405020304" pitchFamily="18" charset="0"/>
                          <a:cs typeface="Times New Roman" panose="02020603050405020304" pitchFamily="18" charset="0"/>
                        </a:rPr>
                        <a:t>7</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977308139"/>
                  </a:ext>
                </a:extLst>
              </a:tr>
            </a:tbl>
          </a:graphicData>
        </a:graphic>
      </p:graphicFrame>
      <p:graphicFrame>
        <p:nvGraphicFramePr>
          <p:cNvPr id="45" name="Table 20">
            <a:extLst>
              <a:ext uri="{FF2B5EF4-FFF2-40B4-BE49-F238E27FC236}">
                <a16:creationId xmlns:a16="http://schemas.microsoft.com/office/drawing/2014/main" id="{8E0E9AD5-C599-468D-80D4-D2D068503F32}"/>
              </a:ext>
            </a:extLst>
          </p:cNvPr>
          <p:cNvGraphicFramePr>
            <a:graphicFrameLocks noGrp="1"/>
          </p:cNvGraphicFramePr>
          <p:nvPr>
            <p:extLst>
              <p:ext uri="{D42A27DB-BD31-4B8C-83A1-F6EECF244321}">
                <p14:modId xmlns:p14="http://schemas.microsoft.com/office/powerpoint/2010/main" val="2499481829"/>
              </p:ext>
            </p:extLst>
          </p:nvPr>
        </p:nvGraphicFramePr>
        <p:xfrm>
          <a:off x="4016738" y="3260222"/>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dirty="0">
                          <a:latin typeface="Times New Roman" panose="02020603050405020304" pitchFamily="18" charset="0"/>
                          <a:cs typeface="Times New Roman" panose="02020603050405020304" pitchFamily="18" charset="0"/>
                        </a:rPr>
                        <a:t>1</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a:latin typeface="Times New Roman" panose="02020603050405020304" pitchFamily="18" charset="0"/>
                          <a:cs typeface="Times New Roman" panose="02020603050405020304" pitchFamily="18" charset="0"/>
                        </a:rPr>
                        <a:t>2</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97147079"/>
                  </a:ext>
                </a:extLst>
              </a:tr>
              <a:tr h="268115">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3</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15362034"/>
                  </a:ext>
                </a:extLst>
              </a:tr>
              <a:tr h="268115">
                <a:tc>
                  <a:txBody>
                    <a:bodyPr/>
                    <a:lstStyle/>
                    <a:p>
                      <a:pPr algn="ctr"/>
                      <a:r>
                        <a:rPr lang="en-US" sz="1400">
                          <a:latin typeface="Times New Roman" panose="02020603050405020304" pitchFamily="18" charset="0"/>
                          <a:cs typeface="Times New Roman" panose="02020603050405020304" pitchFamily="18" charset="0"/>
                        </a:rPr>
                        <a:t>7</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977308139"/>
                  </a:ext>
                </a:extLst>
              </a:tr>
            </a:tbl>
          </a:graphicData>
        </a:graphic>
      </p:graphicFrame>
      <p:graphicFrame>
        <p:nvGraphicFramePr>
          <p:cNvPr id="46" name="Table 21">
            <a:extLst>
              <a:ext uri="{FF2B5EF4-FFF2-40B4-BE49-F238E27FC236}">
                <a16:creationId xmlns:a16="http://schemas.microsoft.com/office/drawing/2014/main" id="{4EF34DE4-F095-4E3A-810B-9079B982A7EF}"/>
              </a:ext>
            </a:extLst>
          </p:cNvPr>
          <p:cNvGraphicFramePr>
            <a:graphicFrameLocks noGrp="1"/>
          </p:cNvGraphicFramePr>
          <p:nvPr>
            <p:extLst>
              <p:ext uri="{D42A27DB-BD31-4B8C-83A1-F6EECF244321}">
                <p14:modId xmlns:p14="http://schemas.microsoft.com/office/powerpoint/2010/main" val="714618866"/>
              </p:ext>
            </p:extLst>
          </p:nvPr>
        </p:nvGraphicFramePr>
        <p:xfrm>
          <a:off x="2110797" y="3245461"/>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2</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97147079"/>
                  </a:ext>
                </a:extLst>
              </a:tr>
              <a:tr h="268115">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15362034"/>
                  </a:ext>
                </a:extLst>
              </a:tr>
              <a:tr h="268115">
                <a:tc>
                  <a:txBody>
                    <a:bodyPr/>
                    <a:lstStyle/>
                    <a:p>
                      <a:pPr algn="ctr"/>
                      <a:r>
                        <a:rPr lang="en-US" sz="1400">
                          <a:latin typeface="Times New Roman" panose="02020603050405020304" pitchFamily="18" charset="0"/>
                          <a:cs typeface="Times New Roman" panose="02020603050405020304" pitchFamily="18" charset="0"/>
                        </a:rPr>
                        <a:t>7</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977308139"/>
                  </a:ext>
                </a:extLst>
              </a:tr>
            </a:tbl>
          </a:graphicData>
        </a:graphic>
      </p:graphicFrame>
      <p:graphicFrame>
        <p:nvGraphicFramePr>
          <p:cNvPr id="47" name="Table 22">
            <a:extLst>
              <a:ext uri="{FF2B5EF4-FFF2-40B4-BE49-F238E27FC236}">
                <a16:creationId xmlns:a16="http://schemas.microsoft.com/office/drawing/2014/main" id="{F69D6EC8-C734-48DB-8F37-011F551B636B}"/>
              </a:ext>
            </a:extLst>
          </p:cNvPr>
          <p:cNvGraphicFramePr>
            <a:graphicFrameLocks noGrp="1"/>
          </p:cNvGraphicFramePr>
          <p:nvPr>
            <p:extLst>
              <p:ext uri="{D42A27DB-BD31-4B8C-83A1-F6EECF244321}">
                <p14:modId xmlns:p14="http://schemas.microsoft.com/office/powerpoint/2010/main" val="1119256619"/>
              </p:ext>
            </p:extLst>
          </p:nvPr>
        </p:nvGraphicFramePr>
        <p:xfrm>
          <a:off x="2950578" y="3245461"/>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2</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97147079"/>
                  </a:ext>
                </a:extLst>
              </a:tr>
              <a:tr h="268115">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15362034"/>
                  </a:ext>
                </a:extLst>
              </a:tr>
              <a:tr h="268115">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7</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977308139"/>
                  </a:ext>
                </a:extLst>
              </a:tr>
            </a:tbl>
          </a:graphicData>
        </a:graphic>
      </p:graphicFrame>
      <p:graphicFrame>
        <p:nvGraphicFramePr>
          <p:cNvPr id="48" name="Table 23">
            <a:extLst>
              <a:ext uri="{FF2B5EF4-FFF2-40B4-BE49-F238E27FC236}">
                <a16:creationId xmlns:a16="http://schemas.microsoft.com/office/drawing/2014/main" id="{2D9EA31D-065E-4288-83A8-4C8B13D2CF9B}"/>
              </a:ext>
            </a:extLst>
          </p:cNvPr>
          <p:cNvGraphicFramePr>
            <a:graphicFrameLocks noGrp="1"/>
          </p:cNvGraphicFramePr>
          <p:nvPr>
            <p:extLst>
              <p:ext uri="{D42A27DB-BD31-4B8C-83A1-F6EECF244321}">
                <p14:modId xmlns:p14="http://schemas.microsoft.com/office/powerpoint/2010/main" val="2322099824"/>
              </p:ext>
            </p:extLst>
          </p:nvPr>
        </p:nvGraphicFramePr>
        <p:xfrm>
          <a:off x="1068909" y="3232095"/>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1</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3</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97147079"/>
                  </a:ext>
                </a:extLst>
              </a:tr>
              <a:tr h="268115">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2</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15362034"/>
                  </a:ext>
                </a:extLst>
              </a:tr>
              <a:tr h="268115">
                <a:tc>
                  <a:txBody>
                    <a:bodyPr/>
                    <a:lstStyle/>
                    <a:p>
                      <a:pPr algn="ctr"/>
                      <a:r>
                        <a:rPr lang="en-US" sz="1400">
                          <a:latin typeface="Times New Roman" panose="02020603050405020304" pitchFamily="18" charset="0"/>
                          <a:cs typeface="Times New Roman" panose="02020603050405020304" pitchFamily="18" charset="0"/>
                        </a:rPr>
                        <a:t>7</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977308139"/>
                  </a:ext>
                </a:extLst>
              </a:tr>
            </a:tbl>
          </a:graphicData>
        </a:graphic>
      </p:graphicFrame>
      <p:graphicFrame>
        <p:nvGraphicFramePr>
          <p:cNvPr id="49" name="Table 24">
            <a:extLst>
              <a:ext uri="{FF2B5EF4-FFF2-40B4-BE49-F238E27FC236}">
                <a16:creationId xmlns:a16="http://schemas.microsoft.com/office/drawing/2014/main" id="{48EA1621-664B-413B-BDF6-407E1FA17092}"/>
              </a:ext>
            </a:extLst>
          </p:cNvPr>
          <p:cNvGraphicFramePr>
            <a:graphicFrameLocks noGrp="1"/>
          </p:cNvGraphicFramePr>
          <p:nvPr>
            <p:extLst>
              <p:ext uri="{D42A27DB-BD31-4B8C-83A1-F6EECF244321}">
                <p14:modId xmlns:p14="http://schemas.microsoft.com/office/powerpoint/2010/main" val="4029359387"/>
              </p:ext>
            </p:extLst>
          </p:nvPr>
        </p:nvGraphicFramePr>
        <p:xfrm>
          <a:off x="220089" y="3223243"/>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3</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97147079"/>
                  </a:ext>
                </a:extLst>
              </a:tr>
              <a:tr h="268115">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2</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15362034"/>
                  </a:ext>
                </a:extLst>
              </a:tr>
              <a:tr h="268115">
                <a:tc>
                  <a:txBody>
                    <a:bodyPr/>
                    <a:lstStyle/>
                    <a:p>
                      <a:pPr algn="ctr"/>
                      <a:r>
                        <a:rPr lang="en-US" sz="1400" dirty="0">
                          <a:latin typeface="Times New Roman" panose="02020603050405020304" pitchFamily="18" charset="0"/>
                          <a:cs typeface="Times New Roman" panose="02020603050405020304" pitchFamily="18" charset="0"/>
                        </a:rPr>
                        <a:t>7</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977308139"/>
                  </a:ext>
                </a:extLst>
              </a:tr>
            </a:tbl>
          </a:graphicData>
        </a:graphic>
      </p:graphicFrame>
      <p:graphicFrame>
        <p:nvGraphicFramePr>
          <p:cNvPr id="50" name="Table 25">
            <a:extLst>
              <a:ext uri="{FF2B5EF4-FFF2-40B4-BE49-F238E27FC236}">
                <a16:creationId xmlns:a16="http://schemas.microsoft.com/office/drawing/2014/main" id="{1936A36E-4351-4308-9586-5FD82925ABF4}"/>
              </a:ext>
            </a:extLst>
          </p:cNvPr>
          <p:cNvGraphicFramePr>
            <a:graphicFrameLocks noGrp="1"/>
          </p:cNvGraphicFramePr>
          <p:nvPr>
            <p:extLst>
              <p:ext uri="{D42A27DB-BD31-4B8C-83A1-F6EECF244321}">
                <p14:modId xmlns:p14="http://schemas.microsoft.com/office/powerpoint/2010/main" val="1237609266"/>
              </p:ext>
            </p:extLst>
          </p:nvPr>
        </p:nvGraphicFramePr>
        <p:xfrm>
          <a:off x="4839262" y="4302608"/>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2</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97147079"/>
                  </a:ext>
                </a:extLst>
              </a:tr>
              <a:tr h="268115">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15362034"/>
                  </a:ext>
                </a:extLst>
              </a:tr>
              <a:tr h="268115">
                <a:tc>
                  <a:txBody>
                    <a:bodyPr/>
                    <a:lstStyle/>
                    <a:p>
                      <a:pPr algn="ctr"/>
                      <a:r>
                        <a:rPr lang="en-US" sz="1400">
                          <a:latin typeface="Times New Roman" panose="02020603050405020304" pitchFamily="18" charset="0"/>
                          <a:cs typeface="Times New Roman" panose="02020603050405020304" pitchFamily="18" charset="0"/>
                        </a:rPr>
                        <a:t>7</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977308139"/>
                  </a:ext>
                </a:extLst>
              </a:tr>
            </a:tbl>
          </a:graphicData>
        </a:graphic>
      </p:graphicFrame>
      <p:graphicFrame>
        <p:nvGraphicFramePr>
          <p:cNvPr id="51" name="Table 26">
            <a:extLst>
              <a:ext uri="{FF2B5EF4-FFF2-40B4-BE49-F238E27FC236}">
                <a16:creationId xmlns:a16="http://schemas.microsoft.com/office/drawing/2014/main" id="{C2F2FC53-005E-4053-90DE-07B7A128D97E}"/>
              </a:ext>
            </a:extLst>
          </p:cNvPr>
          <p:cNvGraphicFramePr>
            <a:graphicFrameLocks noGrp="1"/>
          </p:cNvGraphicFramePr>
          <p:nvPr>
            <p:extLst>
              <p:ext uri="{D42A27DB-BD31-4B8C-83A1-F6EECF244321}">
                <p14:modId xmlns:p14="http://schemas.microsoft.com/office/powerpoint/2010/main" val="338142153"/>
              </p:ext>
            </p:extLst>
          </p:nvPr>
        </p:nvGraphicFramePr>
        <p:xfrm>
          <a:off x="4016738" y="4302608"/>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2</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97147079"/>
                  </a:ext>
                </a:extLst>
              </a:tr>
              <a:tr h="268115">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3</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15362034"/>
                  </a:ext>
                </a:extLst>
              </a:tr>
              <a:tr h="268115">
                <a:tc>
                  <a:txBody>
                    <a:bodyPr/>
                    <a:lstStyle/>
                    <a:p>
                      <a:pPr algn="ctr"/>
                      <a:r>
                        <a:rPr lang="en-US" sz="1400" dirty="0">
                          <a:latin typeface="Times New Roman" panose="02020603050405020304" pitchFamily="18" charset="0"/>
                          <a:cs typeface="Times New Roman" panose="02020603050405020304" pitchFamily="18" charset="0"/>
                        </a:rPr>
                        <a:t>7</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977308139"/>
                  </a:ext>
                </a:extLst>
              </a:tr>
            </a:tbl>
          </a:graphicData>
        </a:graphic>
      </p:graphicFrame>
      <p:graphicFrame>
        <p:nvGraphicFramePr>
          <p:cNvPr id="52" name="Table 27">
            <a:extLst>
              <a:ext uri="{FF2B5EF4-FFF2-40B4-BE49-F238E27FC236}">
                <a16:creationId xmlns:a16="http://schemas.microsoft.com/office/drawing/2014/main" id="{397FC5F6-1FCA-4BC7-887F-56BBA3D2A189}"/>
              </a:ext>
            </a:extLst>
          </p:cNvPr>
          <p:cNvGraphicFramePr>
            <a:graphicFrameLocks noGrp="1"/>
          </p:cNvGraphicFramePr>
          <p:nvPr>
            <p:extLst>
              <p:ext uri="{D42A27DB-BD31-4B8C-83A1-F6EECF244321}">
                <p14:modId xmlns:p14="http://schemas.microsoft.com/office/powerpoint/2010/main" val="1298407311"/>
              </p:ext>
            </p:extLst>
          </p:nvPr>
        </p:nvGraphicFramePr>
        <p:xfrm>
          <a:off x="2959953" y="4302608"/>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2</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97147079"/>
                  </a:ext>
                </a:extLst>
              </a:tr>
              <a:tr h="268115">
                <a:tc>
                  <a:txBody>
                    <a:bodyPr/>
                    <a:lstStyle/>
                    <a:p>
                      <a:pPr algn="ctr"/>
                      <a:endParaRPr lang="en-US" sz="140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15362034"/>
                  </a:ext>
                </a:extLst>
              </a:tr>
              <a:tr h="268115">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7</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977308139"/>
                  </a:ext>
                </a:extLst>
              </a:tr>
            </a:tbl>
          </a:graphicData>
        </a:graphic>
      </p:graphicFrame>
      <p:graphicFrame>
        <p:nvGraphicFramePr>
          <p:cNvPr id="53" name="Table 28">
            <a:extLst>
              <a:ext uri="{FF2B5EF4-FFF2-40B4-BE49-F238E27FC236}">
                <a16:creationId xmlns:a16="http://schemas.microsoft.com/office/drawing/2014/main" id="{BE0389C8-412A-4504-A030-2C843D89261F}"/>
              </a:ext>
            </a:extLst>
          </p:cNvPr>
          <p:cNvGraphicFramePr>
            <a:graphicFrameLocks noGrp="1"/>
          </p:cNvGraphicFramePr>
          <p:nvPr>
            <p:extLst>
              <p:ext uri="{D42A27DB-BD31-4B8C-83A1-F6EECF244321}">
                <p14:modId xmlns:p14="http://schemas.microsoft.com/office/powerpoint/2010/main" val="2804203139"/>
              </p:ext>
            </p:extLst>
          </p:nvPr>
        </p:nvGraphicFramePr>
        <p:xfrm>
          <a:off x="1078284" y="4302608"/>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1</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3</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97147079"/>
                  </a:ext>
                </a:extLst>
              </a:tr>
              <a:tr h="268115">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2</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15362034"/>
                  </a:ext>
                </a:extLst>
              </a:tr>
              <a:tr h="268115">
                <a:tc>
                  <a:txBody>
                    <a:bodyPr/>
                    <a:lstStyle/>
                    <a:p>
                      <a:pPr algn="ctr"/>
                      <a:r>
                        <a:rPr lang="en-US" sz="1400" dirty="0">
                          <a:latin typeface="Times New Roman" panose="02020603050405020304" pitchFamily="18" charset="0"/>
                          <a:cs typeface="Times New Roman" panose="02020603050405020304" pitchFamily="18" charset="0"/>
                        </a:rPr>
                        <a:t>7</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977308139"/>
                  </a:ext>
                </a:extLst>
              </a:tr>
            </a:tbl>
          </a:graphicData>
        </a:graphic>
      </p:graphicFrame>
      <p:graphicFrame>
        <p:nvGraphicFramePr>
          <p:cNvPr id="54" name="Table 29">
            <a:extLst>
              <a:ext uri="{FF2B5EF4-FFF2-40B4-BE49-F238E27FC236}">
                <a16:creationId xmlns:a16="http://schemas.microsoft.com/office/drawing/2014/main" id="{FBAE8107-B7EC-4335-9ED3-74F658CE220E}"/>
              </a:ext>
            </a:extLst>
          </p:cNvPr>
          <p:cNvGraphicFramePr>
            <a:graphicFrameLocks noGrp="1"/>
          </p:cNvGraphicFramePr>
          <p:nvPr>
            <p:extLst>
              <p:ext uri="{D42A27DB-BD31-4B8C-83A1-F6EECF244321}">
                <p14:modId xmlns:p14="http://schemas.microsoft.com/office/powerpoint/2010/main" val="3970480232"/>
              </p:ext>
            </p:extLst>
          </p:nvPr>
        </p:nvGraphicFramePr>
        <p:xfrm>
          <a:off x="220089" y="4316298"/>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3</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97147079"/>
                  </a:ext>
                </a:extLst>
              </a:tr>
              <a:tr h="268115">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2</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15362034"/>
                  </a:ext>
                </a:extLst>
              </a:tr>
              <a:tr h="268115">
                <a:tc>
                  <a:txBody>
                    <a:bodyPr/>
                    <a:lstStyle/>
                    <a:p>
                      <a:pPr algn="ctr"/>
                      <a:r>
                        <a:rPr lang="en-US" sz="1400">
                          <a:latin typeface="Times New Roman" panose="02020603050405020304" pitchFamily="18" charset="0"/>
                          <a:cs typeface="Times New Roman" panose="02020603050405020304" pitchFamily="18" charset="0"/>
                        </a:rPr>
                        <a:t>7</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977308139"/>
                  </a:ext>
                </a:extLst>
              </a:tr>
            </a:tbl>
          </a:graphicData>
        </a:graphic>
      </p:graphicFrame>
      <p:cxnSp>
        <p:nvCxnSpPr>
          <p:cNvPr id="55" name="Straight Connector 2">
            <a:extLst>
              <a:ext uri="{FF2B5EF4-FFF2-40B4-BE49-F238E27FC236}">
                <a16:creationId xmlns:a16="http://schemas.microsoft.com/office/drawing/2014/main" id="{76C763ED-F0B5-41C6-A666-2574271BD3C8}"/>
              </a:ext>
            </a:extLst>
          </p:cNvPr>
          <p:cNvCxnSpPr>
            <a:cxnSpLocks/>
            <a:stCxn id="33" idx="0"/>
            <a:endCxn id="30" idx="1"/>
          </p:cNvCxnSpPr>
          <p:nvPr/>
        </p:nvCxnSpPr>
        <p:spPr>
          <a:xfrm flipV="1">
            <a:off x="2959953" y="570240"/>
            <a:ext cx="2132360" cy="576621"/>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31">
            <a:extLst>
              <a:ext uri="{FF2B5EF4-FFF2-40B4-BE49-F238E27FC236}">
                <a16:creationId xmlns:a16="http://schemas.microsoft.com/office/drawing/2014/main" id="{60929942-CB3E-4979-8153-42D7E11804B4}"/>
              </a:ext>
            </a:extLst>
          </p:cNvPr>
          <p:cNvCxnSpPr/>
          <p:nvPr/>
        </p:nvCxnSpPr>
        <p:spPr>
          <a:xfrm flipH="1" flipV="1">
            <a:off x="5848637" y="960982"/>
            <a:ext cx="215064" cy="185879"/>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33">
            <a:extLst>
              <a:ext uri="{FF2B5EF4-FFF2-40B4-BE49-F238E27FC236}">
                <a16:creationId xmlns:a16="http://schemas.microsoft.com/office/drawing/2014/main" id="{901502BB-219B-4AC1-9CCB-1929AE6E0FA3}"/>
              </a:ext>
            </a:extLst>
          </p:cNvPr>
          <p:cNvCxnSpPr>
            <a:endCxn id="30" idx="3"/>
          </p:cNvCxnSpPr>
          <p:nvPr/>
        </p:nvCxnSpPr>
        <p:spPr>
          <a:xfrm flipH="1" flipV="1">
            <a:off x="5848637" y="570240"/>
            <a:ext cx="2467002" cy="576621"/>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35">
            <a:extLst>
              <a:ext uri="{FF2B5EF4-FFF2-40B4-BE49-F238E27FC236}">
                <a16:creationId xmlns:a16="http://schemas.microsoft.com/office/drawing/2014/main" id="{DD890FED-09B9-4824-9798-42D6131404D6}"/>
              </a:ext>
            </a:extLst>
          </p:cNvPr>
          <p:cNvCxnSpPr>
            <a:endCxn id="33" idx="1"/>
          </p:cNvCxnSpPr>
          <p:nvPr/>
        </p:nvCxnSpPr>
        <p:spPr>
          <a:xfrm flipV="1">
            <a:off x="1076803" y="1537334"/>
            <a:ext cx="1504988" cy="665916"/>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37">
            <a:extLst>
              <a:ext uri="{FF2B5EF4-FFF2-40B4-BE49-F238E27FC236}">
                <a16:creationId xmlns:a16="http://schemas.microsoft.com/office/drawing/2014/main" id="{E27A33C6-3FAD-4CA5-BF92-73E0628D54AF}"/>
              </a:ext>
            </a:extLst>
          </p:cNvPr>
          <p:cNvCxnSpPr>
            <a:cxnSpLocks/>
            <a:stCxn id="37" idx="0"/>
            <a:endCxn id="33" idx="2"/>
          </p:cNvCxnSpPr>
          <p:nvPr/>
        </p:nvCxnSpPr>
        <p:spPr>
          <a:xfrm flipV="1">
            <a:off x="2959953" y="1927808"/>
            <a:ext cx="0" cy="276338"/>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40">
            <a:extLst>
              <a:ext uri="{FF2B5EF4-FFF2-40B4-BE49-F238E27FC236}">
                <a16:creationId xmlns:a16="http://schemas.microsoft.com/office/drawing/2014/main" id="{EF6901AF-A495-4BD3-A694-FFB0967A1129}"/>
              </a:ext>
            </a:extLst>
          </p:cNvPr>
          <p:cNvCxnSpPr>
            <a:endCxn id="33" idx="3"/>
          </p:cNvCxnSpPr>
          <p:nvPr/>
        </p:nvCxnSpPr>
        <p:spPr>
          <a:xfrm flipH="1" flipV="1">
            <a:off x="3338115" y="1537334"/>
            <a:ext cx="1501148" cy="665916"/>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42">
            <a:extLst>
              <a:ext uri="{FF2B5EF4-FFF2-40B4-BE49-F238E27FC236}">
                <a16:creationId xmlns:a16="http://schemas.microsoft.com/office/drawing/2014/main" id="{A8A03AE1-EAC7-4F32-9A0F-EAE555399FB3}"/>
              </a:ext>
            </a:extLst>
          </p:cNvPr>
          <p:cNvCxnSpPr>
            <a:endCxn id="32" idx="3"/>
          </p:cNvCxnSpPr>
          <p:nvPr/>
        </p:nvCxnSpPr>
        <p:spPr>
          <a:xfrm flipH="1" flipV="1">
            <a:off x="6441863" y="1560462"/>
            <a:ext cx="258734" cy="641977"/>
          </a:xfrm>
          <a:prstGeom prst="line">
            <a:avLst/>
          </a:prstGeom>
        </p:spPr>
        <p:style>
          <a:lnRef idx="3">
            <a:schemeClr val="dk1"/>
          </a:lnRef>
          <a:fillRef idx="0">
            <a:schemeClr val="dk1"/>
          </a:fillRef>
          <a:effectRef idx="2">
            <a:schemeClr val="dk1"/>
          </a:effectRef>
          <a:fontRef idx="minor">
            <a:schemeClr val="tx1"/>
          </a:fontRef>
        </p:style>
      </p:cxnSp>
      <p:cxnSp>
        <p:nvCxnSpPr>
          <p:cNvPr id="62" name="Straight Connector 44">
            <a:extLst>
              <a:ext uri="{FF2B5EF4-FFF2-40B4-BE49-F238E27FC236}">
                <a16:creationId xmlns:a16="http://schemas.microsoft.com/office/drawing/2014/main" id="{F8855778-C8F9-4125-B7B1-AFBF8E568995}"/>
              </a:ext>
            </a:extLst>
          </p:cNvPr>
          <p:cNvCxnSpPr>
            <a:endCxn id="31" idx="2"/>
          </p:cNvCxnSpPr>
          <p:nvPr/>
        </p:nvCxnSpPr>
        <p:spPr>
          <a:xfrm flipV="1">
            <a:off x="8325011" y="1927808"/>
            <a:ext cx="2" cy="275444"/>
          </a:xfrm>
          <a:prstGeom prst="line">
            <a:avLst/>
          </a:prstGeom>
        </p:spPr>
        <p:style>
          <a:lnRef idx="3">
            <a:schemeClr val="dk1"/>
          </a:lnRef>
          <a:fillRef idx="0">
            <a:schemeClr val="dk1"/>
          </a:fillRef>
          <a:effectRef idx="2">
            <a:schemeClr val="dk1"/>
          </a:effectRef>
          <a:fontRef idx="minor">
            <a:schemeClr val="tx1"/>
          </a:fontRef>
        </p:style>
      </p:cxnSp>
      <p:cxnSp>
        <p:nvCxnSpPr>
          <p:cNvPr id="63" name="Straight Connector 46">
            <a:extLst>
              <a:ext uri="{FF2B5EF4-FFF2-40B4-BE49-F238E27FC236}">
                <a16:creationId xmlns:a16="http://schemas.microsoft.com/office/drawing/2014/main" id="{A5EFF87B-D0CD-453D-9455-6F1E30E3F130}"/>
              </a:ext>
            </a:extLst>
          </p:cNvPr>
          <p:cNvCxnSpPr>
            <a:cxnSpLocks/>
            <a:stCxn id="49" idx="0"/>
          </p:cNvCxnSpPr>
          <p:nvPr/>
        </p:nvCxnSpPr>
        <p:spPr>
          <a:xfrm flipV="1">
            <a:off x="598251" y="3007595"/>
            <a:ext cx="250596" cy="215648"/>
          </a:xfrm>
          <a:prstGeom prst="line">
            <a:avLst/>
          </a:prstGeom>
        </p:spPr>
        <p:style>
          <a:lnRef idx="3">
            <a:schemeClr val="dk1"/>
          </a:lnRef>
          <a:fillRef idx="0">
            <a:schemeClr val="dk1"/>
          </a:fillRef>
          <a:effectRef idx="2">
            <a:schemeClr val="dk1"/>
          </a:effectRef>
          <a:fontRef idx="minor">
            <a:schemeClr val="tx1"/>
          </a:fontRef>
        </p:style>
      </p:cxnSp>
      <p:cxnSp>
        <p:nvCxnSpPr>
          <p:cNvPr id="64" name="Straight Connector 48">
            <a:extLst>
              <a:ext uri="{FF2B5EF4-FFF2-40B4-BE49-F238E27FC236}">
                <a16:creationId xmlns:a16="http://schemas.microsoft.com/office/drawing/2014/main" id="{54B93372-BFF8-4C78-9BBD-19069BC33460}"/>
              </a:ext>
            </a:extLst>
          </p:cNvPr>
          <p:cNvCxnSpPr/>
          <p:nvPr/>
        </p:nvCxnSpPr>
        <p:spPr>
          <a:xfrm flipH="1" flipV="1">
            <a:off x="1275319" y="3007594"/>
            <a:ext cx="160536" cy="219815"/>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52">
            <a:extLst>
              <a:ext uri="{FF2B5EF4-FFF2-40B4-BE49-F238E27FC236}">
                <a16:creationId xmlns:a16="http://schemas.microsoft.com/office/drawing/2014/main" id="{C3814D71-F8B9-4CD2-AC7D-3E9FAE2183F1}"/>
              </a:ext>
            </a:extLst>
          </p:cNvPr>
          <p:cNvCxnSpPr>
            <a:cxnSpLocks/>
            <a:stCxn id="46" idx="0"/>
          </p:cNvCxnSpPr>
          <p:nvPr/>
        </p:nvCxnSpPr>
        <p:spPr>
          <a:xfrm flipV="1">
            <a:off x="2488959" y="3007596"/>
            <a:ext cx="239847" cy="237865"/>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54">
            <a:extLst>
              <a:ext uri="{FF2B5EF4-FFF2-40B4-BE49-F238E27FC236}">
                <a16:creationId xmlns:a16="http://schemas.microsoft.com/office/drawing/2014/main" id="{18F05FBC-6FA9-4B49-874B-6132E8C19EBF}"/>
              </a:ext>
            </a:extLst>
          </p:cNvPr>
          <p:cNvCxnSpPr/>
          <p:nvPr/>
        </p:nvCxnSpPr>
        <p:spPr>
          <a:xfrm flipH="1" flipV="1">
            <a:off x="3189390" y="3007594"/>
            <a:ext cx="144599" cy="237868"/>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57">
            <a:extLst>
              <a:ext uri="{FF2B5EF4-FFF2-40B4-BE49-F238E27FC236}">
                <a16:creationId xmlns:a16="http://schemas.microsoft.com/office/drawing/2014/main" id="{DA4CF0DF-4033-4FF0-A1D8-150D28D35060}"/>
              </a:ext>
            </a:extLst>
          </p:cNvPr>
          <p:cNvCxnSpPr/>
          <p:nvPr/>
        </p:nvCxnSpPr>
        <p:spPr>
          <a:xfrm flipV="1">
            <a:off x="4394901" y="3007594"/>
            <a:ext cx="207061" cy="252629"/>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59">
            <a:extLst>
              <a:ext uri="{FF2B5EF4-FFF2-40B4-BE49-F238E27FC236}">
                <a16:creationId xmlns:a16="http://schemas.microsoft.com/office/drawing/2014/main" id="{BFE243CF-324E-42A0-81F5-8BF354E6F32F}"/>
              </a:ext>
            </a:extLst>
          </p:cNvPr>
          <p:cNvCxnSpPr>
            <a:cxnSpLocks/>
          </p:cNvCxnSpPr>
          <p:nvPr/>
        </p:nvCxnSpPr>
        <p:spPr>
          <a:xfrm flipH="1" flipV="1">
            <a:off x="5066933" y="3006858"/>
            <a:ext cx="155264" cy="238604"/>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2">
            <a:extLst>
              <a:ext uri="{FF2B5EF4-FFF2-40B4-BE49-F238E27FC236}">
                <a16:creationId xmlns:a16="http://schemas.microsoft.com/office/drawing/2014/main" id="{3F49B873-C45A-4C48-B95D-F230B1E0D70D}"/>
              </a:ext>
            </a:extLst>
          </p:cNvPr>
          <p:cNvCxnSpPr/>
          <p:nvPr/>
        </p:nvCxnSpPr>
        <p:spPr>
          <a:xfrm flipV="1">
            <a:off x="6276570" y="3006857"/>
            <a:ext cx="165293" cy="216386"/>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4">
            <a:extLst>
              <a:ext uri="{FF2B5EF4-FFF2-40B4-BE49-F238E27FC236}">
                <a16:creationId xmlns:a16="http://schemas.microsoft.com/office/drawing/2014/main" id="{27F89AF6-F12C-4BFD-9763-87E49B838008}"/>
              </a:ext>
            </a:extLst>
          </p:cNvPr>
          <p:cNvCxnSpPr>
            <a:cxnSpLocks/>
            <a:stCxn id="42" idx="0"/>
          </p:cNvCxnSpPr>
          <p:nvPr/>
        </p:nvCxnSpPr>
        <p:spPr>
          <a:xfrm flipH="1" flipV="1">
            <a:off x="6915258" y="3012439"/>
            <a:ext cx="193856" cy="214970"/>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67">
            <a:extLst>
              <a:ext uri="{FF2B5EF4-FFF2-40B4-BE49-F238E27FC236}">
                <a16:creationId xmlns:a16="http://schemas.microsoft.com/office/drawing/2014/main" id="{D3C9970F-8BC9-4CC1-AA1A-398F7C552CAE}"/>
              </a:ext>
            </a:extLst>
          </p:cNvPr>
          <p:cNvCxnSpPr/>
          <p:nvPr/>
        </p:nvCxnSpPr>
        <p:spPr>
          <a:xfrm flipV="1">
            <a:off x="7937476" y="3006857"/>
            <a:ext cx="144664" cy="216386"/>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69">
            <a:extLst>
              <a:ext uri="{FF2B5EF4-FFF2-40B4-BE49-F238E27FC236}">
                <a16:creationId xmlns:a16="http://schemas.microsoft.com/office/drawing/2014/main" id="{9F422698-EE1E-4498-B435-CB44FA62D6CB}"/>
              </a:ext>
            </a:extLst>
          </p:cNvPr>
          <p:cNvCxnSpPr/>
          <p:nvPr/>
        </p:nvCxnSpPr>
        <p:spPr>
          <a:xfrm flipH="1" flipV="1">
            <a:off x="8559261" y="3006858"/>
            <a:ext cx="162680" cy="225238"/>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1">
            <a:extLst>
              <a:ext uri="{FF2B5EF4-FFF2-40B4-BE49-F238E27FC236}">
                <a16:creationId xmlns:a16="http://schemas.microsoft.com/office/drawing/2014/main" id="{6E212822-4580-4408-9A6D-39796F9646D1}"/>
              </a:ext>
            </a:extLst>
          </p:cNvPr>
          <p:cNvCxnSpPr>
            <a:endCxn id="49" idx="2"/>
          </p:cNvCxnSpPr>
          <p:nvPr/>
        </p:nvCxnSpPr>
        <p:spPr>
          <a:xfrm flipV="1">
            <a:off x="598251" y="4050445"/>
            <a:ext cx="0" cy="252163"/>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960B791D-8CCD-41B2-9F81-31C5E1BE1566}"/>
              </a:ext>
            </a:extLst>
          </p:cNvPr>
          <p:cNvCxnSpPr>
            <a:endCxn id="48" idx="2"/>
          </p:cNvCxnSpPr>
          <p:nvPr/>
        </p:nvCxnSpPr>
        <p:spPr>
          <a:xfrm flipV="1">
            <a:off x="1447071" y="4059297"/>
            <a:ext cx="0" cy="243312"/>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5">
            <a:extLst>
              <a:ext uri="{FF2B5EF4-FFF2-40B4-BE49-F238E27FC236}">
                <a16:creationId xmlns:a16="http://schemas.microsoft.com/office/drawing/2014/main" id="{2C9FD851-9520-4245-A898-D8C20E5884B0}"/>
              </a:ext>
            </a:extLst>
          </p:cNvPr>
          <p:cNvCxnSpPr>
            <a:endCxn id="47" idx="2"/>
          </p:cNvCxnSpPr>
          <p:nvPr/>
        </p:nvCxnSpPr>
        <p:spPr>
          <a:xfrm flipH="1" flipV="1">
            <a:off x="3328740" y="4072663"/>
            <a:ext cx="5250" cy="229947"/>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7">
            <a:extLst>
              <a:ext uri="{FF2B5EF4-FFF2-40B4-BE49-F238E27FC236}">
                <a16:creationId xmlns:a16="http://schemas.microsoft.com/office/drawing/2014/main" id="{3B8CA3FB-1E8B-42E1-A311-316E1D5AC465}"/>
              </a:ext>
            </a:extLst>
          </p:cNvPr>
          <p:cNvCxnSpPr>
            <a:endCxn id="45" idx="2"/>
          </p:cNvCxnSpPr>
          <p:nvPr/>
        </p:nvCxnSpPr>
        <p:spPr>
          <a:xfrm flipV="1">
            <a:off x="4394900" y="4087424"/>
            <a:ext cx="0" cy="215186"/>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9">
            <a:extLst>
              <a:ext uri="{FF2B5EF4-FFF2-40B4-BE49-F238E27FC236}">
                <a16:creationId xmlns:a16="http://schemas.microsoft.com/office/drawing/2014/main" id="{E9D23A8E-E39A-4813-8490-EB7DF552CEAF}"/>
              </a:ext>
            </a:extLst>
          </p:cNvPr>
          <p:cNvCxnSpPr>
            <a:cxnSpLocks/>
            <a:stCxn id="50" idx="0"/>
            <a:endCxn id="44" idx="2"/>
          </p:cNvCxnSpPr>
          <p:nvPr/>
        </p:nvCxnSpPr>
        <p:spPr>
          <a:xfrm flipV="1">
            <a:off x="5217424" y="4075705"/>
            <a:ext cx="0" cy="226903"/>
          </a:xfrm>
          <a:prstGeom prst="line">
            <a:avLst/>
          </a:prstGeom>
        </p:spPr>
        <p:style>
          <a:lnRef idx="3">
            <a:schemeClr val="dk1"/>
          </a:lnRef>
          <a:fillRef idx="0">
            <a:schemeClr val="dk1"/>
          </a:fillRef>
          <a:effectRef idx="2">
            <a:schemeClr val="dk1"/>
          </a:effectRef>
          <a:fontRef idx="minor">
            <a:schemeClr val="tx1"/>
          </a:fontRef>
        </p:style>
      </p:cxnSp>
      <p:graphicFrame>
        <p:nvGraphicFramePr>
          <p:cNvPr id="78" name="Table 4">
            <a:extLst>
              <a:ext uri="{FF2B5EF4-FFF2-40B4-BE49-F238E27FC236}">
                <a16:creationId xmlns:a16="http://schemas.microsoft.com/office/drawing/2014/main" id="{2EB81B0D-856D-4854-945D-0FF5CAE723B4}"/>
              </a:ext>
            </a:extLst>
          </p:cNvPr>
          <p:cNvGraphicFramePr>
            <a:graphicFrameLocks noGrp="1"/>
          </p:cNvGraphicFramePr>
          <p:nvPr>
            <p:extLst>
              <p:ext uri="{D42A27DB-BD31-4B8C-83A1-F6EECF244321}">
                <p14:modId xmlns:p14="http://schemas.microsoft.com/office/powerpoint/2010/main" val="4257701898"/>
              </p:ext>
            </p:extLst>
          </p:nvPr>
        </p:nvGraphicFramePr>
        <p:xfrm>
          <a:off x="5092313" y="161702"/>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dirty="0">
                          <a:latin typeface="Times New Roman" panose="02020603050405020304" pitchFamily="18" charset="0"/>
                          <a:cs typeface="Times New Roman" panose="02020603050405020304" pitchFamily="18" charset="0"/>
                        </a:rPr>
                        <a:t>1</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2</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3</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697147079"/>
                  </a:ext>
                </a:extLst>
              </a:tr>
              <a:tr h="268115">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815362034"/>
                  </a:ext>
                </a:extLst>
              </a:tr>
              <a:tr h="268115">
                <a:tc>
                  <a:txBody>
                    <a:bodyPr/>
                    <a:lstStyle/>
                    <a:p>
                      <a:pPr algn="ctr"/>
                      <a:r>
                        <a:rPr lang="en-US" sz="1400" dirty="0">
                          <a:latin typeface="Times New Roman" panose="02020603050405020304" pitchFamily="18" charset="0"/>
                          <a:cs typeface="Times New Roman" panose="02020603050405020304" pitchFamily="18" charset="0"/>
                        </a:rPr>
                        <a:t>7</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2977308139"/>
                  </a:ext>
                </a:extLst>
              </a:tr>
            </a:tbl>
          </a:graphicData>
        </a:graphic>
      </p:graphicFrame>
      <p:graphicFrame>
        <p:nvGraphicFramePr>
          <p:cNvPr id="79" name="Table 9">
            <a:extLst>
              <a:ext uri="{FF2B5EF4-FFF2-40B4-BE49-F238E27FC236}">
                <a16:creationId xmlns:a16="http://schemas.microsoft.com/office/drawing/2014/main" id="{0355AF32-EF7A-4B93-B45C-9AA2C3765A54}"/>
              </a:ext>
            </a:extLst>
          </p:cNvPr>
          <p:cNvGraphicFramePr>
            <a:graphicFrameLocks noGrp="1"/>
          </p:cNvGraphicFramePr>
          <p:nvPr>
            <p:extLst>
              <p:ext uri="{D42A27DB-BD31-4B8C-83A1-F6EECF244321}">
                <p14:modId xmlns:p14="http://schemas.microsoft.com/office/powerpoint/2010/main" val="218657586"/>
              </p:ext>
            </p:extLst>
          </p:nvPr>
        </p:nvGraphicFramePr>
        <p:xfrm>
          <a:off x="2577665" y="1142945"/>
          <a:ext cx="756324" cy="776195"/>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45255">
                <a:tc>
                  <a:txBody>
                    <a:bodyPr/>
                    <a:lstStyle/>
                    <a:p>
                      <a:pPr algn="ctr"/>
                      <a:r>
                        <a:rPr lang="en-US" sz="1200">
                          <a:latin typeface="Times New Roman" panose="02020603050405020304" pitchFamily="18" charset="0"/>
                          <a:cs typeface="Times New Roman" panose="02020603050405020304" pitchFamily="18" charset="0"/>
                        </a:rPr>
                        <a:t>1</a:t>
                      </a:r>
                      <a:endParaRPr lang="en-US" sz="12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2</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3</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697147079"/>
                  </a:ext>
                </a:extLst>
              </a:tr>
              <a:tr h="268115">
                <a:tc>
                  <a:txBody>
                    <a:bodyPr/>
                    <a:lstStyle/>
                    <a:p>
                      <a:pPr algn="ctr"/>
                      <a:r>
                        <a:rPr lang="en-US" sz="12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endParaRPr lang="en-US" sz="12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815362034"/>
                  </a:ext>
                </a:extLst>
              </a:tr>
              <a:tr h="255206">
                <a:tc>
                  <a:txBody>
                    <a:bodyPr/>
                    <a:lstStyle/>
                    <a:p>
                      <a:pPr algn="ctr"/>
                      <a:r>
                        <a:rPr lang="en-US" sz="1200">
                          <a:latin typeface="Times New Roman" panose="02020603050405020304" pitchFamily="18" charset="0"/>
                          <a:cs typeface="Times New Roman" panose="02020603050405020304" pitchFamily="18" charset="0"/>
                        </a:rPr>
                        <a:t>7</a:t>
                      </a:r>
                      <a:endParaRPr lang="en-US" sz="12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2977308139"/>
                  </a:ext>
                </a:extLst>
              </a:tr>
            </a:tbl>
          </a:graphicData>
        </a:graphic>
      </p:graphicFrame>
      <p:graphicFrame>
        <p:nvGraphicFramePr>
          <p:cNvPr id="80" name="Table 13">
            <a:extLst>
              <a:ext uri="{FF2B5EF4-FFF2-40B4-BE49-F238E27FC236}">
                <a16:creationId xmlns:a16="http://schemas.microsoft.com/office/drawing/2014/main" id="{BB4B12FA-8BED-437E-8426-704E3EE53577}"/>
              </a:ext>
            </a:extLst>
          </p:cNvPr>
          <p:cNvGraphicFramePr>
            <a:graphicFrameLocks noGrp="1"/>
          </p:cNvGraphicFramePr>
          <p:nvPr>
            <p:extLst>
              <p:ext uri="{D42A27DB-BD31-4B8C-83A1-F6EECF244321}">
                <p14:modId xmlns:p14="http://schemas.microsoft.com/office/powerpoint/2010/main" val="1187287870"/>
              </p:ext>
            </p:extLst>
          </p:nvPr>
        </p:nvGraphicFramePr>
        <p:xfrm>
          <a:off x="2588033" y="2207430"/>
          <a:ext cx="756324" cy="827202"/>
        </p:xfrm>
        <a:graphic>
          <a:graphicData uri="http://schemas.openxmlformats.org/drawingml/2006/table">
            <a:tbl>
              <a:tblPr firstRow="1" bandRow="1">
                <a:tableStyleId>{2D5ABB26-0587-4C30-8999-92F81FD0307C}</a:tableStyleId>
              </a:tblPr>
              <a:tblGrid>
                <a:gridCol w="230911">
                  <a:extLst>
                    <a:ext uri="{9D8B030D-6E8A-4147-A177-3AD203B41FA5}">
                      <a16:colId xmlns:a16="http://schemas.microsoft.com/office/drawing/2014/main" val="1228661338"/>
                    </a:ext>
                  </a:extLst>
                </a:gridCol>
                <a:gridCol w="273305">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dirty="0">
                          <a:latin typeface="Times New Roman" panose="02020603050405020304" pitchFamily="18" charset="0"/>
                          <a:cs typeface="Times New Roman" panose="02020603050405020304" pitchFamily="18" charset="0"/>
                        </a:rPr>
                        <a:t>1</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a:latin typeface="Times New Roman" panose="02020603050405020304" pitchFamily="18" charset="0"/>
                          <a:cs typeface="Times New Roman" panose="02020603050405020304" pitchFamily="18" charset="0"/>
                        </a:rPr>
                        <a:t>2</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697147079"/>
                  </a:ext>
                </a:extLst>
              </a:tr>
              <a:tr h="268115">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815362034"/>
                  </a:ext>
                </a:extLst>
              </a:tr>
              <a:tr h="268115">
                <a:tc>
                  <a:txBody>
                    <a:bodyPr/>
                    <a:lstStyle/>
                    <a:p>
                      <a:pPr algn="ctr"/>
                      <a:r>
                        <a:rPr lang="en-US" sz="1400" dirty="0">
                          <a:latin typeface="Times New Roman" panose="02020603050405020304" pitchFamily="18" charset="0"/>
                          <a:cs typeface="Times New Roman" panose="02020603050405020304" pitchFamily="18" charset="0"/>
                        </a:rPr>
                        <a:t>7</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2977308139"/>
                  </a:ext>
                </a:extLst>
              </a:tr>
            </a:tbl>
          </a:graphicData>
        </a:graphic>
      </p:graphicFrame>
      <p:graphicFrame>
        <p:nvGraphicFramePr>
          <p:cNvPr id="81" name="Table 21">
            <a:extLst>
              <a:ext uri="{FF2B5EF4-FFF2-40B4-BE49-F238E27FC236}">
                <a16:creationId xmlns:a16="http://schemas.microsoft.com/office/drawing/2014/main" id="{ED834EEC-5A0A-4154-BA8A-AAB46111A868}"/>
              </a:ext>
            </a:extLst>
          </p:cNvPr>
          <p:cNvGraphicFramePr>
            <a:graphicFrameLocks noGrp="1"/>
          </p:cNvGraphicFramePr>
          <p:nvPr>
            <p:extLst>
              <p:ext uri="{D42A27DB-BD31-4B8C-83A1-F6EECF244321}">
                <p14:modId xmlns:p14="http://schemas.microsoft.com/office/powerpoint/2010/main" val="2616273564"/>
              </p:ext>
            </p:extLst>
          </p:nvPr>
        </p:nvGraphicFramePr>
        <p:xfrm>
          <a:off x="2108185" y="3244566"/>
          <a:ext cx="756324" cy="827202"/>
        </p:xfrm>
        <a:graphic>
          <a:graphicData uri="http://schemas.openxmlformats.org/drawingml/2006/table">
            <a:tbl>
              <a:tblPr firstRow="1" bandRow="1">
                <a:tableStyleId>{2D5ABB26-0587-4C30-8999-92F81FD0307C}</a:tableStyleId>
              </a:tblPr>
              <a:tblGrid>
                <a:gridCol w="252108">
                  <a:extLst>
                    <a:ext uri="{9D8B030D-6E8A-4147-A177-3AD203B41FA5}">
                      <a16:colId xmlns:a16="http://schemas.microsoft.com/office/drawing/2014/main" val="1228661338"/>
                    </a:ext>
                  </a:extLst>
                </a:gridCol>
                <a:gridCol w="252108">
                  <a:extLst>
                    <a:ext uri="{9D8B030D-6E8A-4147-A177-3AD203B41FA5}">
                      <a16:colId xmlns:a16="http://schemas.microsoft.com/office/drawing/2014/main" val="2520399976"/>
                    </a:ext>
                  </a:extLst>
                </a:gridCol>
                <a:gridCol w="252108">
                  <a:extLst>
                    <a:ext uri="{9D8B030D-6E8A-4147-A177-3AD203B41FA5}">
                      <a16:colId xmlns:a16="http://schemas.microsoft.com/office/drawing/2014/main" val="1612895072"/>
                    </a:ext>
                  </a:extLst>
                </a:gridCol>
              </a:tblGrid>
              <a:tr h="268115">
                <a:tc>
                  <a:txBody>
                    <a:bodyPr/>
                    <a:lstStyle/>
                    <a:p>
                      <a:pPr algn="ctr"/>
                      <a:r>
                        <a:rPr lang="en-US" sz="140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2</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697147079"/>
                  </a:ext>
                </a:extLst>
              </a:tr>
              <a:tr h="268115">
                <a:tc>
                  <a:txBody>
                    <a:bodyPr/>
                    <a:lstStyle/>
                    <a:p>
                      <a:pPr algn="ctr"/>
                      <a:r>
                        <a:rPr lang="en-US" sz="1400" dirty="0">
                          <a:latin typeface="Times New Roman" panose="02020603050405020304" pitchFamily="18" charset="0"/>
                          <a:cs typeface="Times New Roman" panose="02020603050405020304" pitchFamily="18" charset="0"/>
                        </a:rPr>
                        <a:t>4</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815362034"/>
                  </a:ext>
                </a:extLst>
              </a:tr>
              <a:tr h="268115">
                <a:tc>
                  <a:txBody>
                    <a:bodyPr/>
                    <a:lstStyle/>
                    <a:p>
                      <a:pPr algn="ctr"/>
                      <a:r>
                        <a:rPr lang="en-US" sz="1400">
                          <a:latin typeface="Times New Roman" panose="02020603050405020304" pitchFamily="18" charset="0"/>
                          <a:cs typeface="Times New Roman" panose="02020603050405020304" pitchFamily="18" charset="0"/>
                        </a:rPr>
                        <a:t>7</a:t>
                      </a: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endParaRPr lang="en-US" sz="1400" dirty="0">
                        <a:latin typeface="Times New Roman" panose="02020603050405020304" pitchFamily="18" charset="0"/>
                        <a:cs typeface="Times New Roman" panose="02020603050405020304" pitchFamily="18" charset="0"/>
                      </a:endParaRPr>
                    </a:p>
                  </a:txBody>
                  <a:tcPr marL="62375" marR="62375" marT="31187" marB="311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2977308139"/>
                  </a:ext>
                </a:extLst>
              </a:tr>
            </a:tbl>
          </a:graphicData>
        </a:graphic>
      </p:graphicFrame>
      <p:sp>
        <p:nvSpPr>
          <p:cNvPr id="82" name="Google Shape;1240;p56">
            <a:extLst>
              <a:ext uri="{FF2B5EF4-FFF2-40B4-BE49-F238E27FC236}">
                <a16:creationId xmlns:a16="http://schemas.microsoft.com/office/drawing/2014/main" id="{2FFB33F8-8711-41DD-9C69-26E4847BB95F}"/>
              </a:ext>
            </a:extLst>
          </p:cNvPr>
          <p:cNvSpPr txBox="1">
            <a:spLocks/>
          </p:cNvSpPr>
          <p:nvPr/>
        </p:nvSpPr>
        <p:spPr>
          <a:xfrm>
            <a:off x="148680" y="397542"/>
            <a:ext cx="3060483" cy="673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Architects Daughter"/>
              <a:buNone/>
              <a:defRPr sz="6500" b="1" i="0" u="none" strike="noStrike" cap="none">
                <a:solidFill>
                  <a:schemeClr val="dk2"/>
                </a:solidFill>
                <a:latin typeface="Architects Daughter"/>
                <a:ea typeface="Architects Daughter"/>
                <a:cs typeface="Architects Daughter"/>
                <a:sym typeface="Architects Daughter"/>
              </a:defRPr>
            </a:lvl1pPr>
            <a:lvl2pPr marR="0" lvl="1"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2pPr>
            <a:lvl3pPr marR="0" lvl="2"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3pPr>
            <a:lvl4pPr marR="0" lvl="3"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4pPr>
            <a:lvl5pPr marR="0" lvl="4"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5pPr>
            <a:lvl6pPr marR="0" lvl="5"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6pPr>
            <a:lvl7pPr marR="0" lvl="6"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7pPr>
            <a:lvl8pPr marR="0" lvl="7"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8pPr>
            <a:lvl9pPr marR="0" lvl="8"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9pPr>
          </a:lstStyle>
          <a:p>
            <a:r>
              <a:rPr lang="en-US" sz="3200">
                <a:latin typeface="Amasis MT Pro" panose="02040504050005020304" pitchFamily="18" charset="0"/>
              </a:rPr>
              <a:t>Giải thuật </a:t>
            </a:r>
            <a:r>
              <a:rPr lang="en-US" sz="3200">
                <a:solidFill>
                  <a:schemeClr val="lt2"/>
                </a:solidFill>
                <a:latin typeface="Amasis MT Pro" panose="02040504050005020304" pitchFamily="18" charset="0"/>
              </a:rPr>
              <a:t>BFS</a:t>
            </a:r>
          </a:p>
        </p:txBody>
      </p:sp>
      <p:pic>
        <p:nvPicPr>
          <p:cNvPr id="83" name="Hình ảnh 82">
            <a:extLst>
              <a:ext uri="{FF2B5EF4-FFF2-40B4-BE49-F238E27FC236}">
                <a16:creationId xmlns:a16="http://schemas.microsoft.com/office/drawing/2014/main" id="{B8C9C031-E237-47C4-8D35-02D0FE00BFDE}"/>
              </a:ext>
            </a:extLst>
          </p:cNvPr>
          <p:cNvPicPr>
            <a:picLocks noChangeAspect="1"/>
          </p:cNvPicPr>
          <p:nvPr/>
        </p:nvPicPr>
        <p:blipFill>
          <a:blip r:embed="rId3"/>
          <a:stretch>
            <a:fillRect/>
          </a:stretch>
        </p:blipFill>
        <p:spPr>
          <a:xfrm>
            <a:off x="3078623" y="459999"/>
            <a:ext cx="476145" cy="476145"/>
          </a:xfrm>
          <a:prstGeom prst="rect">
            <a:avLst/>
          </a:prstGeom>
        </p:spPr>
      </p:pic>
    </p:spTree>
    <p:extLst>
      <p:ext uri="{BB962C8B-B14F-4D97-AF65-F5344CB8AC3E}">
        <p14:creationId xmlns:p14="http://schemas.microsoft.com/office/powerpoint/2010/main" val="124497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up)">
                                      <p:cBhvr>
                                        <p:cTn id="12" dur="500"/>
                                        <p:tgtEl>
                                          <p:spTgt spid="55"/>
                                        </p:tgtEl>
                                      </p:cBhvr>
                                    </p:animEffect>
                                  </p:childTnLst>
                                </p:cTn>
                              </p:par>
                              <p:par>
                                <p:cTn id="13" presetID="22" presetClass="entr" presetSubtype="1"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up)">
                                      <p:cBhvr>
                                        <p:cTn id="15" dur="500"/>
                                        <p:tgtEl>
                                          <p:spTgt spid="56"/>
                                        </p:tgtEl>
                                      </p:cBhvr>
                                    </p:animEffect>
                                  </p:childTnLst>
                                </p:cTn>
                              </p:par>
                              <p:par>
                                <p:cTn id="16" presetID="22" presetClass="entr" presetSubtype="1" fill="hold"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wipe(up)">
                                      <p:cBhvr>
                                        <p:cTn id="18" dur="5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childTnLst>
                                </p:cTn>
                              </p:par>
                              <p:par>
                                <p:cTn id="24" presetID="10" presetClass="entr" presetSubtype="0"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10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10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wipe(up)">
                                      <p:cBhvr>
                                        <p:cTn id="34" dur="500"/>
                                        <p:tgtEl>
                                          <p:spTgt spid="58"/>
                                        </p:tgtEl>
                                      </p:cBhvr>
                                    </p:animEffect>
                                  </p:childTnLst>
                                </p:cTn>
                              </p:par>
                              <p:par>
                                <p:cTn id="35" presetID="22" presetClass="entr" presetSubtype="1"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up)">
                                      <p:cBhvr>
                                        <p:cTn id="37" dur="500"/>
                                        <p:tgtEl>
                                          <p:spTgt spid="59"/>
                                        </p:tgtEl>
                                      </p:cBhvr>
                                    </p:animEffect>
                                  </p:childTnLst>
                                </p:cTn>
                              </p:par>
                              <p:par>
                                <p:cTn id="38" presetID="22" presetClass="entr" presetSubtype="1"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wipe(up)">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1000"/>
                                        <p:tgtEl>
                                          <p:spTgt spid="38"/>
                                        </p:tgtEl>
                                      </p:cBhvr>
                                    </p:animEffect>
                                  </p:childTnLst>
                                </p:cTn>
                              </p:par>
                              <p:par>
                                <p:cTn id="46" presetID="10" presetClass="entr" presetSubtype="0"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1000"/>
                                        <p:tgtEl>
                                          <p:spTgt spid="37"/>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1000"/>
                                        <p:tgtEl>
                                          <p:spTgt spid="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wipe(up)">
                                      <p:cBhvr>
                                        <p:cTn id="56" dur="500"/>
                                        <p:tgtEl>
                                          <p:spTgt spid="61"/>
                                        </p:tgtEl>
                                      </p:cBhvr>
                                    </p:animEffect>
                                  </p:childTnLst>
                                </p:cTn>
                              </p:par>
                              <p:par>
                                <p:cTn id="57" presetID="22" presetClass="entr" presetSubtype="1"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wipe(up)">
                                      <p:cBhvr>
                                        <p:cTn id="59" dur="500"/>
                                        <p:tgtEl>
                                          <p:spTgt spid="6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1000"/>
                                        <p:tgtEl>
                                          <p:spTgt spid="35"/>
                                        </p:tgtEl>
                                      </p:cBhvr>
                                    </p:animEffect>
                                  </p:childTnLst>
                                </p:cTn>
                              </p:par>
                              <p:par>
                                <p:cTn id="65" presetID="10"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10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wipe(up)">
                                      <p:cBhvr>
                                        <p:cTn id="72" dur="500"/>
                                        <p:tgtEl>
                                          <p:spTgt spid="63"/>
                                        </p:tgtEl>
                                      </p:cBhvr>
                                    </p:animEffect>
                                  </p:childTnLst>
                                </p:cTn>
                              </p:par>
                              <p:par>
                                <p:cTn id="73" presetID="22" presetClass="entr" presetSubtype="1"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wipe(up)">
                                      <p:cBhvr>
                                        <p:cTn id="75" dur="500"/>
                                        <p:tgtEl>
                                          <p:spTgt spid="64"/>
                                        </p:tgtEl>
                                      </p:cBhvr>
                                    </p:animEffect>
                                  </p:childTnLst>
                                </p:cTn>
                              </p:par>
                              <p:par>
                                <p:cTn id="76" presetID="22" presetClass="entr" presetSubtype="1" fill="hold" nodeType="withEffect">
                                  <p:stCondLst>
                                    <p:cond delay="0"/>
                                  </p:stCondLst>
                                  <p:childTnLst>
                                    <p:set>
                                      <p:cBhvr>
                                        <p:cTn id="77" dur="1" fill="hold">
                                          <p:stCondLst>
                                            <p:cond delay="0"/>
                                          </p:stCondLst>
                                        </p:cTn>
                                        <p:tgtEl>
                                          <p:spTgt spid="65"/>
                                        </p:tgtEl>
                                        <p:attrNameLst>
                                          <p:attrName>style.visibility</p:attrName>
                                        </p:attrNameLst>
                                      </p:cBhvr>
                                      <p:to>
                                        <p:strVal val="visible"/>
                                      </p:to>
                                    </p:set>
                                    <p:animEffect transition="in" filter="wipe(up)">
                                      <p:cBhvr>
                                        <p:cTn id="78" dur="500"/>
                                        <p:tgtEl>
                                          <p:spTgt spid="65"/>
                                        </p:tgtEl>
                                      </p:cBhvr>
                                    </p:animEffect>
                                  </p:childTnLst>
                                </p:cTn>
                              </p:par>
                              <p:par>
                                <p:cTn id="79" presetID="22" presetClass="entr" presetSubtype="1" fill="hold" nodeType="withEffect">
                                  <p:stCondLst>
                                    <p:cond delay="0"/>
                                  </p:stCondLst>
                                  <p:childTnLst>
                                    <p:set>
                                      <p:cBhvr>
                                        <p:cTn id="80" dur="1" fill="hold">
                                          <p:stCondLst>
                                            <p:cond delay="0"/>
                                          </p:stCondLst>
                                        </p:cTn>
                                        <p:tgtEl>
                                          <p:spTgt spid="66"/>
                                        </p:tgtEl>
                                        <p:attrNameLst>
                                          <p:attrName>style.visibility</p:attrName>
                                        </p:attrNameLst>
                                      </p:cBhvr>
                                      <p:to>
                                        <p:strVal val="visible"/>
                                      </p:to>
                                    </p:set>
                                    <p:animEffect transition="in" filter="wipe(up)">
                                      <p:cBhvr>
                                        <p:cTn id="81" dur="500"/>
                                        <p:tgtEl>
                                          <p:spTgt spid="66"/>
                                        </p:tgtEl>
                                      </p:cBhvr>
                                    </p:animEffect>
                                  </p:childTnLst>
                                </p:cTn>
                              </p:par>
                              <p:par>
                                <p:cTn id="82" presetID="22" presetClass="entr" presetSubtype="1" fill="hold" nodeType="with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wipe(up)">
                                      <p:cBhvr>
                                        <p:cTn id="84" dur="500"/>
                                        <p:tgtEl>
                                          <p:spTgt spid="67"/>
                                        </p:tgtEl>
                                      </p:cBhvr>
                                    </p:animEffect>
                                  </p:childTnLst>
                                </p:cTn>
                              </p:par>
                              <p:par>
                                <p:cTn id="85" presetID="22" presetClass="entr" presetSubtype="1" fill="hold" nodeType="withEffect">
                                  <p:stCondLst>
                                    <p:cond delay="0"/>
                                  </p:stCondLst>
                                  <p:childTnLst>
                                    <p:set>
                                      <p:cBhvr>
                                        <p:cTn id="86" dur="1" fill="hold">
                                          <p:stCondLst>
                                            <p:cond delay="0"/>
                                          </p:stCondLst>
                                        </p:cTn>
                                        <p:tgtEl>
                                          <p:spTgt spid="68"/>
                                        </p:tgtEl>
                                        <p:attrNameLst>
                                          <p:attrName>style.visibility</p:attrName>
                                        </p:attrNameLst>
                                      </p:cBhvr>
                                      <p:to>
                                        <p:strVal val="visible"/>
                                      </p:to>
                                    </p:set>
                                    <p:animEffect transition="in" filter="wipe(up)">
                                      <p:cBhvr>
                                        <p:cTn id="87" dur="500"/>
                                        <p:tgtEl>
                                          <p:spTgt spid="6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1000"/>
                                        <p:tgtEl>
                                          <p:spTgt spid="49"/>
                                        </p:tgtEl>
                                      </p:cBhvr>
                                    </p:animEffect>
                                  </p:childTnLst>
                                </p:cTn>
                              </p:par>
                              <p:par>
                                <p:cTn id="93" presetID="10" presetClass="entr" presetSubtype="0"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fade">
                                      <p:cBhvr>
                                        <p:cTn id="95" dur="1000"/>
                                        <p:tgtEl>
                                          <p:spTgt spid="48"/>
                                        </p:tgtEl>
                                      </p:cBhvr>
                                    </p:animEffect>
                                  </p:childTnLst>
                                </p:cTn>
                              </p:par>
                              <p:par>
                                <p:cTn id="96" presetID="10" presetClass="entr" presetSubtype="0"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fade">
                                      <p:cBhvr>
                                        <p:cTn id="98" dur="1000"/>
                                        <p:tgtEl>
                                          <p:spTgt spid="46"/>
                                        </p:tgtEl>
                                      </p:cBhvr>
                                    </p:animEffect>
                                  </p:childTnLst>
                                </p:cTn>
                              </p:par>
                              <p:par>
                                <p:cTn id="99" presetID="10" presetClass="entr" presetSubtype="0" fill="hold" nodeType="with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fade">
                                      <p:cBhvr>
                                        <p:cTn id="101" dur="1000"/>
                                        <p:tgtEl>
                                          <p:spTgt spid="47"/>
                                        </p:tgtEl>
                                      </p:cBhvr>
                                    </p:animEffect>
                                  </p:childTnLst>
                                </p:cTn>
                              </p:par>
                              <p:par>
                                <p:cTn id="102" presetID="10" presetClass="entr" presetSubtype="0" fill="hold" nodeType="with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fade">
                                      <p:cBhvr>
                                        <p:cTn id="104" dur="1000"/>
                                        <p:tgtEl>
                                          <p:spTgt spid="45"/>
                                        </p:tgtEl>
                                      </p:cBhvr>
                                    </p:animEffect>
                                  </p:childTnLst>
                                </p:cTn>
                              </p:par>
                              <p:par>
                                <p:cTn id="105" presetID="10" presetClass="entr" presetSubtype="0" fill="hold" nodeType="with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1000"/>
                                        <p:tgtEl>
                                          <p:spTgt spid="44"/>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69"/>
                                        </p:tgtEl>
                                        <p:attrNameLst>
                                          <p:attrName>style.visibility</p:attrName>
                                        </p:attrNameLst>
                                      </p:cBhvr>
                                      <p:to>
                                        <p:strVal val="visible"/>
                                      </p:to>
                                    </p:set>
                                    <p:animEffect transition="in" filter="wipe(up)">
                                      <p:cBhvr>
                                        <p:cTn id="112" dur="500"/>
                                        <p:tgtEl>
                                          <p:spTgt spid="69"/>
                                        </p:tgtEl>
                                      </p:cBhvr>
                                    </p:animEffect>
                                  </p:childTnLst>
                                </p:cTn>
                              </p:par>
                              <p:par>
                                <p:cTn id="113" presetID="22" presetClass="entr" presetSubtype="1" fill="hold" nodeType="withEffect">
                                  <p:stCondLst>
                                    <p:cond delay="0"/>
                                  </p:stCondLst>
                                  <p:childTnLst>
                                    <p:set>
                                      <p:cBhvr>
                                        <p:cTn id="114" dur="1" fill="hold">
                                          <p:stCondLst>
                                            <p:cond delay="0"/>
                                          </p:stCondLst>
                                        </p:cTn>
                                        <p:tgtEl>
                                          <p:spTgt spid="70"/>
                                        </p:tgtEl>
                                        <p:attrNameLst>
                                          <p:attrName>style.visibility</p:attrName>
                                        </p:attrNameLst>
                                      </p:cBhvr>
                                      <p:to>
                                        <p:strVal val="visible"/>
                                      </p:to>
                                    </p:set>
                                    <p:animEffect transition="in" filter="wipe(up)">
                                      <p:cBhvr>
                                        <p:cTn id="115" dur="500"/>
                                        <p:tgtEl>
                                          <p:spTgt spid="70"/>
                                        </p:tgtEl>
                                      </p:cBhvr>
                                    </p:animEffect>
                                  </p:childTnLst>
                                </p:cTn>
                              </p:par>
                              <p:par>
                                <p:cTn id="116" presetID="22" presetClass="entr" presetSubtype="1" fill="hold" nodeType="withEffect">
                                  <p:stCondLst>
                                    <p:cond delay="0"/>
                                  </p:stCondLst>
                                  <p:childTnLst>
                                    <p:set>
                                      <p:cBhvr>
                                        <p:cTn id="117" dur="1" fill="hold">
                                          <p:stCondLst>
                                            <p:cond delay="0"/>
                                          </p:stCondLst>
                                        </p:cTn>
                                        <p:tgtEl>
                                          <p:spTgt spid="71"/>
                                        </p:tgtEl>
                                        <p:attrNameLst>
                                          <p:attrName>style.visibility</p:attrName>
                                        </p:attrNameLst>
                                      </p:cBhvr>
                                      <p:to>
                                        <p:strVal val="visible"/>
                                      </p:to>
                                    </p:set>
                                    <p:animEffect transition="in" filter="wipe(up)">
                                      <p:cBhvr>
                                        <p:cTn id="118" dur="500"/>
                                        <p:tgtEl>
                                          <p:spTgt spid="71"/>
                                        </p:tgtEl>
                                      </p:cBhvr>
                                    </p:animEffect>
                                  </p:childTnLst>
                                </p:cTn>
                              </p:par>
                              <p:par>
                                <p:cTn id="119" presetID="22" presetClass="entr" presetSubtype="1" fill="hold" nodeType="withEffect">
                                  <p:stCondLst>
                                    <p:cond delay="0"/>
                                  </p:stCondLst>
                                  <p:childTnLst>
                                    <p:set>
                                      <p:cBhvr>
                                        <p:cTn id="120" dur="1" fill="hold">
                                          <p:stCondLst>
                                            <p:cond delay="0"/>
                                          </p:stCondLst>
                                        </p:cTn>
                                        <p:tgtEl>
                                          <p:spTgt spid="72"/>
                                        </p:tgtEl>
                                        <p:attrNameLst>
                                          <p:attrName>style.visibility</p:attrName>
                                        </p:attrNameLst>
                                      </p:cBhvr>
                                      <p:to>
                                        <p:strVal val="visible"/>
                                      </p:to>
                                    </p:set>
                                    <p:animEffect transition="in" filter="wipe(up)">
                                      <p:cBhvr>
                                        <p:cTn id="121" dur="500"/>
                                        <p:tgtEl>
                                          <p:spTgt spid="72"/>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fade">
                                      <p:cBhvr>
                                        <p:cTn id="126" dur="1000"/>
                                        <p:tgtEl>
                                          <p:spTgt spid="43"/>
                                        </p:tgtEl>
                                      </p:cBhvr>
                                    </p:animEffect>
                                  </p:childTnLst>
                                </p:cTn>
                              </p:par>
                              <p:par>
                                <p:cTn id="127" presetID="10" presetClass="entr" presetSubtype="0" fill="hold" nodeType="withEffect">
                                  <p:stCondLst>
                                    <p:cond delay="0"/>
                                  </p:stCondLst>
                                  <p:childTnLst>
                                    <p:set>
                                      <p:cBhvr>
                                        <p:cTn id="128" dur="1" fill="hold">
                                          <p:stCondLst>
                                            <p:cond delay="0"/>
                                          </p:stCondLst>
                                        </p:cTn>
                                        <p:tgtEl>
                                          <p:spTgt spid="42"/>
                                        </p:tgtEl>
                                        <p:attrNameLst>
                                          <p:attrName>style.visibility</p:attrName>
                                        </p:attrNameLst>
                                      </p:cBhvr>
                                      <p:to>
                                        <p:strVal val="visible"/>
                                      </p:to>
                                    </p:set>
                                    <p:animEffect transition="in" filter="fade">
                                      <p:cBhvr>
                                        <p:cTn id="129" dur="1000"/>
                                        <p:tgtEl>
                                          <p:spTgt spid="42"/>
                                        </p:tgtEl>
                                      </p:cBhvr>
                                    </p:animEffect>
                                  </p:childTnLst>
                                </p:cTn>
                              </p:par>
                              <p:par>
                                <p:cTn id="130" presetID="10" presetClass="entr" presetSubtype="0" fill="hold" nodeType="withEffect">
                                  <p:stCondLst>
                                    <p:cond delay="0"/>
                                  </p:stCondLst>
                                  <p:childTnLst>
                                    <p:set>
                                      <p:cBhvr>
                                        <p:cTn id="131" dur="1" fill="hold">
                                          <p:stCondLst>
                                            <p:cond delay="0"/>
                                          </p:stCondLst>
                                        </p:cTn>
                                        <p:tgtEl>
                                          <p:spTgt spid="41"/>
                                        </p:tgtEl>
                                        <p:attrNameLst>
                                          <p:attrName>style.visibility</p:attrName>
                                        </p:attrNameLst>
                                      </p:cBhvr>
                                      <p:to>
                                        <p:strVal val="visible"/>
                                      </p:to>
                                    </p:set>
                                    <p:animEffect transition="in" filter="fade">
                                      <p:cBhvr>
                                        <p:cTn id="132" dur="1000"/>
                                        <p:tgtEl>
                                          <p:spTgt spid="41"/>
                                        </p:tgtEl>
                                      </p:cBhvr>
                                    </p:animEffect>
                                  </p:childTnLst>
                                </p:cTn>
                              </p:par>
                              <p:par>
                                <p:cTn id="133" presetID="10" presetClass="entr" presetSubtype="0" fill="hold" nodeType="withEffect">
                                  <p:stCondLst>
                                    <p:cond delay="0"/>
                                  </p:stCondLst>
                                  <p:childTnLst>
                                    <p:set>
                                      <p:cBhvr>
                                        <p:cTn id="134" dur="1" fill="hold">
                                          <p:stCondLst>
                                            <p:cond delay="0"/>
                                          </p:stCondLst>
                                        </p:cTn>
                                        <p:tgtEl>
                                          <p:spTgt spid="40"/>
                                        </p:tgtEl>
                                        <p:attrNameLst>
                                          <p:attrName>style.visibility</p:attrName>
                                        </p:attrNameLst>
                                      </p:cBhvr>
                                      <p:to>
                                        <p:strVal val="visible"/>
                                      </p:to>
                                    </p:set>
                                    <p:animEffect transition="in" filter="fade">
                                      <p:cBhvr>
                                        <p:cTn id="135" dur="1000"/>
                                        <p:tgtEl>
                                          <p:spTgt spid="40"/>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1" fill="hold" nodeType="clickEffect">
                                  <p:stCondLst>
                                    <p:cond delay="0"/>
                                  </p:stCondLst>
                                  <p:childTnLst>
                                    <p:set>
                                      <p:cBhvr>
                                        <p:cTn id="139" dur="1" fill="hold">
                                          <p:stCondLst>
                                            <p:cond delay="0"/>
                                          </p:stCondLst>
                                        </p:cTn>
                                        <p:tgtEl>
                                          <p:spTgt spid="73"/>
                                        </p:tgtEl>
                                        <p:attrNameLst>
                                          <p:attrName>style.visibility</p:attrName>
                                        </p:attrNameLst>
                                      </p:cBhvr>
                                      <p:to>
                                        <p:strVal val="visible"/>
                                      </p:to>
                                    </p:set>
                                    <p:animEffect transition="in" filter="wipe(up)">
                                      <p:cBhvr>
                                        <p:cTn id="140" dur="500"/>
                                        <p:tgtEl>
                                          <p:spTgt spid="73"/>
                                        </p:tgtEl>
                                      </p:cBhvr>
                                    </p:animEffect>
                                  </p:childTnLst>
                                </p:cTn>
                              </p:par>
                              <p:par>
                                <p:cTn id="141" presetID="22" presetClass="entr" presetSubtype="1" fill="hold" nodeType="withEffect">
                                  <p:stCondLst>
                                    <p:cond delay="0"/>
                                  </p:stCondLst>
                                  <p:childTnLst>
                                    <p:set>
                                      <p:cBhvr>
                                        <p:cTn id="142" dur="1" fill="hold">
                                          <p:stCondLst>
                                            <p:cond delay="0"/>
                                          </p:stCondLst>
                                        </p:cTn>
                                        <p:tgtEl>
                                          <p:spTgt spid="74"/>
                                        </p:tgtEl>
                                        <p:attrNameLst>
                                          <p:attrName>style.visibility</p:attrName>
                                        </p:attrNameLst>
                                      </p:cBhvr>
                                      <p:to>
                                        <p:strVal val="visible"/>
                                      </p:to>
                                    </p:set>
                                    <p:animEffect transition="in" filter="wipe(up)">
                                      <p:cBhvr>
                                        <p:cTn id="143" dur="500"/>
                                        <p:tgtEl>
                                          <p:spTgt spid="74"/>
                                        </p:tgtEl>
                                      </p:cBhvr>
                                    </p:animEffect>
                                  </p:childTnLst>
                                </p:cTn>
                              </p:par>
                              <p:par>
                                <p:cTn id="144" presetID="22" presetClass="entr" presetSubtype="1"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wipe(up)">
                                      <p:cBhvr>
                                        <p:cTn id="146" dur="500"/>
                                        <p:tgtEl>
                                          <p:spTgt spid="75"/>
                                        </p:tgtEl>
                                      </p:cBhvr>
                                    </p:animEffect>
                                  </p:childTnLst>
                                </p:cTn>
                              </p:par>
                              <p:par>
                                <p:cTn id="147" presetID="22" presetClass="entr" presetSubtype="1" fill="hold" nodeType="withEffect">
                                  <p:stCondLst>
                                    <p:cond delay="0"/>
                                  </p:stCondLst>
                                  <p:childTnLst>
                                    <p:set>
                                      <p:cBhvr>
                                        <p:cTn id="148" dur="1" fill="hold">
                                          <p:stCondLst>
                                            <p:cond delay="0"/>
                                          </p:stCondLst>
                                        </p:cTn>
                                        <p:tgtEl>
                                          <p:spTgt spid="76"/>
                                        </p:tgtEl>
                                        <p:attrNameLst>
                                          <p:attrName>style.visibility</p:attrName>
                                        </p:attrNameLst>
                                      </p:cBhvr>
                                      <p:to>
                                        <p:strVal val="visible"/>
                                      </p:to>
                                    </p:set>
                                    <p:animEffect transition="in" filter="wipe(up)">
                                      <p:cBhvr>
                                        <p:cTn id="149" dur="500"/>
                                        <p:tgtEl>
                                          <p:spTgt spid="76"/>
                                        </p:tgtEl>
                                      </p:cBhvr>
                                    </p:animEffect>
                                  </p:childTnLst>
                                </p:cTn>
                              </p:par>
                              <p:par>
                                <p:cTn id="150" presetID="22" presetClass="entr" presetSubtype="1" fill="hold" nodeType="withEffect">
                                  <p:stCondLst>
                                    <p:cond delay="0"/>
                                  </p:stCondLst>
                                  <p:childTnLst>
                                    <p:set>
                                      <p:cBhvr>
                                        <p:cTn id="151" dur="1" fill="hold">
                                          <p:stCondLst>
                                            <p:cond delay="0"/>
                                          </p:stCondLst>
                                        </p:cTn>
                                        <p:tgtEl>
                                          <p:spTgt spid="77"/>
                                        </p:tgtEl>
                                        <p:attrNameLst>
                                          <p:attrName>style.visibility</p:attrName>
                                        </p:attrNameLst>
                                      </p:cBhvr>
                                      <p:to>
                                        <p:strVal val="visible"/>
                                      </p:to>
                                    </p:set>
                                    <p:animEffect transition="in" filter="wipe(up)">
                                      <p:cBhvr>
                                        <p:cTn id="152" dur="500"/>
                                        <p:tgtEl>
                                          <p:spTgt spid="77"/>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54"/>
                                        </p:tgtEl>
                                        <p:attrNameLst>
                                          <p:attrName>style.visibility</p:attrName>
                                        </p:attrNameLst>
                                      </p:cBhvr>
                                      <p:to>
                                        <p:strVal val="visible"/>
                                      </p:to>
                                    </p:set>
                                    <p:animEffect transition="in" filter="fade">
                                      <p:cBhvr>
                                        <p:cTn id="157" dur="1000"/>
                                        <p:tgtEl>
                                          <p:spTgt spid="54"/>
                                        </p:tgtEl>
                                      </p:cBhvr>
                                    </p:animEffect>
                                  </p:childTnLst>
                                </p:cTn>
                              </p:par>
                              <p:par>
                                <p:cTn id="158" presetID="10" presetClass="entr" presetSubtype="0" fill="hold" nodeType="withEffect">
                                  <p:stCondLst>
                                    <p:cond delay="0"/>
                                  </p:stCondLst>
                                  <p:childTnLst>
                                    <p:set>
                                      <p:cBhvr>
                                        <p:cTn id="159" dur="1" fill="hold">
                                          <p:stCondLst>
                                            <p:cond delay="0"/>
                                          </p:stCondLst>
                                        </p:cTn>
                                        <p:tgtEl>
                                          <p:spTgt spid="53"/>
                                        </p:tgtEl>
                                        <p:attrNameLst>
                                          <p:attrName>style.visibility</p:attrName>
                                        </p:attrNameLst>
                                      </p:cBhvr>
                                      <p:to>
                                        <p:strVal val="visible"/>
                                      </p:to>
                                    </p:set>
                                    <p:animEffect transition="in" filter="fade">
                                      <p:cBhvr>
                                        <p:cTn id="160" dur="1000"/>
                                        <p:tgtEl>
                                          <p:spTgt spid="53"/>
                                        </p:tgtEl>
                                      </p:cBhvr>
                                    </p:animEffect>
                                  </p:childTnLst>
                                </p:cTn>
                              </p:par>
                              <p:par>
                                <p:cTn id="161" presetID="10" presetClass="entr" presetSubtype="0" fill="hold" nodeType="withEffect">
                                  <p:stCondLst>
                                    <p:cond delay="0"/>
                                  </p:stCondLst>
                                  <p:childTnLst>
                                    <p:set>
                                      <p:cBhvr>
                                        <p:cTn id="162" dur="1" fill="hold">
                                          <p:stCondLst>
                                            <p:cond delay="0"/>
                                          </p:stCondLst>
                                        </p:cTn>
                                        <p:tgtEl>
                                          <p:spTgt spid="52"/>
                                        </p:tgtEl>
                                        <p:attrNameLst>
                                          <p:attrName>style.visibility</p:attrName>
                                        </p:attrNameLst>
                                      </p:cBhvr>
                                      <p:to>
                                        <p:strVal val="visible"/>
                                      </p:to>
                                    </p:set>
                                    <p:animEffect transition="in" filter="fade">
                                      <p:cBhvr>
                                        <p:cTn id="163" dur="1000"/>
                                        <p:tgtEl>
                                          <p:spTgt spid="52"/>
                                        </p:tgtEl>
                                      </p:cBhvr>
                                    </p:animEffect>
                                  </p:childTnLst>
                                </p:cTn>
                              </p:par>
                              <p:par>
                                <p:cTn id="164" presetID="10" presetClass="entr" presetSubtype="0" fill="hold" nodeType="withEffect">
                                  <p:stCondLst>
                                    <p:cond delay="0"/>
                                  </p:stCondLst>
                                  <p:childTnLst>
                                    <p:set>
                                      <p:cBhvr>
                                        <p:cTn id="165" dur="1" fill="hold">
                                          <p:stCondLst>
                                            <p:cond delay="0"/>
                                          </p:stCondLst>
                                        </p:cTn>
                                        <p:tgtEl>
                                          <p:spTgt spid="51"/>
                                        </p:tgtEl>
                                        <p:attrNameLst>
                                          <p:attrName>style.visibility</p:attrName>
                                        </p:attrNameLst>
                                      </p:cBhvr>
                                      <p:to>
                                        <p:strVal val="visible"/>
                                      </p:to>
                                    </p:set>
                                    <p:animEffect transition="in" filter="fade">
                                      <p:cBhvr>
                                        <p:cTn id="166" dur="1000"/>
                                        <p:tgtEl>
                                          <p:spTgt spid="51"/>
                                        </p:tgtEl>
                                      </p:cBhvr>
                                    </p:animEffect>
                                  </p:childTnLst>
                                </p:cTn>
                              </p:par>
                              <p:par>
                                <p:cTn id="167" presetID="10" presetClass="entr" presetSubtype="0" fill="hold" nodeType="withEffect">
                                  <p:stCondLst>
                                    <p:cond delay="0"/>
                                  </p:stCondLst>
                                  <p:childTnLst>
                                    <p:set>
                                      <p:cBhvr>
                                        <p:cTn id="168" dur="1" fill="hold">
                                          <p:stCondLst>
                                            <p:cond delay="0"/>
                                          </p:stCondLst>
                                        </p:cTn>
                                        <p:tgtEl>
                                          <p:spTgt spid="50"/>
                                        </p:tgtEl>
                                        <p:attrNameLst>
                                          <p:attrName>style.visibility</p:attrName>
                                        </p:attrNameLst>
                                      </p:cBhvr>
                                      <p:to>
                                        <p:strVal val="visible"/>
                                      </p:to>
                                    </p:set>
                                    <p:animEffect transition="in" filter="fade">
                                      <p:cBhvr>
                                        <p:cTn id="169" dur="1000"/>
                                        <p:tgtEl>
                                          <p:spTgt spid="50"/>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nodeType="clickEffect">
                                  <p:stCondLst>
                                    <p:cond delay="0"/>
                                  </p:stCondLst>
                                  <p:childTnLst>
                                    <p:set>
                                      <p:cBhvr>
                                        <p:cTn id="173" dur="1" fill="hold">
                                          <p:stCondLst>
                                            <p:cond delay="0"/>
                                          </p:stCondLst>
                                        </p:cTn>
                                        <p:tgtEl>
                                          <p:spTgt spid="78"/>
                                        </p:tgtEl>
                                        <p:attrNameLst>
                                          <p:attrName>style.visibility</p:attrName>
                                        </p:attrNameLst>
                                      </p:cBhvr>
                                      <p:to>
                                        <p:strVal val="visible"/>
                                      </p:to>
                                    </p:set>
                                    <p:animEffect transition="in" filter="fade">
                                      <p:cBhvr>
                                        <p:cTn id="174" dur="500"/>
                                        <p:tgtEl>
                                          <p:spTgt spid="78"/>
                                        </p:tgtEl>
                                      </p:cBhvr>
                                    </p:animEffect>
                                  </p:childTnLst>
                                </p:cTn>
                              </p:par>
                              <p:par>
                                <p:cTn id="175" presetID="10" presetClass="entr" presetSubtype="0" fill="hold" nodeType="withEffect">
                                  <p:stCondLst>
                                    <p:cond delay="0"/>
                                  </p:stCondLst>
                                  <p:childTnLst>
                                    <p:set>
                                      <p:cBhvr>
                                        <p:cTn id="176" dur="1" fill="hold">
                                          <p:stCondLst>
                                            <p:cond delay="0"/>
                                          </p:stCondLst>
                                        </p:cTn>
                                        <p:tgtEl>
                                          <p:spTgt spid="79"/>
                                        </p:tgtEl>
                                        <p:attrNameLst>
                                          <p:attrName>style.visibility</p:attrName>
                                        </p:attrNameLst>
                                      </p:cBhvr>
                                      <p:to>
                                        <p:strVal val="visible"/>
                                      </p:to>
                                    </p:set>
                                    <p:animEffect transition="in" filter="fade">
                                      <p:cBhvr>
                                        <p:cTn id="177" dur="500"/>
                                        <p:tgtEl>
                                          <p:spTgt spid="79"/>
                                        </p:tgtEl>
                                      </p:cBhvr>
                                    </p:animEffect>
                                  </p:childTnLst>
                                </p:cTn>
                              </p:par>
                              <p:par>
                                <p:cTn id="178" presetID="10" presetClass="entr" presetSubtype="0" fill="hold" nodeType="withEffect">
                                  <p:stCondLst>
                                    <p:cond delay="0"/>
                                  </p:stCondLst>
                                  <p:childTnLst>
                                    <p:set>
                                      <p:cBhvr>
                                        <p:cTn id="179" dur="1" fill="hold">
                                          <p:stCondLst>
                                            <p:cond delay="0"/>
                                          </p:stCondLst>
                                        </p:cTn>
                                        <p:tgtEl>
                                          <p:spTgt spid="80"/>
                                        </p:tgtEl>
                                        <p:attrNameLst>
                                          <p:attrName>style.visibility</p:attrName>
                                        </p:attrNameLst>
                                      </p:cBhvr>
                                      <p:to>
                                        <p:strVal val="visible"/>
                                      </p:to>
                                    </p:set>
                                    <p:animEffect transition="in" filter="fade">
                                      <p:cBhvr>
                                        <p:cTn id="180" dur="500"/>
                                        <p:tgtEl>
                                          <p:spTgt spid="80"/>
                                        </p:tgtEl>
                                      </p:cBhvr>
                                    </p:animEffect>
                                  </p:childTnLst>
                                </p:cTn>
                              </p:par>
                              <p:par>
                                <p:cTn id="181" presetID="10" presetClass="entr" presetSubtype="0" fill="hold" nodeType="withEffect">
                                  <p:stCondLst>
                                    <p:cond delay="0"/>
                                  </p:stCondLst>
                                  <p:childTnLst>
                                    <p:set>
                                      <p:cBhvr>
                                        <p:cTn id="182" dur="1" fill="hold">
                                          <p:stCondLst>
                                            <p:cond delay="0"/>
                                          </p:stCondLst>
                                        </p:cTn>
                                        <p:tgtEl>
                                          <p:spTgt spid="81"/>
                                        </p:tgtEl>
                                        <p:attrNameLst>
                                          <p:attrName>style.visibility</p:attrName>
                                        </p:attrNameLst>
                                      </p:cBhvr>
                                      <p:to>
                                        <p:strVal val="visible"/>
                                      </p:to>
                                    </p:set>
                                    <p:animEffect transition="in" filter="fade">
                                      <p:cBhvr>
                                        <p:cTn id="183" dur="500"/>
                                        <p:tgtEl>
                                          <p:spTgt spid="81"/>
                                        </p:tgtEl>
                                      </p:cBhvr>
                                    </p:animEffect>
                                  </p:childTnLst>
                                </p:cTn>
                              </p:par>
                              <p:par>
                                <p:cTn id="184" presetID="22" presetClass="entr" presetSubtype="4" fill="hold" nodeType="withEffect">
                                  <p:stCondLst>
                                    <p:cond delay="0"/>
                                  </p:stCondLst>
                                  <p:childTnLst>
                                    <p:set>
                                      <p:cBhvr>
                                        <p:cTn id="185" dur="1" fill="hold">
                                          <p:stCondLst>
                                            <p:cond delay="0"/>
                                          </p:stCondLst>
                                        </p:cTn>
                                        <p:tgtEl>
                                          <p:spTgt spid="83"/>
                                        </p:tgtEl>
                                        <p:attrNameLst>
                                          <p:attrName>style.visibility</p:attrName>
                                        </p:attrNameLst>
                                      </p:cBhvr>
                                      <p:to>
                                        <p:strVal val="visible"/>
                                      </p:to>
                                    </p:set>
                                    <p:animEffect transition="in" filter="wipe(down)">
                                      <p:cBhvr>
                                        <p:cTn id="18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9" name="Google Shape;1239;p56"/>
          <p:cNvSpPr txBox="1">
            <a:spLocks noGrp="1"/>
          </p:cNvSpPr>
          <p:nvPr>
            <p:ph type="sldNum" idx="12"/>
          </p:nvPr>
        </p:nvSpPr>
        <p:spPr>
          <a:xfrm>
            <a:off x="8315639" y="4337635"/>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12</a:t>
            </a:fld>
            <a:endParaRPr sz="3200"/>
          </a:p>
        </p:txBody>
      </p:sp>
      <p:graphicFrame>
        <p:nvGraphicFramePr>
          <p:cNvPr id="84" name="Table 4">
            <a:extLst>
              <a:ext uri="{FF2B5EF4-FFF2-40B4-BE49-F238E27FC236}">
                <a16:creationId xmlns:a16="http://schemas.microsoft.com/office/drawing/2014/main" id="{BD4C3A58-1D00-4CAB-BD33-E11D4E39BDD8}"/>
              </a:ext>
            </a:extLst>
          </p:cNvPr>
          <p:cNvGraphicFramePr>
            <a:graphicFrameLocks noGrp="1"/>
          </p:cNvGraphicFramePr>
          <p:nvPr/>
        </p:nvGraphicFramePr>
        <p:xfrm>
          <a:off x="5321638" y="238538"/>
          <a:ext cx="831573" cy="845820"/>
        </p:xfrm>
        <a:graphic>
          <a:graphicData uri="http://schemas.openxmlformats.org/drawingml/2006/table">
            <a:tbl>
              <a:tblPr firstRow="1" bandRow="1">
                <a:tableStyleId>{2D5ABB26-0587-4C30-8999-92F81FD0307C}</a:tableStyleId>
              </a:tblPr>
              <a:tblGrid>
                <a:gridCol w="277191">
                  <a:extLst>
                    <a:ext uri="{9D8B030D-6E8A-4147-A177-3AD203B41FA5}">
                      <a16:colId xmlns:a16="http://schemas.microsoft.com/office/drawing/2014/main" val="1228661338"/>
                    </a:ext>
                  </a:extLst>
                </a:gridCol>
                <a:gridCol w="277191">
                  <a:extLst>
                    <a:ext uri="{9D8B030D-6E8A-4147-A177-3AD203B41FA5}">
                      <a16:colId xmlns:a16="http://schemas.microsoft.com/office/drawing/2014/main" val="2520399976"/>
                    </a:ext>
                  </a:extLst>
                </a:gridCol>
                <a:gridCol w="277191">
                  <a:extLst>
                    <a:ext uri="{9D8B030D-6E8A-4147-A177-3AD203B41FA5}">
                      <a16:colId xmlns:a16="http://schemas.microsoft.com/office/drawing/2014/main" val="1612895072"/>
                    </a:ext>
                  </a:extLst>
                </a:gridCol>
              </a:tblGrid>
              <a:tr h="274881">
                <a:tc>
                  <a:txBody>
                    <a:bodyPr/>
                    <a:lstStyle/>
                    <a:p>
                      <a:pPr algn="ctr"/>
                      <a:r>
                        <a:rPr lang="en-US" sz="140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97147079"/>
                  </a:ext>
                </a:extLst>
              </a:tr>
              <a:tr h="280597">
                <a:tc>
                  <a:txBody>
                    <a:bodyPr/>
                    <a:lstStyle/>
                    <a:p>
                      <a:pPr algn="ctr"/>
                      <a:endParaRPr lang="en-US" sz="14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a:latin typeface="Times New Roman" panose="02020603050405020304" pitchFamily="18" charset="0"/>
                          <a:cs typeface="Times New Roman" panose="02020603050405020304" pitchFamily="18" charset="0"/>
                        </a:rPr>
                        <a:t>4</a:t>
                      </a:r>
                      <a:endParaRPr lang="en-US" sz="14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15362034"/>
                  </a:ext>
                </a:extLst>
              </a:tr>
              <a:tr h="280597">
                <a:tc>
                  <a:txBody>
                    <a:bodyPr/>
                    <a:lstStyle/>
                    <a:p>
                      <a:pPr algn="ctr"/>
                      <a:r>
                        <a:rPr lang="en-US" sz="1400">
                          <a:latin typeface="Times New Roman" panose="02020603050405020304" pitchFamily="18" charset="0"/>
                          <a:cs typeface="Times New Roman" panose="02020603050405020304" pitchFamily="18" charset="0"/>
                        </a:rPr>
                        <a:t>7</a:t>
                      </a:r>
                      <a:endParaRPr lang="en-US" sz="14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977308139"/>
                  </a:ext>
                </a:extLst>
              </a:tr>
            </a:tbl>
          </a:graphicData>
        </a:graphic>
      </p:graphicFrame>
      <p:graphicFrame>
        <p:nvGraphicFramePr>
          <p:cNvPr id="85" name="Table 4">
            <a:extLst>
              <a:ext uri="{FF2B5EF4-FFF2-40B4-BE49-F238E27FC236}">
                <a16:creationId xmlns:a16="http://schemas.microsoft.com/office/drawing/2014/main" id="{C6C72170-6B1B-4927-95E3-602B37A537EF}"/>
              </a:ext>
            </a:extLst>
          </p:cNvPr>
          <p:cNvGraphicFramePr>
            <a:graphicFrameLocks noGrp="1"/>
          </p:cNvGraphicFramePr>
          <p:nvPr/>
        </p:nvGraphicFramePr>
        <p:xfrm>
          <a:off x="1590383" y="2691019"/>
          <a:ext cx="831573" cy="836075"/>
        </p:xfrm>
        <a:graphic>
          <a:graphicData uri="http://schemas.openxmlformats.org/drawingml/2006/table">
            <a:tbl>
              <a:tblPr firstRow="1" bandRow="1">
                <a:tableStyleId>{2D5ABB26-0587-4C30-8999-92F81FD0307C}</a:tableStyleId>
              </a:tblPr>
              <a:tblGrid>
                <a:gridCol w="277191">
                  <a:extLst>
                    <a:ext uri="{9D8B030D-6E8A-4147-A177-3AD203B41FA5}">
                      <a16:colId xmlns:a16="http://schemas.microsoft.com/office/drawing/2014/main" val="1228661338"/>
                    </a:ext>
                  </a:extLst>
                </a:gridCol>
                <a:gridCol w="277191">
                  <a:extLst>
                    <a:ext uri="{9D8B030D-6E8A-4147-A177-3AD203B41FA5}">
                      <a16:colId xmlns:a16="http://schemas.microsoft.com/office/drawing/2014/main" val="2520399976"/>
                    </a:ext>
                  </a:extLst>
                </a:gridCol>
                <a:gridCol w="277191">
                  <a:extLst>
                    <a:ext uri="{9D8B030D-6E8A-4147-A177-3AD203B41FA5}">
                      <a16:colId xmlns:a16="http://schemas.microsoft.com/office/drawing/2014/main" val="1612895072"/>
                    </a:ext>
                  </a:extLst>
                </a:gridCol>
              </a:tblGrid>
              <a:tr h="274881">
                <a:tc>
                  <a:txBody>
                    <a:bodyPr/>
                    <a:lstStyle/>
                    <a:p>
                      <a:pPr algn="ctr"/>
                      <a:r>
                        <a:rPr lang="en-US" sz="1100" dirty="0">
                          <a:latin typeface="Times New Roman" panose="02020603050405020304" pitchFamily="18" charset="0"/>
                          <a:cs typeface="Times New Roman" panose="02020603050405020304" pitchFamily="18" charset="0"/>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97147079"/>
                  </a:ext>
                </a:extLst>
              </a:tr>
              <a:tr h="280597">
                <a:tc>
                  <a:txBody>
                    <a:bodyPr/>
                    <a:lstStyle/>
                    <a:p>
                      <a:pPr algn="ctr"/>
                      <a:r>
                        <a:rPr lang="en-US" sz="1100" dirty="0">
                          <a:latin typeface="Times New Roman" panose="02020603050405020304" pitchFamily="18" charset="0"/>
                          <a:cs typeface="Times New Roman" panose="02020603050405020304" pitchFamily="18" charset="0"/>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15362034"/>
                  </a:ext>
                </a:extLst>
              </a:tr>
              <a:tr h="280597">
                <a:tc>
                  <a:txBody>
                    <a:bodyPr/>
                    <a:lstStyle/>
                    <a:p>
                      <a:pPr algn="ctr"/>
                      <a:r>
                        <a:rPr lang="en-US" sz="1100">
                          <a:latin typeface="Times New Roman" panose="02020603050405020304" pitchFamily="18" charset="0"/>
                          <a:cs typeface="Times New Roman" panose="02020603050405020304" pitchFamily="18" charset="0"/>
                        </a:rPr>
                        <a:t>7</a:t>
                      </a: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977308139"/>
                  </a:ext>
                </a:extLst>
              </a:tr>
            </a:tbl>
          </a:graphicData>
        </a:graphic>
      </p:graphicFrame>
      <p:graphicFrame>
        <p:nvGraphicFramePr>
          <p:cNvPr id="86" name="Table 4">
            <a:extLst>
              <a:ext uri="{FF2B5EF4-FFF2-40B4-BE49-F238E27FC236}">
                <a16:creationId xmlns:a16="http://schemas.microsoft.com/office/drawing/2014/main" id="{D242993A-98AE-47AB-9C30-E3B40B405601}"/>
              </a:ext>
            </a:extLst>
          </p:cNvPr>
          <p:cNvGraphicFramePr>
            <a:graphicFrameLocks noGrp="1"/>
          </p:cNvGraphicFramePr>
          <p:nvPr/>
        </p:nvGraphicFramePr>
        <p:xfrm>
          <a:off x="7187265" y="1442554"/>
          <a:ext cx="831573" cy="836075"/>
        </p:xfrm>
        <a:graphic>
          <a:graphicData uri="http://schemas.openxmlformats.org/drawingml/2006/table">
            <a:tbl>
              <a:tblPr firstRow="1" bandRow="1">
                <a:tableStyleId>{2D5ABB26-0587-4C30-8999-92F81FD0307C}</a:tableStyleId>
              </a:tblPr>
              <a:tblGrid>
                <a:gridCol w="277191">
                  <a:extLst>
                    <a:ext uri="{9D8B030D-6E8A-4147-A177-3AD203B41FA5}">
                      <a16:colId xmlns:a16="http://schemas.microsoft.com/office/drawing/2014/main" val="1228661338"/>
                    </a:ext>
                  </a:extLst>
                </a:gridCol>
                <a:gridCol w="277191">
                  <a:extLst>
                    <a:ext uri="{9D8B030D-6E8A-4147-A177-3AD203B41FA5}">
                      <a16:colId xmlns:a16="http://schemas.microsoft.com/office/drawing/2014/main" val="2520399976"/>
                    </a:ext>
                  </a:extLst>
                </a:gridCol>
                <a:gridCol w="277191">
                  <a:extLst>
                    <a:ext uri="{9D8B030D-6E8A-4147-A177-3AD203B41FA5}">
                      <a16:colId xmlns:a16="http://schemas.microsoft.com/office/drawing/2014/main" val="1612895072"/>
                    </a:ext>
                  </a:extLst>
                </a:gridCol>
              </a:tblGrid>
              <a:tr h="274881">
                <a:tc>
                  <a:txBody>
                    <a:bodyPr/>
                    <a:lstStyle/>
                    <a:p>
                      <a:pPr algn="ctr"/>
                      <a:r>
                        <a:rPr lang="en-US" sz="1100">
                          <a:latin typeface="Times New Roman" panose="02020603050405020304" pitchFamily="18" charset="0"/>
                          <a:cs typeface="Times New Roman" panose="02020603050405020304" pitchFamily="18" charset="0"/>
                        </a:rPr>
                        <a:t>1</a:t>
                      </a: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a:latin typeface="Times New Roman" panose="02020603050405020304" pitchFamily="18" charset="0"/>
                          <a:cs typeface="Times New Roman" panose="02020603050405020304" pitchFamily="18" charset="0"/>
                        </a:rPr>
                        <a:t>3</a:t>
                      </a: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97147079"/>
                  </a:ext>
                </a:extLst>
              </a:tr>
              <a:tr h="280597">
                <a:tc>
                  <a:txBody>
                    <a:bodyPr/>
                    <a:lstStyle/>
                    <a:p>
                      <a:pPr algn="ctr"/>
                      <a:r>
                        <a:rPr lang="en-US" sz="1100" dirty="0">
                          <a:latin typeface="Times New Roman" panose="02020603050405020304" pitchFamily="18" charset="0"/>
                          <a:cs typeface="Times New Roman" panose="02020603050405020304" pitchFamily="18" charset="0"/>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15362034"/>
                  </a:ext>
                </a:extLst>
              </a:tr>
              <a:tr h="280597">
                <a:tc>
                  <a:txBody>
                    <a:bodyPr/>
                    <a:lstStyle/>
                    <a:p>
                      <a:pPr algn="ct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977308139"/>
                  </a:ext>
                </a:extLst>
              </a:tr>
            </a:tbl>
          </a:graphicData>
        </a:graphic>
      </p:graphicFrame>
      <p:graphicFrame>
        <p:nvGraphicFramePr>
          <p:cNvPr id="87" name="Table 4">
            <a:extLst>
              <a:ext uri="{FF2B5EF4-FFF2-40B4-BE49-F238E27FC236}">
                <a16:creationId xmlns:a16="http://schemas.microsoft.com/office/drawing/2014/main" id="{5B09016E-9950-44D0-907E-21EE07AE573E}"/>
              </a:ext>
            </a:extLst>
          </p:cNvPr>
          <p:cNvGraphicFramePr>
            <a:graphicFrameLocks noGrp="1"/>
          </p:cNvGraphicFramePr>
          <p:nvPr/>
        </p:nvGraphicFramePr>
        <p:xfrm>
          <a:off x="5321638" y="1442554"/>
          <a:ext cx="831573" cy="836075"/>
        </p:xfrm>
        <a:graphic>
          <a:graphicData uri="http://schemas.openxmlformats.org/drawingml/2006/table">
            <a:tbl>
              <a:tblPr firstRow="1" bandRow="1">
                <a:tableStyleId>{2D5ABB26-0587-4C30-8999-92F81FD0307C}</a:tableStyleId>
              </a:tblPr>
              <a:tblGrid>
                <a:gridCol w="277191">
                  <a:extLst>
                    <a:ext uri="{9D8B030D-6E8A-4147-A177-3AD203B41FA5}">
                      <a16:colId xmlns:a16="http://schemas.microsoft.com/office/drawing/2014/main" val="1228661338"/>
                    </a:ext>
                  </a:extLst>
                </a:gridCol>
                <a:gridCol w="277191">
                  <a:extLst>
                    <a:ext uri="{9D8B030D-6E8A-4147-A177-3AD203B41FA5}">
                      <a16:colId xmlns:a16="http://schemas.microsoft.com/office/drawing/2014/main" val="2520399976"/>
                    </a:ext>
                  </a:extLst>
                </a:gridCol>
                <a:gridCol w="277191">
                  <a:extLst>
                    <a:ext uri="{9D8B030D-6E8A-4147-A177-3AD203B41FA5}">
                      <a16:colId xmlns:a16="http://schemas.microsoft.com/office/drawing/2014/main" val="1612895072"/>
                    </a:ext>
                  </a:extLst>
                </a:gridCol>
              </a:tblGrid>
              <a:tr h="274881">
                <a:tc>
                  <a:txBody>
                    <a:bodyPr/>
                    <a:lstStyle/>
                    <a:p>
                      <a:pPr algn="ct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a:latin typeface="Times New Roman" panose="02020603050405020304" pitchFamily="18" charset="0"/>
                          <a:cs typeface="Times New Roman" panose="02020603050405020304" pitchFamily="18" charset="0"/>
                        </a:rPr>
                        <a:t>2</a:t>
                      </a: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a:latin typeface="Times New Roman" panose="02020603050405020304" pitchFamily="18" charset="0"/>
                          <a:cs typeface="Times New Roman" panose="02020603050405020304" pitchFamily="18" charset="0"/>
                        </a:rPr>
                        <a:t>3</a:t>
                      </a: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97147079"/>
                  </a:ext>
                </a:extLst>
              </a:tr>
              <a:tr h="280597">
                <a:tc>
                  <a:txBody>
                    <a:bodyPr/>
                    <a:lstStyle/>
                    <a:p>
                      <a:pPr algn="ctr"/>
                      <a:r>
                        <a:rPr lang="en-US" sz="1100" dirty="0">
                          <a:latin typeface="Times New Roman" panose="02020603050405020304" pitchFamily="18" charset="0"/>
                          <a:cs typeface="Times New Roman" panose="02020603050405020304" pitchFamily="18" charset="0"/>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15362034"/>
                  </a:ext>
                </a:extLst>
              </a:tr>
              <a:tr h="280597">
                <a:tc>
                  <a:txBody>
                    <a:bodyPr/>
                    <a:lstStyle/>
                    <a:p>
                      <a:pPr algn="ctr"/>
                      <a:r>
                        <a:rPr lang="en-US" sz="1100">
                          <a:latin typeface="Times New Roman" panose="02020603050405020304" pitchFamily="18" charset="0"/>
                          <a:cs typeface="Times New Roman" panose="02020603050405020304" pitchFamily="18" charset="0"/>
                        </a:rPr>
                        <a:t>7</a:t>
                      </a: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977308139"/>
                  </a:ext>
                </a:extLst>
              </a:tr>
            </a:tbl>
          </a:graphicData>
        </a:graphic>
      </p:graphicFrame>
      <p:graphicFrame>
        <p:nvGraphicFramePr>
          <p:cNvPr id="88" name="Table 4">
            <a:extLst>
              <a:ext uri="{FF2B5EF4-FFF2-40B4-BE49-F238E27FC236}">
                <a16:creationId xmlns:a16="http://schemas.microsoft.com/office/drawing/2014/main" id="{09A2E738-6E30-4B15-8DD9-F1F43FFA28DF}"/>
              </a:ext>
            </a:extLst>
          </p:cNvPr>
          <p:cNvGraphicFramePr>
            <a:graphicFrameLocks noGrp="1"/>
          </p:cNvGraphicFramePr>
          <p:nvPr/>
        </p:nvGraphicFramePr>
        <p:xfrm>
          <a:off x="3456011" y="1442554"/>
          <a:ext cx="831573" cy="836075"/>
        </p:xfrm>
        <a:graphic>
          <a:graphicData uri="http://schemas.openxmlformats.org/drawingml/2006/table">
            <a:tbl>
              <a:tblPr firstRow="1" bandRow="1">
                <a:tableStyleId>{2D5ABB26-0587-4C30-8999-92F81FD0307C}</a:tableStyleId>
              </a:tblPr>
              <a:tblGrid>
                <a:gridCol w="277191">
                  <a:extLst>
                    <a:ext uri="{9D8B030D-6E8A-4147-A177-3AD203B41FA5}">
                      <a16:colId xmlns:a16="http://schemas.microsoft.com/office/drawing/2014/main" val="1228661338"/>
                    </a:ext>
                  </a:extLst>
                </a:gridCol>
                <a:gridCol w="277191">
                  <a:extLst>
                    <a:ext uri="{9D8B030D-6E8A-4147-A177-3AD203B41FA5}">
                      <a16:colId xmlns:a16="http://schemas.microsoft.com/office/drawing/2014/main" val="2520399976"/>
                    </a:ext>
                  </a:extLst>
                </a:gridCol>
                <a:gridCol w="277191">
                  <a:extLst>
                    <a:ext uri="{9D8B030D-6E8A-4147-A177-3AD203B41FA5}">
                      <a16:colId xmlns:a16="http://schemas.microsoft.com/office/drawing/2014/main" val="1612895072"/>
                    </a:ext>
                  </a:extLst>
                </a:gridCol>
              </a:tblGrid>
              <a:tr h="274881">
                <a:tc>
                  <a:txBody>
                    <a:bodyPr/>
                    <a:lstStyle/>
                    <a:p>
                      <a:pPr algn="ctr"/>
                      <a:r>
                        <a:rPr lang="en-US" sz="1100">
                          <a:latin typeface="Times New Roman" panose="02020603050405020304" pitchFamily="18" charset="0"/>
                          <a:cs typeface="Times New Roman" panose="02020603050405020304" pitchFamily="18" charset="0"/>
                        </a:rPr>
                        <a:t>1</a:t>
                      </a: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a:latin typeface="Times New Roman" panose="02020603050405020304" pitchFamily="18" charset="0"/>
                          <a:cs typeface="Times New Roman" panose="02020603050405020304" pitchFamily="18" charset="0"/>
                        </a:rPr>
                        <a:t>3</a:t>
                      </a: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97147079"/>
                  </a:ext>
                </a:extLst>
              </a:tr>
              <a:tr h="280597">
                <a:tc>
                  <a:txBody>
                    <a:bodyPr/>
                    <a:lstStyle/>
                    <a:p>
                      <a:pPr algn="ctr"/>
                      <a:r>
                        <a:rPr lang="en-US" sz="1100" dirty="0">
                          <a:latin typeface="Times New Roman" panose="02020603050405020304" pitchFamily="18" charset="0"/>
                          <a:cs typeface="Times New Roman" panose="02020603050405020304" pitchFamily="18" charset="0"/>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15362034"/>
                  </a:ext>
                </a:extLst>
              </a:tr>
              <a:tr h="280597">
                <a:tc>
                  <a:txBody>
                    <a:bodyPr/>
                    <a:lstStyle/>
                    <a:p>
                      <a:pPr algn="ctr"/>
                      <a:r>
                        <a:rPr lang="en-US" sz="1100">
                          <a:latin typeface="Times New Roman" panose="02020603050405020304" pitchFamily="18" charset="0"/>
                          <a:cs typeface="Times New Roman" panose="02020603050405020304" pitchFamily="18" charset="0"/>
                        </a:rPr>
                        <a:t>7</a:t>
                      </a: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977308139"/>
                  </a:ext>
                </a:extLst>
              </a:tr>
            </a:tbl>
          </a:graphicData>
        </a:graphic>
      </p:graphicFrame>
      <p:graphicFrame>
        <p:nvGraphicFramePr>
          <p:cNvPr id="89" name="Table 4">
            <a:extLst>
              <a:ext uri="{FF2B5EF4-FFF2-40B4-BE49-F238E27FC236}">
                <a16:creationId xmlns:a16="http://schemas.microsoft.com/office/drawing/2014/main" id="{E97DD9A3-20AF-4D26-8D9A-65398D6CBCDD}"/>
              </a:ext>
            </a:extLst>
          </p:cNvPr>
          <p:cNvGraphicFramePr>
            <a:graphicFrameLocks noGrp="1"/>
          </p:cNvGraphicFramePr>
          <p:nvPr>
            <p:extLst>
              <p:ext uri="{D42A27DB-BD31-4B8C-83A1-F6EECF244321}">
                <p14:modId xmlns:p14="http://schemas.microsoft.com/office/powerpoint/2010/main" val="2049767953"/>
              </p:ext>
            </p:extLst>
          </p:nvPr>
        </p:nvGraphicFramePr>
        <p:xfrm>
          <a:off x="5321638" y="2691019"/>
          <a:ext cx="831573" cy="836075"/>
        </p:xfrm>
        <a:graphic>
          <a:graphicData uri="http://schemas.openxmlformats.org/drawingml/2006/table">
            <a:tbl>
              <a:tblPr firstRow="1" bandRow="1">
                <a:tableStyleId>{2D5ABB26-0587-4C30-8999-92F81FD0307C}</a:tableStyleId>
              </a:tblPr>
              <a:tblGrid>
                <a:gridCol w="277191">
                  <a:extLst>
                    <a:ext uri="{9D8B030D-6E8A-4147-A177-3AD203B41FA5}">
                      <a16:colId xmlns:a16="http://schemas.microsoft.com/office/drawing/2014/main" val="1228661338"/>
                    </a:ext>
                  </a:extLst>
                </a:gridCol>
                <a:gridCol w="277191">
                  <a:extLst>
                    <a:ext uri="{9D8B030D-6E8A-4147-A177-3AD203B41FA5}">
                      <a16:colId xmlns:a16="http://schemas.microsoft.com/office/drawing/2014/main" val="2520399976"/>
                    </a:ext>
                  </a:extLst>
                </a:gridCol>
                <a:gridCol w="277191">
                  <a:extLst>
                    <a:ext uri="{9D8B030D-6E8A-4147-A177-3AD203B41FA5}">
                      <a16:colId xmlns:a16="http://schemas.microsoft.com/office/drawing/2014/main" val="1612895072"/>
                    </a:ext>
                  </a:extLst>
                </a:gridCol>
              </a:tblGrid>
              <a:tr h="274881">
                <a:tc>
                  <a:txBody>
                    <a:bodyPr/>
                    <a:lstStyle/>
                    <a:p>
                      <a:pPr algn="ctr"/>
                      <a:r>
                        <a:rPr lang="en-US" sz="1200">
                          <a:latin typeface="Times New Roman" panose="02020603050405020304" pitchFamily="18" charset="0"/>
                          <a:cs typeface="Times New Roman" panose="02020603050405020304" pitchFamily="18" charset="0"/>
                        </a:rPr>
                        <a:t>1</a:t>
                      </a:r>
                      <a:endParaRPr lang="en-US" sz="12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endParaRPr lang="en-US" sz="12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200">
                          <a:latin typeface="Times New Roman" panose="02020603050405020304" pitchFamily="18" charset="0"/>
                          <a:cs typeface="Times New Roman" panose="02020603050405020304" pitchFamily="18" charset="0"/>
                        </a:rPr>
                        <a:t>3</a:t>
                      </a:r>
                      <a:endParaRPr lang="en-US" sz="12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97147079"/>
                  </a:ext>
                </a:extLst>
              </a:tr>
              <a:tr h="280597">
                <a:tc>
                  <a:txBody>
                    <a:bodyPr/>
                    <a:lstStyle/>
                    <a:p>
                      <a:pPr algn="ctr"/>
                      <a:r>
                        <a:rPr lang="en-US" sz="1200" dirty="0">
                          <a:latin typeface="Times New Roman" panose="02020603050405020304" pitchFamily="18" charset="0"/>
                          <a:cs typeface="Times New Roman" panose="02020603050405020304" pitchFamily="18" charset="0"/>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15362034"/>
                  </a:ext>
                </a:extLst>
              </a:tr>
              <a:tr h="280597">
                <a:tc>
                  <a:txBody>
                    <a:bodyPr/>
                    <a:lstStyle/>
                    <a:p>
                      <a:pPr algn="ctr"/>
                      <a:r>
                        <a:rPr lang="en-US" sz="1200">
                          <a:latin typeface="Times New Roman" panose="02020603050405020304" pitchFamily="18" charset="0"/>
                          <a:cs typeface="Times New Roman" panose="02020603050405020304" pitchFamily="18" charset="0"/>
                        </a:rPr>
                        <a:t>7</a:t>
                      </a:r>
                      <a:endParaRPr lang="en-US" sz="12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200" dirty="0">
                          <a:latin typeface="Times New Roman" panose="02020603050405020304" pitchFamily="18" charset="0"/>
                          <a:cs typeface="Times New Roman" panose="02020603050405020304" pitchFamily="18" charset="0"/>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977308139"/>
                  </a:ext>
                </a:extLst>
              </a:tr>
            </a:tbl>
          </a:graphicData>
        </a:graphic>
      </p:graphicFrame>
      <p:graphicFrame>
        <p:nvGraphicFramePr>
          <p:cNvPr id="90" name="Table 4">
            <a:extLst>
              <a:ext uri="{FF2B5EF4-FFF2-40B4-BE49-F238E27FC236}">
                <a16:creationId xmlns:a16="http://schemas.microsoft.com/office/drawing/2014/main" id="{4F63FC59-684C-413B-8679-BD9BC731FA73}"/>
              </a:ext>
            </a:extLst>
          </p:cNvPr>
          <p:cNvGraphicFramePr>
            <a:graphicFrameLocks noGrp="1"/>
          </p:cNvGraphicFramePr>
          <p:nvPr/>
        </p:nvGraphicFramePr>
        <p:xfrm>
          <a:off x="3456011" y="2691019"/>
          <a:ext cx="831573" cy="836075"/>
        </p:xfrm>
        <a:graphic>
          <a:graphicData uri="http://schemas.openxmlformats.org/drawingml/2006/table">
            <a:tbl>
              <a:tblPr firstRow="1" bandRow="1">
                <a:tableStyleId>{2D5ABB26-0587-4C30-8999-92F81FD0307C}</a:tableStyleId>
              </a:tblPr>
              <a:tblGrid>
                <a:gridCol w="277191">
                  <a:extLst>
                    <a:ext uri="{9D8B030D-6E8A-4147-A177-3AD203B41FA5}">
                      <a16:colId xmlns:a16="http://schemas.microsoft.com/office/drawing/2014/main" val="1228661338"/>
                    </a:ext>
                  </a:extLst>
                </a:gridCol>
                <a:gridCol w="277191">
                  <a:extLst>
                    <a:ext uri="{9D8B030D-6E8A-4147-A177-3AD203B41FA5}">
                      <a16:colId xmlns:a16="http://schemas.microsoft.com/office/drawing/2014/main" val="2520399976"/>
                    </a:ext>
                  </a:extLst>
                </a:gridCol>
                <a:gridCol w="277191">
                  <a:extLst>
                    <a:ext uri="{9D8B030D-6E8A-4147-A177-3AD203B41FA5}">
                      <a16:colId xmlns:a16="http://schemas.microsoft.com/office/drawing/2014/main" val="1612895072"/>
                    </a:ext>
                  </a:extLst>
                </a:gridCol>
              </a:tblGrid>
              <a:tr h="274881">
                <a:tc>
                  <a:txBody>
                    <a:bodyPr/>
                    <a:lstStyle/>
                    <a:p>
                      <a:pPr algn="ctr"/>
                      <a:r>
                        <a:rPr lang="en-US" sz="1100">
                          <a:latin typeface="Times New Roman" panose="02020603050405020304" pitchFamily="18" charset="0"/>
                          <a:cs typeface="Times New Roman" panose="02020603050405020304" pitchFamily="18" charset="0"/>
                        </a:rPr>
                        <a:t>1</a:t>
                      </a: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97147079"/>
                  </a:ext>
                </a:extLst>
              </a:tr>
              <a:tr h="280597">
                <a:tc>
                  <a:txBody>
                    <a:bodyPr/>
                    <a:lstStyle/>
                    <a:p>
                      <a:pPr algn="ctr"/>
                      <a:r>
                        <a:rPr lang="en-US" sz="1100" dirty="0">
                          <a:latin typeface="Times New Roman" panose="02020603050405020304" pitchFamily="18" charset="0"/>
                          <a:cs typeface="Times New Roman" panose="02020603050405020304" pitchFamily="18" charset="0"/>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15362034"/>
                  </a:ext>
                </a:extLst>
              </a:tr>
              <a:tr h="280597">
                <a:tc>
                  <a:txBody>
                    <a:bodyPr/>
                    <a:lstStyle/>
                    <a:p>
                      <a:pPr algn="ctr"/>
                      <a:r>
                        <a:rPr lang="en-US" sz="1100">
                          <a:latin typeface="Times New Roman" panose="02020603050405020304" pitchFamily="18" charset="0"/>
                          <a:cs typeface="Times New Roman" panose="02020603050405020304" pitchFamily="18" charset="0"/>
                        </a:rPr>
                        <a:t>7</a:t>
                      </a: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977308139"/>
                  </a:ext>
                </a:extLst>
              </a:tr>
            </a:tbl>
          </a:graphicData>
        </a:graphic>
      </p:graphicFrame>
      <p:graphicFrame>
        <p:nvGraphicFramePr>
          <p:cNvPr id="91" name="Table 4">
            <a:extLst>
              <a:ext uri="{FF2B5EF4-FFF2-40B4-BE49-F238E27FC236}">
                <a16:creationId xmlns:a16="http://schemas.microsoft.com/office/drawing/2014/main" id="{B112430F-3012-481A-A848-8691EEFECD83}"/>
              </a:ext>
            </a:extLst>
          </p:cNvPr>
          <p:cNvGraphicFramePr>
            <a:graphicFrameLocks noGrp="1"/>
          </p:cNvGraphicFramePr>
          <p:nvPr/>
        </p:nvGraphicFramePr>
        <p:xfrm>
          <a:off x="2624438" y="3940864"/>
          <a:ext cx="821320" cy="836075"/>
        </p:xfrm>
        <a:graphic>
          <a:graphicData uri="http://schemas.openxmlformats.org/drawingml/2006/table">
            <a:tbl>
              <a:tblPr firstRow="1" bandRow="1">
                <a:tableStyleId>{5940675A-B579-460E-94D1-54222C63F5DA}</a:tableStyleId>
              </a:tblPr>
              <a:tblGrid>
                <a:gridCol w="266938">
                  <a:extLst>
                    <a:ext uri="{9D8B030D-6E8A-4147-A177-3AD203B41FA5}">
                      <a16:colId xmlns:a16="http://schemas.microsoft.com/office/drawing/2014/main" val="1228661338"/>
                    </a:ext>
                  </a:extLst>
                </a:gridCol>
                <a:gridCol w="277191">
                  <a:extLst>
                    <a:ext uri="{9D8B030D-6E8A-4147-A177-3AD203B41FA5}">
                      <a16:colId xmlns:a16="http://schemas.microsoft.com/office/drawing/2014/main" val="2520399976"/>
                    </a:ext>
                  </a:extLst>
                </a:gridCol>
                <a:gridCol w="277191">
                  <a:extLst>
                    <a:ext uri="{9D8B030D-6E8A-4147-A177-3AD203B41FA5}">
                      <a16:colId xmlns:a16="http://schemas.microsoft.com/office/drawing/2014/main" val="1612895072"/>
                    </a:ext>
                  </a:extLst>
                </a:gridCol>
              </a:tblGrid>
              <a:tr h="274881">
                <a:tc>
                  <a:txBody>
                    <a:bodyPr/>
                    <a:lstStyle/>
                    <a:p>
                      <a:pPr algn="ctr"/>
                      <a:r>
                        <a:rPr lang="en-US" sz="1100"/>
                        <a:t>1</a:t>
                      </a:r>
                      <a:endParaRPr lang="en-US" sz="1100" dirty="0">
                        <a:latin typeface="Times New Roman" panose="02020603050405020304" pitchFamily="18" charset="0"/>
                        <a:cs typeface="Times New Roman" panose="02020603050405020304" pitchFamily="18" charset="0"/>
                      </a:endParaRPr>
                    </a:p>
                  </a:txBody>
                  <a:tcPr marL="68580" marR="68580" marT="34290" marB="34290">
                    <a:solidFill>
                      <a:schemeClr val="accent4">
                        <a:lumMod val="60000"/>
                        <a:lumOff val="40000"/>
                      </a:schemeClr>
                    </a:solidFill>
                  </a:tcPr>
                </a:tc>
                <a:tc>
                  <a:txBody>
                    <a:bodyPr/>
                    <a:lstStyle/>
                    <a:p>
                      <a:pPr algn="ctr"/>
                      <a:r>
                        <a:rPr lang="en-US" sz="1100" dirty="0"/>
                        <a:t>2</a:t>
                      </a:r>
                      <a:endParaRPr lang="en-US" sz="1100" dirty="0">
                        <a:latin typeface="Times New Roman" panose="02020603050405020304" pitchFamily="18" charset="0"/>
                        <a:cs typeface="Times New Roman" panose="02020603050405020304" pitchFamily="18" charset="0"/>
                      </a:endParaRPr>
                    </a:p>
                  </a:txBody>
                  <a:tcPr marL="68580" marR="68580" marT="34290" marB="34290">
                    <a:solidFill>
                      <a:schemeClr val="accent4">
                        <a:lumMod val="60000"/>
                        <a:lumOff val="40000"/>
                      </a:schemeClr>
                    </a:solidFill>
                  </a:tcPr>
                </a:tc>
                <a:tc>
                  <a:txBody>
                    <a:bodyPr/>
                    <a:lstStyle/>
                    <a:p>
                      <a:pPr algn="ctr"/>
                      <a:r>
                        <a:rPr lang="en-US" sz="1100"/>
                        <a:t>3</a:t>
                      </a:r>
                      <a:endParaRPr lang="en-US" sz="1100" dirty="0">
                        <a:latin typeface="Times New Roman" panose="02020603050405020304" pitchFamily="18" charset="0"/>
                        <a:cs typeface="Times New Roman" panose="02020603050405020304" pitchFamily="18" charset="0"/>
                      </a:endParaRPr>
                    </a:p>
                  </a:txBody>
                  <a:tcPr marL="68580" marR="68580" marT="34290" marB="34290">
                    <a:solidFill>
                      <a:schemeClr val="accent4">
                        <a:lumMod val="60000"/>
                        <a:lumOff val="40000"/>
                      </a:schemeClr>
                    </a:solidFill>
                  </a:tcPr>
                </a:tc>
                <a:extLst>
                  <a:ext uri="{0D108BD9-81ED-4DB2-BD59-A6C34878D82A}">
                    <a16:rowId xmlns:a16="http://schemas.microsoft.com/office/drawing/2014/main" val="3697147079"/>
                  </a:ext>
                </a:extLst>
              </a:tr>
              <a:tr h="280597">
                <a:tc>
                  <a:txBody>
                    <a:bodyPr/>
                    <a:lstStyle/>
                    <a:p>
                      <a:pPr algn="ctr"/>
                      <a:r>
                        <a:rPr lang="en-US" sz="1100" dirty="0"/>
                        <a:t>4</a:t>
                      </a:r>
                      <a:endParaRPr lang="en-US" sz="1100" dirty="0">
                        <a:latin typeface="Times New Roman" panose="02020603050405020304" pitchFamily="18" charset="0"/>
                        <a:cs typeface="Times New Roman" panose="02020603050405020304" pitchFamily="18" charset="0"/>
                      </a:endParaRPr>
                    </a:p>
                  </a:txBody>
                  <a:tcPr marL="68580" marR="68580" marT="34290" marB="34290">
                    <a:solidFill>
                      <a:schemeClr val="accent4">
                        <a:lumMod val="60000"/>
                        <a:lumOff val="40000"/>
                      </a:schemeClr>
                    </a:solidFill>
                  </a:tcPr>
                </a:tc>
                <a:tc>
                  <a:txBody>
                    <a:bodyPr/>
                    <a:lstStyle/>
                    <a:p>
                      <a:pPr algn="ctr"/>
                      <a:r>
                        <a:rPr lang="en-US" sz="1100" dirty="0"/>
                        <a:t>5</a:t>
                      </a:r>
                      <a:endParaRPr lang="en-US" sz="1100" dirty="0">
                        <a:latin typeface="Times New Roman" panose="02020603050405020304" pitchFamily="18" charset="0"/>
                        <a:cs typeface="Times New Roman" panose="02020603050405020304" pitchFamily="18" charset="0"/>
                      </a:endParaRPr>
                    </a:p>
                  </a:txBody>
                  <a:tcPr marL="68580" marR="68580" marT="34290" marB="34290">
                    <a:solidFill>
                      <a:schemeClr val="accent4">
                        <a:lumMod val="60000"/>
                        <a:lumOff val="40000"/>
                      </a:schemeClr>
                    </a:solidFill>
                  </a:tcPr>
                </a:tc>
                <a:tc>
                  <a:txBody>
                    <a:bodyPr/>
                    <a:lstStyle/>
                    <a:p>
                      <a:pPr algn="ctr"/>
                      <a:r>
                        <a:rPr lang="en-US" sz="1100" dirty="0"/>
                        <a:t>6</a:t>
                      </a:r>
                      <a:endParaRPr lang="en-US" sz="1100" dirty="0">
                        <a:latin typeface="Times New Roman" panose="02020603050405020304" pitchFamily="18" charset="0"/>
                        <a:cs typeface="Times New Roman" panose="02020603050405020304" pitchFamily="18" charset="0"/>
                      </a:endParaRPr>
                    </a:p>
                  </a:txBody>
                  <a:tcPr marL="68580" marR="68580" marT="34290" marB="34290">
                    <a:solidFill>
                      <a:schemeClr val="accent4">
                        <a:lumMod val="60000"/>
                        <a:lumOff val="40000"/>
                      </a:schemeClr>
                    </a:solidFill>
                  </a:tcPr>
                </a:tc>
                <a:extLst>
                  <a:ext uri="{0D108BD9-81ED-4DB2-BD59-A6C34878D82A}">
                    <a16:rowId xmlns:a16="http://schemas.microsoft.com/office/drawing/2014/main" val="3815362034"/>
                  </a:ext>
                </a:extLst>
              </a:tr>
              <a:tr h="280597">
                <a:tc>
                  <a:txBody>
                    <a:bodyPr/>
                    <a:lstStyle/>
                    <a:p>
                      <a:pPr algn="ctr"/>
                      <a:endParaRPr lang="en-US" sz="1100" dirty="0">
                        <a:latin typeface="Times New Roman" panose="02020603050405020304" pitchFamily="18" charset="0"/>
                        <a:cs typeface="Times New Roman" panose="02020603050405020304" pitchFamily="18" charset="0"/>
                      </a:endParaRPr>
                    </a:p>
                  </a:txBody>
                  <a:tcPr marL="68580" marR="68580" marT="34290" marB="34290">
                    <a:solidFill>
                      <a:schemeClr val="accent4">
                        <a:lumMod val="60000"/>
                        <a:lumOff val="40000"/>
                      </a:schemeClr>
                    </a:solidFill>
                  </a:tcPr>
                </a:tc>
                <a:tc>
                  <a:txBody>
                    <a:bodyPr/>
                    <a:lstStyle/>
                    <a:p>
                      <a:pPr algn="ctr"/>
                      <a:r>
                        <a:rPr lang="en-US" sz="1100" dirty="0"/>
                        <a:t>7</a:t>
                      </a:r>
                      <a:endParaRPr lang="en-US" sz="1100" dirty="0">
                        <a:latin typeface="Times New Roman" panose="02020603050405020304" pitchFamily="18" charset="0"/>
                        <a:cs typeface="Times New Roman" panose="02020603050405020304" pitchFamily="18" charset="0"/>
                      </a:endParaRPr>
                    </a:p>
                  </a:txBody>
                  <a:tcPr marL="68580" marR="68580" marT="34290" marB="34290">
                    <a:solidFill>
                      <a:schemeClr val="accent4">
                        <a:lumMod val="60000"/>
                        <a:lumOff val="40000"/>
                      </a:schemeClr>
                    </a:solidFill>
                  </a:tcPr>
                </a:tc>
                <a:tc>
                  <a:txBody>
                    <a:bodyPr/>
                    <a:lstStyle/>
                    <a:p>
                      <a:pPr algn="ctr"/>
                      <a:r>
                        <a:rPr lang="en-US" sz="1100" dirty="0"/>
                        <a:t>8</a:t>
                      </a:r>
                      <a:endParaRPr lang="en-US" sz="1100" dirty="0">
                        <a:latin typeface="Times New Roman" panose="02020603050405020304" pitchFamily="18" charset="0"/>
                        <a:cs typeface="Times New Roman" panose="02020603050405020304" pitchFamily="18" charset="0"/>
                      </a:endParaRPr>
                    </a:p>
                  </a:txBody>
                  <a:tcPr marL="68580" marR="68580" marT="34290" marB="34290">
                    <a:solidFill>
                      <a:schemeClr val="accent4">
                        <a:lumMod val="60000"/>
                        <a:lumOff val="40000"/>
                      </a:schemeClr>
                    </a:solidFill>
                  </a:tcPr>
                </a:tc>
                <a:extLst>
                  <a:ext uri="{0D108BD9-81ED-4DB2-BD59-A6C34878D82A}">
                    <a16:rowId xmlns:a16="http://schemas.microsoft.com/office/drawing/2014/main" val="2977308139"/>
                  </a:ext>
                </a:extLst>
              </a:tr>
            </a:tbl>
          </a:graphicData>
        </a:graphic>
      </p:graphicFrame>
      <p:graphicFrame>
        <p:nvGraphicFramePr>
          <p:cNvPr id="92" name="Table 4">
            <a:extLst>
              <a:ext uri="{FF2B5EF4-FFF2-40B4-BE49-F238E27FC236}">
                <a16:creationId xmlns:a16="http://schemas.microsoft.com/office/drawing/2014/main" id="{942024E4-2B06-4F7A-AB7E-1AF0CFEBA0B2}"/>
              </a:ext>
            </a:extLst>
          </p:cNvPr>
          <p:cNvGraphicFramePr>
            <a:graphicFrameLocks noGrp="1"/>
          </p:cNvGraphicFramePr>
          <p:nvPr/>
        </p:nvGraphicFramePr>
        <p:xfrm>
          <a:off x="575703" y="3945833"/>
          <a:ext cx="831573" cy="836075"/>
        </p:xfrm>
        <a:graphic>
          <a:graphicData uri="http://schemas.openxmlformats.org/drawingml/2006/table">
            <a:tbl>
              <a:tblPr firstRow="1" bandRow="1">
                <a:tableStyleId>{2D5ABB26-0587-4C30-8999-92F81FD0307C}</a:tableStyleId>
              </a:tblPr>
              <a:tblGrid>
                <a:gridCol w="277191">
                  <a:extLst>
                    <a:ext uri="{9D8B030D-6E8A-4147-A177-3AD203B41FA5}">
                      <a16:colId xmlns:a16="http://schemas.microsoft.com/office/drawing/2014/main" val="1228661338"/>
                    </a:ext>
                  </a:extLst>
                </a:gridCol>
                <a:gridCol w="277191">
                  <a:extLst>
                    <a:ext uri="{9D8B030D-6E8A-4147-A177-3AD203B41FA5}">
                      <a16:colId xmlns:a16="http://schemas.microsoft.com/office/drawing/2014/main" val="2520399976"/>
                    </a:ext>
                  </a:extLst>
                </a:gridCol>
                <a:gridCol w="277191">
                  <a:extLst>
                    <a:ext uri="{9D8B030D-6E8A-4147-A177-3AD203B41FA5}">
                      <a16:colId xmlns:a16="http://schemas.microsoft.com/office/drawing/2014/main" val="1612895072"/>
                    </a:ext>
                  </a:extLst>
                </a:gridCol>
              </a:tblGrid>
              <a:tr h="274881">
                <a:tc>
                  <a:txBody>
                    <a:bodyPr/>
                    <a:lstStyle/>
                    <a:p>
                      <a:pPr algn="ctr"/>
                      <a:r>
                        <a:rPr lang="en-US" sz="1100">
                          <a:latin typeface="Times New Roman" panose="02020603050405020304" pitchFamily="18" charset="0"/>
                          <a:cs typeface="Times New Roman" panose="02020603050405020304" pitchFamily="18" charset="0"/>
                        </a:rPr>
                        <a:t>1</a:t>
                      </a: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a:latin typeface="Times New Roman" panose="02020603050405020304" pitchFamily="18" charset="0"/>
                          <a:cs typeface="Times New Roman" panose="02020603050405020304" pitchFamily="18" charset="0"/>
                        </a:rPr>
                        <a:t>3</a:t>
                      </a: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97147079"/>
                  </a:ext>
                </a:extLst>
              </a:tr>
              <a:tr h="280597">
                <a:tc>
                  <a:txBody>
                    <a:bodyPr/>
                    <a:lstStyle/>
                    <a:p>
                      <a:pPr algn="ctr"/>
                      <a:r>
                        <a:rPr lang="en-US" sz="1100" dirty="0">
                          <a:latin typeface="Times New Roman" panose="02020603050405020304" pitchFamily="18" charset="0"/>
                          <a:cs typeface="Times New Roman" panose="02020603050405020304" pitchFamily="18" charset="0"/>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15362034"/>
                  </a:ext>
                </a:extLst>
              </a:tr>
              <a:tr h="280597">
                <a:tc>
                  <a:txBody>
                    <a:bodyPr/>
                    <a:lstStyle/>
                    <a:p>
                      <a:pPr algn="ctr"/>
                      <a:r>
                        <a:rPr lang="en-US" sz="1100">
                          <a:latin typeface="Times New Roman" panose="02020603050405020304" pitchFamily="18" charset="0"/>
                          <a:cs typeface="Times New Roman" panose="02020603050405020304" pitchFamily="18" charset="0"/>
                        </a:rPr>
                        <a:t>7</a:t>
                      </a: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977308139"/>
                  </a:ext>
                </a:extLst>
              </a:tr>
            </a:tbl>
          </a:graphicData>
        </a:graphic>
      </p:graphicFrame>
      <p:cxnSp>
        <p:nvCxnSpPr>
          <p:cNvPr id="93" name="Straight Connector 36">
            <a:extLst>
              <a:ext uri="{FF2B5EF4-FFF2-40B4-BE49-F238E27FC236}">
                <a16:creationId xmlns:a16="http://schemas.microsoft.com/office/drawing/2014/main" id="{B54503B2-CF10-419E-AC1A-6E1B0E7B29A5}"/>
              </a:ext>
            </a:extLst>
          </p:cNvPr>
          <p:cNvCxnSpPr>
            <a:endCxn id="86" idx="0"/>
          </p:cNvCxnSpPr>
          <p:nvPr/>
        </p:nvCxnSpPr>
        <p:spPr>
          <a:xfrm>
            <a:off x="6153211" y="636105"/>
            <a:ext cx="1449841" cy="80645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94" name="Straight Connector 38">
            <a:extLst>
              <a:ext uri="{FF2B5EF4-FFF2-40B4-BE49-F238E27FC236}">
                <a16:creationId xmlns:a16="http://schemas.microsoft.com/office/drawing/2014/main" id="{0111858A-69EB-4E0A-A7D3-D8D94D9DF331}"/>
              </a:ext>
            </a:extLst>
          </p:cNvPr>
          <p:cNvCxnSpPr>
            <a:cxnSpLocks/>
            <a:endCxn id="84" idx="1"/>
          </p:cNvCxnSpPr>
          <p:nvPr/>
        </p:nvCxnSpPr>
        <p:spPr>
          <a:xfrm flipV="1">
            <a:off x="3876261" y="661448"/>
            <a:ext cx="1445377" cy="781110"/>
          </a:xfrm>
          <a:prstGeom prst="line">
            <a:avLst/>
          </a:prstGeom>
          <a:ln>
            <a:solidFill>
              <a:schemeClr val="bg1">
                <a:lumMod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5" name="Straight Connector 42">
            <a:extLst>
              <a:ext uri="{FF2B5EF4-FFF2-40B4-BE49-F238E27FC236}">
                <a16:creationId xmlns:a16="http://schemas.microsoft.com/office/drawing/2014/main" id="{6CD9BB46-A86C-4D0B-8238-4E5BCACD5BD5}"/>
              </a:ext>
            </a:extLst>
          </p:cNvPr>
          <p:cNvCxnSpPr>
            <a:cxnSpLocks/>
            <a:endCxn id="87" idx="0"/>
          </p:cNvCxnSpPr>
          <p:nvPr/>
        </p:nvCxnSpPr>
        <p:spPr>
          <a:xfrm>
            <a:off x="5734879" y="1074613"/>
            <a:ext cx="2546" cy="367942"/>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96" name="Straight Connector 48">
            <a:extLst>
              <a:ext uri="{FF2B5EF4-FFF2-40B4-BE49-F238E27FC236}">
                <a16:creationId xmlns:a16="http://schemas.microsoft.com/office/drawing/2014/main" id="{32B900B1-8EAF-4874-98FF-067F092166DD}"/>
              </a:ext>
            </a:extLst>
          </p:cNvPr>
          <p:cNvCxnSpPr>
            <a:endCxn id="90" idx="0"/>
          </p:cNvCxnSpPr>
          <p:nvPr/>
        </p:nvCxnSpPr>
        <p:spPr>
          <a:xfrm flipH="1">
            <a:off x="3871797" y="2278629"/>
            <a:ext cx="4464" cy="412391"/>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97" name="Straight Connector 50">
            <a:extLst>
              <a:ext uri="{FF2B5EF4-FFF2-40B4-BE49-F238E27FC236}">
                <a16:creationId xmlns:a16="http://schemas.microsoft.com/office/drawing/2014/main" id="{7F099F92-9025-4B64-AF79-67BE2DECC549}"/>
              </a:ext>
            </a:extLst>
          </p:cNvPr>
          <p:cNvCxnSpPr>
            <a:cxnSpLocks/>
            <a:stCxn id="109" idx="0"/>
            <a:endCxn id="88" idx="1"/>
          </p:cNvCxnSpPr>
          <p:nvPr/>
        </p:nvCxnSpPr>
        <p:spPr>
          <a:xfrm flipV="1">
            <a:off x="2011620" y="1860591"/>
            <a:ext cx="1444391" cy="835397"/>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98" name="Straight Connector 52">
            <a:extLst>
              <a:ext uri="{FF2B5EF4-FFF2-40B4-BE49-F238E27FC236}">
                <a16:creationId xmlns:a16="http://schemas.microsoft.com/office/drawing/2014/main" id="{6AE898C8-8A58-4650-B879-E6691491FDB7}"/>
              </a:ext>
            </a:extLst>
          </p:cNvPr>
          <p:cNvCxnSpPr>
            <a:cxnSpLocks/>
          </p:cNvCxnSpPr>
          <p:nvPr/>
        </p:nvCxnSpPr>
        <p:spPr>
          <a:xfrm flipH="1" flipV="1">
            <a:off x="4276951" y="1860591"/>
            <a:ext cx="1449840" cy="830428"/>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99" name="Straight Connector 54">
            <a:extLst>
              <a:ext uri="{FF2B5EF4-FFF2-40B4-BE49-F238E27FC236}">
                <a16:creationId xmlns:a16="http://schemas.microsoft.com/office/drawing/2014/main" id="{56A0C2C0-3DCD-4ED3-8FE7-5D3BD271B89E}"/>
              </a:ext>
            </a:extLst>
          </p:cNvPr>
          <p:cNvCxnSpPr>
            <a:endCxn id="85" idx="1"/>
          </p:cNvCxnSpPr>
          <p:nvPr/>
        </p:nvCxnSpPr>
        <p:spPr>
          <a:xfrm flipV="1">
            <a:off x="993913" y="3109057"/>
            <a:ext cx="596471" cy="836777"/>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100" name="Straight Connector 56">
            <a:extLst>
              <a:ext uri="{FF2B5EF4-FFF2-40B4-BE49-F238E27FC236}">
                <a16:creationId xmlns:a16="http://schemas.microsoft.com/office/drawing/2014/main" id="{858F3656-346E-454A-9DF1-8CF544F16F92}"/>
              </a:ext>
            </a:extLst>
          </p:cNvPr>
          <p:cNvCxnSpPr>
            <a:endCxn id="85" idx="3"/>
          </p:cNvCxnSpPr>
          <p:nvPr/>
        </p:nvCxnSpPr>
        <p:spPr>
          <a:xfrm flipH="1" flipV="1">
            <a:off x="2421956" y="3109057"/>
            <a:ext cx="609479" cy="836777"/>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101" name="Hộp Văn bản 100">
            <a:extLst>
              <a:ext uri="{FF2B5EF4-FFF2-40B4-BE49-F238E27FC236}">
                <a16:creationId xmlns:a16="http://schemas.microsoft.com/office/drawing/2014/main" id="{6AE3C861-94E6-487D-AFA1-E714665CF5CF}"/>
              </a:ext>
            </a:extLst>
          </p:cNvPr>
          <p:cNvSpPr txBox="1"/>
          <p:nvPr/>
        </p:nvSpPr>
        <p:spPr>
          <a:xfrm>
            <a:off x="8018839" y="1426419"/>
            <a:ext cx="1125162" cy="492443"/>
          </a:xfrm>
          <a:prstGeom prst="rect">
            <a:avLst/>
          </a:prstGeom>
          <a:noFill/>
        </p:spPr>
        <p:txBody>
          <a:bodyPr wrap="square">
            <a:spAutoFit/>
          </a:bodyPr>
          <a:lstStyle/>
          <a:p>
            <a:r>
              <a:rPr lang="en-US" sz="1300" dirty="0"/>
              <a:t>g= 1, h=4</a:t>
            </a:r>
          </a:p>
          <a:p>
            <a:r>
              <a:rPr lang="en-US" sz="1300" dirty="0">
                <a:solidFill>
                  <a:srgbClr val="FF0000"/>
                </a:solidFill>
              </a:rPr>
              <a:t>f = g + h = 5</a:t>
            </a:r>
          </a:p>
        </p:txBody>
      </p:sp>
      <p:sp>
        <p:nvSpPr>
          <p:cNvPr id="102" name="Hộp Văn bản 101">
            <a:extLst>
              <a:ext uri="{FF2B5EF4-FFF2-40B4-BE49-F238E27FC236}">
                <a16:creationId xmlns:a16="http://schemas.microsoft.com/office/drawing/2014/main" id="{028C9E03-6392-4E89-889D-77895A0FEB5F}"/>
              </a:ext>
            </a:extLst>
          </p:cNvPr>
          <p:cNvSpPr txBox="1"/>
          <p:nvPr/>
        </p:nvSpPr>
        <p:spPr>
          <a:xfrm>
            <a:off x="6179551" y="1415437"/>
            <a:ext cx="1244513" cy="492443"/>
          </a:xfrm>
          <a:prstGeom prst="rect">
            <a:avLst/>
          </a:prstGeom>
          <a:noFill/>
        </p:spPr>
        <p:txBody>
          <a:bodyPr wrap="square">
            <a:spAutoFit/>
          </a:bodyPr>
          <a:lstStyle/>
          <a:p>
            <a:r>
              <a:rPr lang="en-US" sz="1300" dirty="0"/>
              <a:t>g= 1, h=4</a:t>
            </a:r>
          </a:p>
          <a:p>
            <a:r>
              <a:rPr lang="en-US" sz="1300" dirty="0">
                <a:solidFill>
                  <a:srgbClr val="FF0000"/>
                </a:solidFill>
              </a:rPr>
              <a:t>f = g + h = 5</a:t>
            </a:r>
          </a:p>
        </p:txBody>
      </p:sp>
      <p:sp>
        <p:nvSpPr>
          <p:cNvPr id="103" name="Hộp Văn bản 102">
            <a:extLst>
              <a:ext uri="{FF2B5EF4-FFF2-40B4-BE49-F238E27FC236}">
                <a16:creationId xmlns:a16="http://schemas.microsoft.com/office/drawing/2014/main" id="{A73C4357-7861-4FA1-B29F-53095ACB00A4}"/>
              </a:ext>
            </a:extLst>
          </p:cNvPr>
          <p:cNvSpPr txBox="1"/>
          <p:nvPr/>
        </p:nvSpPr>
        <p:spPr>
          <a:xfrm>
            <a:off x="4299612" y="1426419"/>
            <a:ext cx="1244513" cy="492443"/>
          </a:xfrm>
          <a:prstGeom prst="rect">
            <a:avLst/>
          </a:prstGeom>
          <a:noFill/>
        </p:spPr>
        <p:txBody>
          <a:bodyPr wrap="square">
            <a:spAutoFit/>
          </a:bodyPr>
          <a:lstStyle/>
          <a:p>
            <a:r>
              <a:rPr lang="en-US" sz="1300" dirty="0"/>
              <a:t>g= 1, h=2</a:t>
            </a:r>
          </a:p>
          <a:p>
            <a:r>
              <a:rPr lang="en-US" sz="1300" dirty="0">
                <a:solidFill>
                  <a:srgbClr val="FF0000"/>
                </a:solidFill>
              </a:rPr>
              <a:t>f = g + h = 3</a:t>
            </a:r>
          </a:p>
        </p:txBody>
      </p:sp>
      <p:sp>
        <p:nvSpPr>
          <p:cNvPr id="104" name="Hộp Văn bản 103">
            <a:extLst>
              <a:ext uri="{FF2B5EF4-FFF2-40B4-BE49-F238E27FC236}">
                <a16:creationId xmlns:a16="http://schemas.microsoft.com/office/drawing/2014/main" id="{2FD79BE1-0CDB-4AD3-AD74-631E1DEC8199}"/>
              </a:ext>
            </a:extLst>
          </p:cNvPr>
          <p:cNvSpPr txBox="1"/>
          <p:nvPr/>
        </p:nvSpPr>
        <p:spPr>
          <a:xfrm>
            <a:off x="2396170" y="2619981"/>
            <a:ext cx="1244513" cy="492443"/>
          </a:xfrm>
          <a:prstGeom prst="rect">
            <a:avLst/>
          </a:prstGeom>
          <a:noFill/>
        </p:spPr>
        <p:txBody>
          <a:bodyPr wrap="square">
            <a:spAutoFit/>
          </a:bodyPr>
          <a:lstStyle/>
          <a:p>
            <a:r>
              <a:rPr lang="en-US" sz="1300" dirty="0"/>
              <a:t>g= 2, h=1</a:t>
            </a:r>
          </a:p>
          <a:p>
            <a:r>
              <a:rPr lang="en-US" sz="1300" dirty="0">
                <a:solidFill>
                  <a:srgbClr val="FF0000"/>
                </a:solidFill>
              </a:rPr>
              <a:t>f = g + h = 3</a:t>
            </a:r>
          </a:p>
        </p:txBody>
      </p:sp>
      <p:sp>
        <p:nvSpPr>
          <p:cNvPr id="105" name="Hộp Văn bản 104">
            <a:extLst>
              <a:ext uri="{FF2B5EF4-FFF2-40B4-BE49-F238E27FC236}">
                <a16:creationId xmlns:a16="http://schemas.microsoft.com/office/drawing/2014/main" id="{E512BFEA-0587-4C59-B69B-1A26753421F7}"/>
              </a:ext>
            </a:extLst>
          </p:cNvPr>
          <p:cNvSpPr txBox="1"/>
          <p:nvPr/>
        </p:nvSpPr>
        <p:spPr>
          <a:xfrm>
            <a:off x="4287584" y="2632276"/>
            <a:ext cx="1244513" cy="492443"/>
          </a:xfrm>
          <a:prstGeom prst="rect">
            <a:avLst/>
          </a:prstGeom>
          <a:noFill/>
        </p:spPr>
        <p:txBody>
          <a:bodyPr wrap="square">
            <a:spAutoFit/>
          </a:bodyPr>
          <a:lstStyle/>
          <a:p>
            <a:r>
              <a:rPr lang="en-US" sz="1300" dirty="0"/>
              <a:t>g= 2, h=3</a:t>
            </a:r>
          </a:p>
          <a:p>
            <a:r>
              <a:rPr lang="en-US" sz="1300" dirty="0">
                <a:solidFill>
                  <a:srgbClr val="FF0000"/>
                </a:solidFill>
              </a:rPr>
              <a:t>f = g + h = 5</a:t>
            </a:r>
          </a:p>
        </p:txBody>
      </p:sp>
      <p:sp>
        <p:nvSpPr>
          <p:cNvPr id="106" name="Hộp Văn bản 105">
            <a:extLst>
              <a:ext uri="{FF2B5EF4-FFF2-40B4-BE49-F238E27FC236}">
                <a16:creationId xmlns:a16="http://schemas.microsoft.com/office/drawing/2014/main" id="{A0D138DE-158C-48DB-91E9-04A291D2EDF8}"/>
              </a:ext>
            </a:extLst>
          </p:cNvPr>
          <p:cNvSpPr txBox="1"/>
          <p:nvPr/>
        </p:nvSpPr>
        <p:spPr>
          <a:xfrm>
            <a:off x="6178998" y="2628473"/>
            <a:ext cx="1116325" cy="492443"/>
          </a:xfrm>
          <a:prstGeom prst="rect">
            <a:avLst/>
          </a:prstGeom>
          <a:noFill/>
        </p:spPr>
        <p:txBody>
          <a:bodyPr wrap="square">
            <a:spAutoFit/>
          </a:bodyPr>
          <a:lstStyle/>
          <a:p>
            <a:r>
              <a:rPr lang="en-US" sz="1300" dirty="0"/>
              <a:t>g= 2, h=3</a:t>
            </a:r>
          </a:p>
          <a:p>
            <a:r>
              <a:rPr lang="en-US" sz="1300" dirty="0">
                <a:solidFill>
                  <a:srgbClr val="FF0000"/>
                </a:solidFill>
              </a:rPr>
              <a:t>f = g + h = 5</a:t>
            </a:r>
          </a:p>
        </p:txBody>
      </p:sp>
      <p:graphicFrame>
        <p:nvGraphicFramePr>
          <p:cNvPr id="107" name="Table 4">
            <a:extLst>
              <a:ext uri="{FF2B5EF4-FFF2-40B4-BE49-F238E27FC236}">
                <a16:creationId xmlns:a16="http://schemas.microsoft.com/office/drawing/2014/main" id="{219AF193-7388-406C-8118-ADD83BC4DDED}"/>
              </a:ext>
            </a:extLst>
          </p:cNvPr>
          <p:cNvGraphicFramePr>
            <a:graphicFrameLocks noGrp="1"/>
          </p:cNvGraphicFramePr>
          <p:nvPr>
            <p:extLst>
              <p:ext uri="{D42A27DB-BD31-4B8C-83A1-F6EECF244321}">
                <p14:modId xmlns:p14="http://schemas.microsoft.com/office/powerpoint/2010/main" val="3238409270"/>
              </p:ext>
            </p:extLst>
          </p:nvPr>
        </p:nvGraphicFramePr>
        <p:xfrm>
          <a:off x="5319092" y="242576"/>
          <a:ext cx="831573" cy="845820"/>
        </p:xfrm>
        <a:graphic>
          <a:graphicData uri="http://schemas.openxmlformats.org/drawingml/2006/table">
            <a:tbl>
              <a:tblPr firstRow="1" bandRow="1">
                <a:tableStyleId>{2D5ABB26-0587-4C30-8999-92F81FD0307C}</a:tableStyleId>
              </a:tblPr>
              <a:tblGrid>
                <a:gridCol w="277191">
                  <a:extLst>
                    <a:ext uri="{9D8B030D-6E8A-4147-A177-3AD203B41FA5}">
                      <a16:colId xmlns:a16="http://schemas.microsoft.com/office/drawing/2014/main" val="1228661338"/>
                    </a:ext>
                  </a:extLst>
                </a:gridCol>
                <a:gridCol w="277191">
                  <a:extLst>
                    <a:ext uri="{9D8B030D-6E8A-4147-A177-3AD203B41FA5}">
                      <a16:colId xmlns:a16="http://schemas.microsoft.com/office/drawing/2014/main" val="2520399976"/>
                    </a:ext>
                  </a:extLst>
                </a:gridCol>
                <a:gridCol w="277191">
                  <a:extLst>
                    <a:ext uri="{9D8B030D-6E8A-4147-A177-3AD203B41FA5}">
                      <a16:colId xmlns:a16="http://schemas.microsoft.com/office/drawing/2014/main" val="1612895072"/>
                    </a:ext>
                  </a:extLst>
                </a:gridCol>
              </a:tblGrid>
              <a:tr h="274881">
                <a:tc>
                  <a:txBody>
                    <a:bodyPr/>
                    <a:lstStyle/>
                    <a:p>
                      <a:pPr algn="ctr"/>
                      <a:r>
                        <a:rPr lang="en-US" sz="140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697147079"/>
                  </a:ext>
                </a:extLst>
              </a:tr>
              <a:tr h="280597">
                <a:tc>
                  <a:txBody>
                    <a:bodyPr/>
                    <a:lstStyle/>
                    <a:p>
                      <a:pPr algn="ctr"/>
                      <a:endParaRPr lang="en-US" sz="14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815362034"/>
                  </a:ext>
                </a:extLst>
              </a:tr>
              <a:tr h="280597">
                <a:tc>
                  <a:txBody>
                    <a:bodyPr/>
                    <a:lstStyle/>
                    <a:p>
                      <a:pPr algn="ctr"/>
                      <a:r>
                        <a:rPr lang="en-US" sz="1400">
                          <a:latin typeface="Times New Roman" panose="02020603050405020304" pitchFamily="18" charset="0"/>
                          <a:cs typeface="Times New Roman" panose="02020603050405020304" pitchFamily="18" charset="0"/>
                        </a:rPr>
                        <a:t>7</a:t>
                      </a:r>
                      <a:endParaRPr lang="en-US" sz="14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2977308139"/>
                  </a:ext>
                </a:extLst>
              </a:tr>
            </a:tbl>
          </a:graphicData>
        </a:graphic>
      </p:graphicFrame>
      <p:graphicFrame>
        <p:nvGraphicFramePr>
          <p:cNvPr id="108" name="Table 4">
            <a:extLst>
              <a:ext uri="{FF2B5EF4-FFF2-40B4-BE49-F238E27FC236}">
                <a16:creationId xmlns:a16="http://schemas.microsoft.com/office/drawing/2014/main" id="{FB26F4C4-FB28-4079-9BCE-ABA26B750AD8}"/>
              </a:ext>
            </a:extLst>
          </p:cNvPr>
          <p:cNvGraphicFramePr>
            <a:graphicFrameLocks noGrp="1"/>
          </p:cNvGraphicFramePr>
          <p:nvPr>
            <p:extLst>
              <p:ext uri="{D42A27DB-BD31-4B8C-83A1-F6EECF244321}">
                <p14:modId xmlns:p14="http://schemas.microsoft.com/office/powerpoint/2010/main" val="3492769476"/>
              </p:ext>
            </p:extLst>
          </p:nvPr>
        </p:nvGraphicFramePr>
        <p:xfrm>
          <a:off x="3460475" y="1446073"/>
          <a:ext cx="831573" cy="836075"/>
        </p:xfrm>
        <a:graphic>
          <a:graphicData uri="http://schemas.openxmlformats.org/drawingml/2006/table">
            <a:tbl>
              <a:tblPr firstRow="1" bandRow="1">
                <a:tableStyleId>{2D5ABB26-0587-4C30-8999-92F81FD0307C}</a:tableStyleId>
              </a:tblPr>
              <a:tblGrid>
                <a:gridCol w="277191">
                  <a:extLst>
                    <a:ext uri="{9D8B030D-6E8A-4147-A177-3AD203B41FA5}">
                      <a16:colId xmlns:a16="http://schemas.microsoft.com/office/drawing/2014/main" val="1228661338"/>
                    </a:ext>
                  </a:extLst>
                </a:gridCol>
                <a:gridCol w="277191">
                  <a:extLst>
                    <a:ext uri="{9D8B030D-6E8A-4147-A177-3AD203B41FA5}">
                      <a16:colId xmlns:a16="http://schemas.microsoft.com/office/drawing/2014/main" val="2520399976"/>
                    </a:ext>
                  </a:extLst>
                </a:gridCol>
                <a:gridCol w="277191">
                  <a:extLst>
                    <a:ext uri="{9D8B030D-6E8A-4147-A177-3AD203B41FA5}">
                      <a16:colId xmlns:a16="http://schemas.microsoft.com/office/drawing/2014/main" val="1612895072"/>
                    </a:ext>
                  </a:extLst>
                </a:gridCol>
              </a:tblGrid>
              <a:tr h="274881">
                <a:tc>
                  <a:txBody>
                    <a:bodyPr/>
                    <a:lstStyle/>
                    <a:p>
                      <a:pPr algn="ctr"/>
                      <a:r>
                        <a:rPr lang="en-US" sz="1100" dirty="0">
                          <a:latin typeface="Times New Roman" panose="02020603050405020304" pitchFamily="18" charset="0"/>
                          <a:cs typeface="Times New Roman" panose="02020603050405020304" pitchFamily="18" charset="0"/>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100">
                          <a:latin typeface="Times New Roman" panose="02020603050405020304" pitchFamily="18" charset="0"/>
                          <a:cs typeface="Times New Roman" panose="02020603050405020304" pitchFamily="18" charset="0"/>
                        </a:rPr>
                        <a:t>3</a:t>
                      </a: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697147079"/>
                  </a:ext>
                </a:extLst>
              </a:tr>
              <a:tr h="280597">
                <a:tc>
                  <a:txBody>
                    <a:bodyPr/>
                    <a:lstStyle/>
                    <a:p>
                      <a:pPr algn="ctr"/>
                      <a:r>
                        <a:rPr lang="en-US" sz="1100" dirty="0">
                          <a:latin typeface="Times New Roman" panose="02020603050405020304" pitchFamily="18" charset="0"/>
                          <a:cs typeface="Times New Roman" panose="02020603050405020304" pitchFamily="18" charset="0"/>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815362034"/>
                  </a:ext>
                </a:extLst>
              </a:tr>
              <a:tr h="280597">
                <a:tc>
                  <a:txBody>
                    <a:bodyPr/>
                    <a:lstStyle/>
                    <a:p>
                      <a:pPr algn="ctr"/>
                      <a:r>
                        <a:rPr lang="en-US" sz="1100" dirty="0">
                          <a:latin typeface="Times New Roman" panose="02020603050405020304" pitchFamily="18" charset="0"/>
                          <a:cs typeface="Times New Roman" panose="02020603050405020304" pitchFamily="18" charset="0"/>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2977308139"/>
                  </a:ext>
                </a:extLst>
              </a:tr>
            </a:tbl>
          </a:graphicData>
        </a:graphic>
      </p:graphicFrame>
      <p:graphicFrame>
        <p:nvGraphicFramePr>
          <p:cNvPr id="109" name="Table 4">
            <a:extLst>
              <a:ext uri="{FF2B5EF4-FFF2-40B4-BE49-F238E27FC236}">
                <a16:creationId xmlns:a16="http://schemas.microsoft.com/office/drawing/2014/main" id="{58378C5A-D050-4141-850D-15D868070994}"/>
              </a:ext>
            </a:extLst>
          </p:cNvPr>
          <p:cNvGraphicFramePr>
            <a:graphicFrameLocks noGrp="1"/>
          </p:cNvGraphicFramePr>
          <p:nvPr>
            <p:extLst>
              <p:ext uri="{D42A27DB-BD31-4B8C-83A1-F6EECF244321}">
                <p14:modId xmlns:p14="http://schemas.microsoft.com/office/powerpoint/2010/main" val="3446191325"/>
              </p:ext>
            </p:extLst>
          </p:nvPr>
        </p:nvGraphicFramePr>
        <p:xfrm>
          <a:off x="1595834" y="2695988"/>
          <a:ext cx="831573" cy="836075"/>
        </p:xfrm>
        <a:graphic>
          <a:graphicData uri="http://schemas.openxmlformats.org/drawingml/2006/table">
            <a:tbl>
              <a:tblPr firstRow="1" bandRow="1">
                <a:tableStyleId>{2D5ABB26-0587-4C30-8999-92F81FD0307C}</a:tableStyleId>
              </a:tblPr>
              <a:tblGrid>
                <a:gridCol w="277191">
                  <a:extLst>
                    <a:ext uri="{9D8B030D-6E8A-4147-A177-3AD203B41FA5}">
                      <a16:colId xmlns:a16="http://schemas.microsoft.com/office/drawing/2014/main" val="1228661338"/>
                    </a:ext>
                  </a:extLst>
                </a:gridCol>
                <a:gridCol w="277191">
                  <a:extLst>
                    <a:ext uri="{9D8B030D-6E8A-4147-A177-3AD203B41FA5}">
                      <a16:colId xmlns:a16="http://schemas.microsoft.com/office/drawing/2014/main" val="2520399976"/>
                    </a:ext>
                  </a:extLst>
                </a:gridCol>
                <a:gridCol w="277191">
                  <a:extLst>
                    <a:ext uri="{9D8B030D-6E8A-4147-A177-3AD203B41FA5}">
                      <a16:colId xmlns:a16="http://schemas.microsoft.com/office/drawing/2014/main" val="1612895072"/>
                    </a:ext>
                  </a:extLst>
                </a:gridCol>
              </a:tblGrid>
              <a:tr h="274881">
                <a:tc>
                  <a:txBody>
                    <a:bodyPr/>
                    <a:lstStyle/>
                    <a:p>
                      <a:pPr algn="ctr"/>
                      <a:r>
                        <a:rPr lang="en-US" sz="1100" dirty="0">
                          <a:latin typeface="Times New Roman" panose="02020603050405020304" pitchFamily="18" charset="0"/>
                          <a:cs typeface="Times New Roman" panose="02020603050405020304" pitchFamily="18" charset="0"/>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697147079"/>
                  </a:ext>
                </a:extLst>
              </a:tr>
              <a:tr h="280597">
                <a:tc>
                  <a:txBody>
                    <a:bodyPr/>
                    <a:lstStyle/>
                    <a:p>
                      <a:pPr algn="ctr"/>
                      <a:r>
                        <a:rPr lang="en-US" sz="1100" dirty="0">
                          <a:latin typeface="Times New Roman" panose="02020603050405020304" pitchFamily="18" charset="0"/>
                          <a:cs typeface="Times New Roman" panose="02020603050405020304" pitchFamily="18" charset="0"/>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815362034"/>
                  </a:ext>
                </a:extLst>
              </a:tr>
              <a:tr h="280597">
                <a:tc>
                  <a:txBody>
                    <a:bodyPr/>
                    <a:lstStyle/>
                    <a:p>
                      <a:pPr algn="ctr"/>
                      <a:r>
                        <a:rPr lang="en-US" sz="1100">
                          <a:latin typeface="Times New Roman" panose="02020603050405020304" pitchFamily="18" charset="0"/>
                          <a:cs typeface="Times New Roman" panose="02020603050405020304" pitchFamily="18" charset="0"/>
                        </a:rPr>
                        <a:t>7</a:t>
                      </a: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2977308139"/>
                  </a:ext>
                </a:extLst>
              </a:tr>
            </a:tbl>
          </a:graphicData>
        </a:graphic>
      </p:graphicFrame>
      <p:graphicFrame>
        <p:nvGraphicFramePr>
          <p:cNvPr id="110" name="Table 4">
            <a:extLst>
              <a:ext uri="{FF2B5EF4-FFF2-40B4-BE49-F238E27FC236}">
                <a16:creationId xmlns:a16="http://schemas.microsoft.com/office/drawing/2014/main" id="{81A6697E-8F0A-4E9E-BDC2-F60664BACE00}"/>
              </a:ext>
            </a:extLst>
          </p:cNvPr>
          <p:cNvGraphicFramePr>
            <a:graphicFrameLocks noGrp="1"/>
          </p:cNvGraphicFramePr>
          <p:nvPr>
            <p:extLst>
              <p:ext uri="{D42A27DB-BD31-4B8C-83A1-F6EECF244321}">
                <p14:modId xmlns:p14="http://schemas.microsoft.com/office/powerpoint/2010/main" val="1162341441"/>
              </p:ext>
            </p:extLst>
          </p:nvPr>
        </p:nvGraphicFramePr>
        <p:xfrm>
          <a:off x="578870" y="3945833"/>
          <a:ext cx="831573" cy="836075"/>
        </p:xfrm>
        <a:graphic>
          <a:graphicData uri="http://schemas.openxmlformats.org/drawingml/2006/table">
            <a:tbl>
              <a:tblPr firstRow="1" bandRow="1">
                <a:tableStyleId>{2D5ABB26-0587-4C30-8999-92F81FD0307C}</a:tableStyleId>
              </a:tblPr>
              <a:tblGrid>
                <a:gridCol w="277191">
                  <a:extLst>
                    <a:ext uri="{9D8B030D-6E8A-4147-A177-3AD203B41FA5}">
                      <a16:colId xmlns:a16="http://schemas.microsoft.com/office/drawing/2014/main" val="1228661338"/>
                    </a:ext>
                  </a:extLst>
                </a:gridCol>
                <a:gridCol w="277191">
                  <a:extLst>
                    <a:ext uri="{9D8B030D-6E8A-4147-A177-3AD203B41FA5}">
                      <a16:colId xmlns:a16="http://schemas.microsoft.com/office/drawing/2014/main" val="2520399976"/>
                    </a:ext>
                  </a:extLst>
                </a:gridCol>
                <a:gridCol w="277191">
                  <a:extLst>
                    <a:ext uri="{9D8B030D-6E8A-4147-A177-3AD203B41FA5}">
                      <a16:colId xmlns:a16="http://schemas.microsoft.com/office/drawing/2014/main" val="1612895072"/>
                    </a:ext>
                  </a:extLst>
                </a:gridCol>
              </a:tblGrid>
              <a:tr h="274881">
                <a:tc>
                  <a:txBody>
                    <a:bodyPr/>
                    <a:lstStyle/>
                    <a:p>
                      <a:pPr algn="ctr"/>
                      <a:r>
                        <a:rPr lang="en-US" sz="1100">
                          <a:latin typeface="Times New Roman" panose="02020603050405020304" pitchFamily="18" charset="0"/>
                          <a:cs typeface="Times New Roman" panose="02020603050405020304" pitchFamily="18" charset="0"/>
                        </a:rPr>
                        <a:t>1</a:t>
                      </a: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100">
                          <a:latin typeface="Times New Roman" panose="02020603050405020304" pitchFamily="18" charset="0"/>
                          <a:cs typeface="Times New Roman" panose="02020603050405020304" pitchFamily="18" charset="0"/>
                        </a:rPr>
                        <a:t>3</a:t>
                      </a: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697147079"/>
                  </a:ext>
                </a:extLst>
              </a:tr>
              <a:tr h="280597">
                <a:tc>
                  <a:txBody>
                    <a:bodyPr/>
                    <a:lstStyle/>
                    <a:p>
                      <a:pPr algn="ctr"/>
                      <a:r>
                        <a:rPr lang="en-US" sz="1100" dirty="0">
                          <a:latin typeface="Times New Roman" panose="02020603050405020304" pitchFamily="18" charset="0"/>
                          <a:cs typeface="Times New Roman" panose="02020603050405020304" pitchFamily="18" charset="0"/>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815362034"/>
                  </a:ext>
                </a:extLst>
              </a:tr>
              <a:tr h="280597">
                <a:tc>
                  <a:txBody>
                    <a:bodyPr/>
                    <a:lstStyle/>
                    <a:p>
                      <a:pPr algn="ctr"/>
                      <a:r>
                        <a:rPr lang="en-US" sz="1100">
                          <a:latin typeface="Times New Roman" panose="02020603050405020304" pitchFamily="18" charset="0"/>
                          <a:cs typeface="Times New Roman" panose="02020603050405020304" pitchFamily="18" charset="0"/>
                        </a:rPr>
                        <a:t>7</a:t>
                      </a: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100" dirty="0">
                          <a:latin typeface="Times New Roman" panose="02020603050405020304" pitchFamily="18" charset="0"/>
                          <a:cs typeface="Times New Roman" panose="02020603050405020304" pitchFamily="18" charset="0"/>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endParaRPr lang="en-US"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2977308139"/>
                  </a:ext>
                </a:extLst>
              </a:tr>
            </a:tbl>
          </a:graphicData>
        </a:graphic>
      </p:graphicFrame>
      <p:sp>
        <p:nvSpPr>
          <p:cNvPr id="111" name="Hộp Văn bản 110">
            <a:extLst>
              <a:ext uri="{FF2B5EF4-FFF2-40B4-BE49-F238E27FC236}">
                <a16:creationId xmlns:a16="http://schemas.microsoft.com/office/drawing/2014/main" id="{900B42E9-0F29-4356-90A5-BD93DD9E853B}"/>
              </a:ext>
            </a:extLst>
          </p:cNvPr>
          <p:cNvSpPr txBox="1"/>
          <p:nvPr/>
        </p:nvSpPr>
        <p:spPr>
          <a:xfrm>
            <a:off x="1407341" y="3945834"/>
            <a:ext cx="1244513" cy="292388"/>
          </a:xfrm>
          <a:prstGeom prst="rect">
            <a:avLst/>
          </a:prstGeom>
          <a:noFill/>
        </p:spPr>
        <p:txBody>
          <a:bodyPr wrap="square">
            <a:spAutoFit/>
          </a:bodyPr>
          <a:lstStyle/>
          <a:p>
            <a:r>
              <a:rPr lang="en-US" sz="1300" dirty="0"/>
              <a:t>g= 3, </a:t>
            </a:r>
            <a:r>
              <a:rPr lang="en-US" sz="1300" dirty="0">
                <a:solidFill>
                  <a:srgbClr val="FF0000"/>
                </a:solidFill>
              </a:rPr>
              <a:t>h=0</a:t>
            </a:r>
          </a:p>
        </p:txBody>
      </p:sp>
      <p:sp>
        <p:nvSpPr>
          <p:cNvPr id="112" name="Hộp Văn bản 111">
            <a:extLst>
              <a:ext uri="{FF2B5EF4-FFF2-40B4-BE49-F238E27FC236}">
                <a16:creationId xmlns:a16="http://schemas.microsoft.com/office/drawing/2014/main" id="{1AF9DDB1-DC87-4468-8AE8-E5BC76D9D111}"/>
              </a:ext>
            </a:extLst>
          </p:cNvPr>
          <p:cNvSpPr txBox="1"/>
          <p:nvPr/>
        </p:nvSpPr>
        <p:spPr>
          <a:xfrm>
            <a:off x="3483427" y="3934874"/>
            <a:ext cx="1244513" cy="492443"/>
          </a:xfrm>
          <a:prstGeom prst="rect">
            <a:avLst/>
          </a:prstGeom>
          <a:noFill/>
        </p:spPr>
        <p:txBody>
          <a:bodyPr wrap="square">
            <a:spAutoFit/>
          </a:bodyPr>
          <a:lstStyle/>
          <a:p>
            <a:r>
              <a:rPr lang="en-US" sz="1300" dirty="0"/>
              <a:t>g= 3, h=1</a:t>
            </a:r>
          </a:p>
          <a:p>
            <a:r>
              <a:rPr lang="en-US" sz="1300" dirty="0">
                <a:solidFill>
                  <a:srgbClr val="FF0000"/>
                </a:solidFill>
              </a:rPr>
              <a:t>f = g + h = 4</a:t>
            </a:r>
          </a:p>
        </p:txBody>
      </p:sp>
      <p:sp>
        <p:nvSpPr>
          <p:cNvPr id="113" name="Google Shape;1240;p56">
            <a:extLst>
              <a:ext uri="{FF2B5EF4-FFF2-40B4-BE49-F238E27FC236}">
                <a16:creationId xmlns:a16="http://schemas.microsoft.com/office/drawing/2014/main" id="{71D9B77E-15A2-471E-95B2-B320EFE0EBFB}"/>
              </a:ext>
            </a:extLst>
          </p:cNvPr>
          <p:cNvSpPr txBox="1">
            <a:spLocks/>
          </p:cNvSpPr>
          <p:nvPr/>
        </p:nvSpPr>
        <p:spPr>
          <a:xfrm>
            <a:off x="189894" y="401413"/>
            <a:ext cx="3060483" cy="673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Architects Daughter"/>
              <a:buNone/>
              <a:defRPr sz="6500" b="1" i="0" u="none" strike="noStrike" cap="none">
                <a:solidFill>
                  <a:schemeClr val="dk2"/>
                </a:solidFill>
                <a:latin typeface="Architects Daughter"/>
                <a:ea typeface="Architects Daughter"/>
                <a:cs typeface="Architects Daughter"/>
                <a:sym typeface="Architects Daughter"/>
              </a:defRPr>
            </a:lvl1pPr>
            <a:lvl2pPr marR="0" lvl="1"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2pPr>
            <a:lvl3pPr marR="0" lvl="2"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3pPr>
            <a:lvl4pPr marR="0" lvl="3"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4pPr>
            <a:lvl5pPr marR="0" lvl="4"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5pPr>
            <a:lvl6pPr marR="0" lvl="5"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6pPr>
            <a:lvl7pPr marR="0" lvl="6"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7pPr>
            <a:lvl8pPr marR="0" lvl="7"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8pPr>
            <a:lvl9pPr marR="0" lvl="8"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9pPr>
          </a:lstStyle>
          <a:p>
            <a:r>
              <a:rPr lang="en-US" sz="3200">
                <a:latin typeface="Amasis MT Pro" panose="02040504050005020304" pitchFamily="18" charset="0"/>
              </a:rPr>
              <a:t>Giải thuật </a:t>
            </a:r>
            <a:r>
              <a:rPr lang="en-US" sz="3200">
                <a:solidFill>
                  <a:schemeClr val="lt2"/>
                </a:solidFill>
                <a:latin typeface="Amasis MT Pro" panose="02040504050005020304" pitchFamily="18" charset="0"/>
              </a:rPr>
              <a:t>A*</a:t>
            </a:r>
          </a:p>
        </p:txBody>
      </p:sp>
      <p:pic>
        <p:nvPicPr>
          <p:cNvPr id="114" name="Picture 2">
            <a:extLst>
              <a:ext uri="{FF2B5EF4-FFF2-40B4-BE49-F238E27FC236}">
                <a16:creationId xmlns:a16="http://schemas.microsoft.com/office/drawing/2014/main" id="{BF76AE4B-437F-4520-89C2-A6727D5F8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367" y="443426"/>
            <a:ext cx="518254" cy="518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47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barn(inVertical)">
                                      <p:cBhvr>
                                        <p:cTn id="12" dur="500"/>
                                        <p:tgtEl>
                                          <p:spTgt spid="94"/>
                                        </p:tgtEl>
                                      </p:cBhvr>
                                    </p:animEffect>
                                  </p:childTnLst>
                                </p:cTn>
                              </p:par>
                              <p:par>
                                <p:cTn id="13" presetID="16" presetClass="entr" presetSubtype="21"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barn(inVertical)">
                                      <p:cBhvr>
                                        <p:cTn id="15" dur="500"/>
                                        <p:tgtEl>
                                          <p:spTgt spid="95"/>
                                        </p:tgtEl>
                                      </p:cBhvr>
                                    </p:animEffect>
                                  </p:childTnLst>
                                </p:cTn>
                              </p:par>
                              <p:par>
                                <p:cTn id="16" presetID="16" presetClass="entr" presetSubtype="21" fill="hold" nodeType="with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barn(inVertical)">
                                      <p:cBhvr>
                                        <p:cTn id="18" dur="500"/>
                                        <p:tgtEl>
                                          <p:spTgt spid="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nodeType="with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500"/>
                                        <p:tgtEl>
                                          <p:spTgt spid="87"/>
                                        </p:tgtEl>
                                      </p:cBhvr>
                                    </p:animEffect>
                                  </p:childTnLst>
                                </p:cTn>
                              </p:par>
                              <p:par>
                                <p:cTn id="27" presetID="10" presetClass="entr" presetSubtype="0" fill="hold" nodeType="with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fade">
                                      <p:cBhvr>
                                        <p:cTn id="34" dur="1000"/>
                                        <p:tgtEl>
                                          <p:spTgt spid="103"/>
                                        </p:tgtEl>
                                      </p:cBhvr>
                                    </p:animEffect>
                                    <p:anim calcmode="lin" valueType="num">
                                      <p:cBhvr>
                                        <p:cTn id="35" dur="1000" fill="hold"/>
                                        <p:tgtEl>
                                          <p:spTgt spid="103"/>
                                        </p:tgtEl>
                                        <p:attrNameLst>
                                          <p:attrName>ppt_x</p:attrName>
                                        </p:attrNameLst>
                                      </p:cBhvr>
                                      <p:tavLst>
                                        <p:tav tm="0">
                                          <p:val>
                                            <p:strVal val="#ppt_x"/>
                                          </p:val>
                                        </p:tav>
                                        <p:tav tm="100000">
                                          <p:val>
                                            <p:strVal val="#ppt_x"/>
                                          </p:val>
                                        </p:tav>
                                      </p:tavLst>
                                    </p:anim>
                                    <p:anim calcmode="lin" valueType="num">
                                      <p:cBhvr>
                                        <p:cTn id="36" dur="1000" fill="hold"/>
                                        <p:tgtEl>
                                          <p:spTgt spid="10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animEffect transition="in" filter="fade">
                                      <p:cBhvr>
                                        <p:cTn id="39" dur="1000"/>
                                        <p:tgtEl>
                                          <p:spTgt spid="102"/>
                                        </p:tgtEl>
                                      </p:cBhvr>
                                    </p:animEffect>
                                    <p:anim calcmode="lin" valueType="num">
                                      <p:cBhvr>
                                        <p:cTn id="40" dur="1000" fill="hold"/>
                                        <p:tgtEl>
                                          <p:spTgt spid="102"/>
                                        </p:tgtEl>
                                        <p:attrNameLst>
                                          <p:attrName>ppt_x</p:attrName>
                                        </p:attrNameLst>
                                      </p:cBhvr>
                                      <p:tavLst>
                                        <p:tav tm="0">
                                          <p:val>
                                            <p:strVal val="#ppt_x"/>
                                          </p:val>
                                        </p:tav>
                                        <p:tav tm="100000">
                                          <p:val>
                                            <p:strVal val="#ppt_x"/>
                                          </p:val>
                                        </p:tav>
                                      </p:tavLst>
                                    </p:anim>
                                    <p:anim calcmode="lin" valueType="num">
                                      <p:cBhvr>
                                        <p:cTn id="41" dur="1000" fill="hold"/>
                                        <p:tgtEl>
                                          <p:spTgt spid="10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01"/>
                                        </p:tgtEl>
                                        <p:attrNameLst>
                                          <p:attrName>style.visibility</p:attrName>
                                        </p:attrNameLst>
                                      </p:cBhvr>
                                      <p:to>
                                        <p:strVal val="visible"/>
                                      </p:to>
                                    </p:set>
                                    <p:animEffect transition="in" filter="fade">
                                      <p:cBhvr>
                                        <p:cTn id="44" dur="1000"/>
                                        <p:tgtEl>
                                          <p:spTgt spid="101"/>
                                        </p:tgtEl>
                                      </p:cBhvr>
                                    </p:animEffect>
                                    <p:anim calcmode="lin" valueType="num">
                                      <p:cBhvr>
                                        <p:cTn id="45" dur="1000" fill="hold"/>
                                        <p:tgtEl>
                                          <p:spTgt spid="101"/>
                                        </p:tgtEl>
                                        <p:attrNameLst>
                                          <p:attrName>ppt_x</p:attrName>
                                        </p:attrNameLst>
                                      </p:cBhvr>
                                      <p:tavLst>
                                        <p:tav tm="0">
                                          <p:val>
                                            <p:strVal val="#ppt_x"/>
                                          </p:val>
                                        </p:tav>
                                        <p:tav tm="100000">
                                          <p:val>
                                            <p:strVal val="#ppt_x"/>
                                          </p:val>
                                        </p:tav>
                                      </p:tavLst>
                                    </p:anim>
                                    <p:anim calcmode="lin" valueType="num">
                                      <p:cBhvr>
                                        <p:cTn id="46"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barn(inVertical)">
                                      <p:cBhvr>
                                        <p:cTn id="51" dur="500"/>
                                        <p:tgtEl>
                                          <p:spTgt spid="97"/>
                                        </p:tgtEl>
                                      </p:cBhvr>
                                    </p:animEffect>
                                  </p:childTnLst>
                                </p:cTn>
                              </p:par>
                              <p:par>
                                <p:cTn id="52" presetID="16" presetClass="entr" presetSubtype="21" fill="hold" nodeType="withEffect">
                                  <p:stCondLst>
                                    <p:cond delay="0"/>
                                  </p:stCondLst>
                                  <p:childTnLst>
                                    <p:set>
                                      <p:cBhvr>
                                        <p:cTn id="53" dur="1" fill="hold">
                                          <p:stCondLst>
                                            <p:cond delay="0"/>
                                          </p:stCondLst>
                                        </p:cTn>
                                        <p:tgtEl>
                                          <p:spTgt spid="96"/>
                                        </p:tgtEl>
                                        <p:attrNameLst>
                                          <p:attrName>style.visibility</p:attrName>
                                        </p:attrNameLst>
                                      </p:cBhvr>
                                      <p:to>
                                        <p:strVal val="visible"/>
                                      </p:to>
                                    </p:set>
                                    <p:animEffect transition="in" filter="barn(inVertical)">
                                      <p:cBhvr>
                                        <p:cTn id="54" dur="500"/>
                                        <p:tgtEl>
                                          <p:spTgt spid="96"/>
                                        </p:tgtEl>
                                      </p:cBhvr>
                                    </p:animEffect>
                                  </p:childTnLst>
                                </p:cTn>
                              </p:par>
                              <p:par>
                                <p:cTn id="55" presetID="16" presetClass="entr" presetSubtype="21"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animEffect transition="in" filter="barn(inVertical)">
                                      <p:cBhvr>
                                        <p:cTn id="57" dur="500"/>
                                        <p:tgtEl>
                                          <p:spTgt spid="9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5"/>
                                        </p:tgtEl>
                                        <p:attrNameLst>
                                          <p:attrName>style.visibility</p:attrName>
                                        </p:attrNameLst>
                                      </p:cBhvr>
                                      <p:to>
                                        <p:strVal val="visible"/>
                                      </p:to>
                                    </p:set>
                                    <p:animEffect transition="in" filter="fade">
                                      <p:cBhvr>
                                        <p:cTn id="62" dur="500"/>
                                        <p:tgtEl>
                                          <p:spTgt spid="85"/>
                                        </p:tgtEl>
                                      </p:cBhvr>
                                    </p:animEffect>
                                  </p:childTnLst>
                                </p:cTn>
                              </p:par>
                              <p:par>
                                <p:cTn id="63" presetID="10"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500"/>
                                        <p:tgtEl>
                                          <p:spTgt spid="90"/>
                                        </p:tgtEl>
                                      </p:cBhvr>
                                    </p:animEffect>
                                  </p:childTnLst>
                                </p:cTn>
                              </p:par>
                              <p:par>
                                <p:cTn id="66" presetID="10" presetClass="entr" presetSubtype="0" fill="hold" nodeType="withEffect">
                                  <p:stCondLst>
                                    <p:cond delay="0"/>
                                  </p:stCondLst>
                                  <p:childTnLst>
                                    <p:set>
                                      <p:cBhvr>
                                        <p:cTn id="67" dur="1" fill="hold">
                                          <p:stCondLst>
                                            <p:cond delay="0"/>
                                          </p:stCondLst>
                                        </p:cTn>
                                        <p:tgtEl>
                                          <p:spTgt spid="89"/>
                                        </p:tgtEl>
                                        <p:attrNameLst>
                                          <p:attrName>style.visibility</p:attrName>
                                        </p:attrNameLst>
                                      </p:cBhvr>
                                      <p:to>
                                        <p:strVal val="visible"/>
                                      </p:to>
                                    </p:set>
                                    <p:animEffect transition="in" filter="fade">
                                      <p:cBhvr>
                                        <p:cTn id="68" dur="500"/>
                                        <p:tgtEl>
                                          <p:spTgt spid="89"/>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104"/>
                                        </p:tgtEl>
                                        <p:attrNameLst>
                                          <p:attrName>style.visibility</p:attrName>
                                        </p:attrNameLst>
                                      </p:cBhvr>
                                      <p:to>
                                        <p:strVal val="visible"/>
                                      </p:to>
                                    </p:set>
                                    <p:animEffect transition="in" filter="fade">
                                      <p:cBhvr>
                                        <p:cTn id="73" dur="1000"/>
                                        <p:tgtEl>
                                          <p:spTgt spid="104"/>
                                        </p:tgtEl>
                                      </p:cBhvr>
                                    </p:animEffect>
                                    <p:anim calcmode="lin" valueType="num">
                                      <p:cBhvr>
                                        <p:cTn id="74" dur="1000" fill="hold"/>
                                        <p:tgtEl>
                                          <p:spTgt spid="104"/>
                                        </p:tgtEl>
                                        <p:attrNameLst>
                                          <p:attrName>ppt_x</p:attrName>
                                        </p:attrNameLst>
                                      </p:cBhvr>
                                      <p:tavLst>
                                        <p:tav tm="0">
                                          <p:val>
                                            <p:strVal val="#ppt_x"/>
                                          </p:val>
                                        </p:tav>
                                        <p:tav tm="100000">
                                          <p:val>
                                            <p:strVal val="#ppt_x"/>
                                          </p:val>
                                        </p:tav>
                                      </p:tavLst>
                                    </p:anim>
                                    <p:anim calcmode="lin" valueType="num">
                                      <p:cBhvr>
                                        <p:cTn id="75" dur="1000" fill="hold"/>
                                        <p:tgtEl>
                                          <p:spTgt spid="104"/>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05"/>
                                        </p:tgtEl>
                                        <p:attrNameLst>
                                          <p:attrName>style.visibility</p:attrName>
                                        </p:attrNameLst>
                                      </p:cBhvr>
                                      <p:to>
                                        <p:strVal val="visible"/>
                                      </p:to>
                                    </p:set>
                                    <p:animEffect transition="in" filter="fade">
                                      <p:cBhvr>
                                        <p:cTn id="78" dur="1000"/>
                                        <p:tgtEl>
                                          <p:spTgt spid="105"/>
                                        </p:tgtEl>
                                      </p:cBhvr>
                                    </p:animEffect>
                                    <p:anim calcmode="lin" valueType="num">
                                      <p:cBhvr>
                                        <p:cTn id="79" dur="1000" fill="hold"/>
                                        <p:tgtEl>
                                          <p:spTgt spid="105"/>
                                        </p:tgtEl>
                                        <p:attrNameLst>
                                          <p:attrName>ppt_x</p:attrName>
                                        </p:attrNameLst>
                                      </p:cBhvr>
                                      <p:tavLst>
                                        <p:tav tm="0">
                                          <p:val>
                                            <p:strVal val="#ppt_x"/>
                                          </p:val>
                                        </p:tav>
                                        <p:tav tm="100000">
                                          <p:val>
                                            <p:strVal val="#ppt_x"/>
                                          </p:val>
                                        </p:tav>
                                      </p:tavLst>
                                    </p:anim>
                                    <p:anim calcmode="lin" valueType="num">
                                      <p:cBhvr>
                                        <p:cTn id="80" dur="1000" fill="hold"/>
                                        <p:tgtEl>
                                          <p:spTgt spid="105"/>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106"/>
                                        </p:tgtEl>
                                        <p:attrNameLst>
                                          <p:attrName>style.visibility</p:attrName>
                                        </p:attrNameLst>
                                      </p:cBhvr>
                                      <p:to>
                                        <p:strVal val="visible"/>
                                      </p:to>
                                    </p:set>
                                    <p:animEffect transition="in" filter="fade">
                                      <p:cBhvr>
                                        <p:cTn id="83" dur="1000"/>
                                        <p:tgtEl>
                                          <p:spTgt spid="106"/>
                                        </p:tgtEl>
                                      </p:cBhvr>
                                    </p:animEffect>
                                    <p:anim calcmode="lin" valueType="num">
                                      <p:cBhvr>
                                        <p:cTn id="84" dur="1000" fill="hold"/>
                                        <p:tgtEl>
                                          <p:spTgt spid="106"/>
                                        </p:tgtEl>
                                        <p:attrNameLst>
                                          <p:attrName>ppt_x</p:attrName>
                                        </p:attrNameLst>
                                      </p:cBhvr>
                                      <p:tavLst>
                                        <p:tav tm="0">
                                          <p:val>
                                            <p:strVal val="#ppt_x"/>
                                          </p:val>
                                        </p:tav>
                                        <p:tav tm="100000">
                                          <p:val>
                                            <p:strVal val="#ppt_x"/>
                                          </p:val>
                                        </p:tav>
                                      </p:tavLst>
                                    </p:anim>
                                    <p:anim calcmode="lin" valueType="num">
                                      <p:cBhvr>
                                        <p:cTn id="85"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6" presetClass="entr" presetSubtype="21" fill="hold" nodeType="clickEffect">
                                  <p:stCondLst>
                                    <p:cond delay="0"/>
                                  </p:stCondLst>
                                  <p:childTnLst>
                                    <p:set>
                                      <p:cBhvr>
                                        <p:cTn id="89" dur="1" fill="hold">
                                          <p:stCondLst>
                                            <p:cond delay="0"/>
                                          </p:stCondLst>
                                        </p:cTn>
                                        <p:tgtEl>
                                          <p:spTgt spid="99"/>
                                        </p:tgtEl>
                                        <p:attrNameLst>
                                          <p:attrName>style.visibility</p:attrName>
                                        </p:attrNameLst>
                                      </p:cBhvr>
                                      <p:to>
                                        <p:strVal val="visible"/>
                                      </p:to>
                                    </p:set>
                                    <p:animEffect transition="in" filter="barn(inVertical)">
                                      <p:cBhvr>
                                        <p:cTn id="90" dur="500"/>
                                        <p:tgtEl>
                                          <p:spTgt spid="99"/>
                                        </p:tgtEl>
                                      </p:cBhvr>
                                    </p:animEffect>
                                  </p:childTnLst>
                                </p:cTn>
                              </p:par>
                              <p:par>
                                <p:cTn id="91" presetID="16" presetClass="entr" presetSubtype="21" fill="hold" nodeType="withEffect">
                                  <p:stCondLst>
                                    <p:cond delay="0"/>
                                  </p:stCondLst>
                                  <p:childTnLst>
                                    <p:set>
                                      <p:cBhvr>
                                        <p:cTn id="92" dur="1" fill="hold">
                                          <p:stCondLst>
                                            <p:cond delay="0"/>
                                          </p:stCondLst>
                                        </p:cTn>
                                        <p:tgtEl>
                                          <p:spTgt spid="100"/>
                                        </p:tgtEl>
                                        <p:attrNameLst>
                                          <p:attrName>style.visibility</p:attrName>
                                        </p:attrNameLst>
                                      </p:cBhvr>
                                      <p:to>
                                        <p:strVal val="visible"/>
                                      </p:to>
                                    </p:set>
                                    <p:animEffect transition="in" filter="barn(inVertical)">
                                      <p:cBhvr>
                                        <p:cTn id="93" dur="500"/>
                                        <p:tgtEl>
                                          <p:spTgt spid="10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92"/>
                                        </p:tgtEl>
                                        <p:attrNameLst>
                                          <p:attrName>style.visibility</p:attrName>
                                        </p:attrNameLst>
                                      </p:cBhvr>
                                      <p:to>
                                        <p:strVal val="visible"/>
                                      </p:to>
                                    </p:set>
                                    <p:animEffect transition="in" filter="fade">
                                      <p:cBhvr>
                                        <p:cTn id="98" dur="500"/>
                                        <p:tgtEl>
                                          <p:spTgt spid="92"/>
                                        </p:tgtEl>
                                      </p:cBhvr>
                                    </p:animEffect>
                                  </p:childTnLst>
                                </p:cTn>
                              </p:par>
                              <p:par>
                                <p:cTn id="99" presetID="10" presetClass="entr" presetSubtype="0" fill="hold" nodeType="withEffect">
                                  <p:stCondLst>
                                    <p:cond delay="0"/>
                                  </p:stCondLst>
                                  <p:childTnLst>
                                    <p:set>
                                      <p:cBhvr>
                                        <p:cTn id="100" dur="1" fill="hold">
                                          <p:stCondLst>
                                            <p:cond delay="0"/>
                                          </p:stCondLst>
                                        </p:cTn>
                                        <p:tgtEl>
                                          <p:spTgt spid="91"/>
                                        </p:tgtEl>
                                        <p:attrNameLst>
                                          <p:attrName>style.visibility</p:attrName>
                                        </p:attrNameLst>
                                      </p:cBhvr>
                                      <p:to>
                                        <p:strVal val="visible"/>
                                      </p:to>
                                    </p:set>
                                    <p:animEffect transition="in" filter="fade">
                                      <p:cBhvr>
                                        <p:cTn id="101" dur="500"/>
                                        <p:tgtEl>
                                          <p:spTgt spid="91"/>
                                        </p:tgtEl>
                                      </p:cBhvr>
                                    </p:animEffect>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111"/>
                                        </p:tgtEl>
                                        <p:attrNameLst>
                                          <p:attrName>style.visibility</p:attrName>
                                        </p:attrNameLst>
                                      </p:cBhvr>
                                      <p:to>
                                        <p:strVal val="visible"/>
                                      </p:to>
                                    </p:set>
                                    <p:animEffect transition="in" filter="fade">
                                      <p:cBhvr>
                                        <p:cTn id="106" dur="1000"/>
                                        <p:tgtEl>
                                          <p:spTgt spid="111"/>
                                        </p:tgtEl>
                                      </p:cBhvr>
                                    </p:animEffect>
                                    <p:anim calcmode="lin" valueType="num">
                                      <p:cBhvr>
                                        <p:cTn id="107" dur="1000" fill="hold"/>
                                        <p:tgtEl>
                                          <p:spTgt spid="111"/>
                                        </p:tgtEl>
                                        <p:attrNameLst>
                                          <p:attrName>ppt_x</p:attrName>
                                        </p:attrNameLst>
                                      </p:cBhvr>
                                      <p:tavLst>
                                        <p:tav tm="0">
                                          <p:val>
                                            <p:strVal val="#ppt_x"/>
                                          </p:val>
                                        </p:tav>
                                        <p:tav tm="100000">
                                          <p:val>
                                            <p:strVal val="#ppt_x"/>
                                          </p:val>
                                        </p:tav>
                                      </p:tavLst>
                                    </p:anim>
                                    <p:anim calcmode="lin" valueType="num">
                                      <p:cBhvr>
                                        <p:cTn id="108" dur="1000" fill="hold"/>
                                        <p:tgtEl>
                                          <p:spTgt spid="111"/>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112"/>
                                        </p:tgtEl>
                                        <p:attrNameLst>
                                          <p:attrName>style.visibility</p:attrName>
                                        </p:attrNameLst>
                                      </p:cBhvr>
                                      <p:to>
                                        <p:strVal val="visible"/>
                                      </p:to>
                                    </p:set>
                                    <p:animEffect transition="in" filter="fade">
                                      <p:cBhvr>
                                        <p:cTn id="111" dur="1000"/>
                                        <p:tgtEl>
                                          <p:spTgt spid="112"/>
                                        </p:tgtEl>
                                      </p:cBhvr>
                                    </p:animEffect>
                                    <p:anim calcmode="lin" valueType="num">
                                      <p:cBhvr>
                                        <p:cTn id="112" dur="1000" fill="hold"/>
                                        <p:tgtEl>
                                          <p:spTgt spid="112"/>
                                        </p:tgtEl>
                                        <p:attrNameLst>
                                          <p:attrName>ppt_x</p:attrName>
                                        </p:attrNameLst>
                                      </p:cBhvr>
                                      <p:tavLst>
                                        <p:tav tm="0">
                                          <p:val>
                                            <p:strVal val="#ppt_x"/>
                                          </p:val>
                                        </p:tav>
                                        <p:tav tm="100000">
                                          <p:val>
                                            <p:strVal val="#ppt_x"/>
                                          </p:val>
                                        </p:tav>
                                      </p:tavLst>
                                    </p:anim>
                                    <p:anim calcmode="lin" valueType="num">
                                      <p:cBhvr>
                                        <p:cTn id="113"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107"/>
                                        </p:tgtEl>
                                        <p:attrNameLst>
                                          <p:attrName>style.visibility</p:attrName>
                                        </p:attrNameLst>
                                      </p:cBhvr>
                                      <p:to>
                                        <p:strVal val="visible"/>
                                      </p:to>
                                    </p:set>
                                    <p:animEffect transition="in" filter="fade">
                                      <p:cBhvr>
                                        <p:cTn id="118" dur="500"/>
                                        <p:tgtEl>
                                          <p:spTgt spid="107"/>
                                        </p:tgtEl>
                                      </p:cBhvr>
                                    </p:animEffect>
                                  </p:childTnLst>
                                </p:cTn>
                              </p:par>
                              <p:par>
                                <p:cTn id="119" presetID="10" presetClass="entr" presetSubtype="0" fill="hold" nodeType="withEffect">
                                  <p:stCondLst>
                                    <p:cond delay="0"/>
                                  </p:stCondLst>
                                  <p:childTnLst>
                                    <p:set>
                                      <p:cBhvr>
                                        <p:cTn id="120" dur="1" fill="hold">
                                          <p:stCondLst>
                                            <p:cond delay="0"/>
                                          </p:stCondLst>
                                        </p:cTn>
                                        <p:tgtEl>
                                          <p:spTgt spid="108"/>
                                        </p:tgtEl>
                                        <p:attrNameLst>
                                          <p:attrName>style.visibility</p:attrName>
                                        </p:attrNameLst>
                                      </p:cBhvr>
                                      <p:to>
                                        <p:strVal val="visible"/>
                                      </p:to>
                                    </p:set>
                                    <p:animEffect transition="in" filter="fade">
                                      <p:cBhvr>
                                        <p:cTn id="121" dur="500"/>
                                        <p:tgtEl>
                                          <p:spTgt spid="108"/>
                                        </p:tgtEl>
                                      </p:cBhvr>
                                    </p:animEffect>
                                  </p:childTnLst>
                                </p:cTn>
                              </p:par>
                              <p:par>
                                <p:cTn id="122" presetID="10" presetClass="entr" presetSubtype="0" fill="hold" nodeType="withEffect">
                                  <p:stCondLst>
                                    <p:cond delay="0"/>
                                  </p:stCondLst>
                                  <p:childTnLst>
                                    <p:set>
                                      <p:cBhvr>
                                        <p:cTn id="123" dur="1" fill="hold">
                                          <p:stCondLst>
                                            <p:cond delay="0"/>
                                          </p:stCondLst>
                                        </p:cTn>
                                        <p:tgtEl>
                                          <p:spTgt spid="109"/>
                                        </p:tgtEl>
                                        <p:attrNameLst>
                                          <p:attrName>style.visibility</p:attrName>
                                        </p:attrNameLst>
                                      </p:cBhvr>
                                      <p:to>
                                        <p:strVal val="visible"/>
                                      </p:to>
                                    </p:set>
                                    <p:animEffect transition="in" filter="fade">
                                      <p:cBhvr>
                                        <p:cTn id="124" dur="500"/>
                                        <p:tgtEl>
                                          <p:spTgt spid="109"/>
                                        </p:tgtEl>
                                      </p:cBhvr>
                                    </p:animEffect>
                                  </p:childTnLst>
                                </p:cTn>
                              </p:par>
                              <p:par>
                                <p:cTn id="125" presetID="10" presetClass="entr" presetSubtype="0" fill="hold" nodeType="withEffect">
                                  <p:stCondLst>
                                    <p:cond delay="0"/>
                                  </p:stCondLst>
                                  <p:childTnLst>
                                    <p:set>
                                      <p:cBhvr>
                                        <p:cTn id="126" dur="1" fill="hold">
                                          <p:stCondLst>
                                            <p:cond delay="0"/>
                                          </p:stCondLst>
                                        </p:cTn>
                                        <p:tgtEl>
                                          <p:spTgt spid="110"/>
                                        </p:tgtEl>
                                        <p:attrNameLst>
                                          <p:attrName>style.visibility</p:attrName>
                                        </p:attrNameLst>
                                      </p:cBhvr>
                                      <p:to>
                                        <p:strVal val="visible"/>
                                      </p:to>
                                    </p:set>
                                    <p:animEffect transition="in" filter="fade">
                                      <p:cBhvr>
                                        <p:cTn id="12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3" grpId="0"/>
      <p:bldP spid="104" grpId="0"/>
      <p:bldP spid="105" grpId="0"/>
      <p:bldP spid="106" grpId="0"/>
      <p:bldP spid="111" grpId="0"/>
      <p:bldP spid="1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55"/>
          <p:cNvSpPr txBox="1">
            <a:spLocks noGrp="1"/>
          </p:cNvSpPr>
          <p:nvPr>
            <p:ph type="sldNum" idx="12"/>
          </p:nvPr>
        </p:nvSpPr>
        <p:spPr>
          <a:xfrm>
            <a:off x="415548" y="4450773"/>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13</a:t>
            </a:fld>
            <a:endParaRPr sz="3200"/>
          </a:p>
        </p:txBody>
      </p:sp>
      <p:sp>
        <p:nvSpPr>
          <p:cNvPr id="7" name="Google Shape;1240;p56">
            <a:extLst>
              <a:ext uri="{FF2B5EF4-FFF2-40B4-BE49-F238E27FC236}">
                <a16:creationId xmlns:a16="http://schemas.microsoft.com/office/drawing/2014/main" id="{DBBC76BE-1026-42BA-80A1-27AA6ED302FF}"/>
              </a:ext>
            </a:extLst>
          </p:cNvPr>
          <p:cNvSpPr txBox="1">
            <a:spLocks/>
          </p:cNvSpPr>
          <p:nvPr/>
        </p:nvSpPr>
        <p:spPr>
          <a:xfrm>
            <a:off x="189894" y="401413"/>
            <a:ext cx="3616562" cy="673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Architects Daughter"/>
              <a:buNone/>
              <a:defRPr sz="6500" b="1" i="0" u="none" strike="noStrike" cap="none">
                <a:solidFill>
                  <a:schemeClr val="dk2"/>
                </a:solidFill>
                <a:latin typeface="Architects Daughter"/>
                <a:ea typeface="Architects Daughter"/>
                <a:cs typeface="Architects Daughter"/>
                <a:sym typeface="Architects Daughter"/>
              </a:defRPr>
            </a:lvl1pPr>
            <a:lvl2pPr marR="0" lvl="1"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2pPr>
            <a:lvl3pPr marR="0" lvl="2"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3pPr>
            <a:lvl4pPr marR="0" lvl="3"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4pPr>
            <a:lvl5pPr marR="0" lvl="4"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5pPr>
            <a:lvl6pPr marR="0" lvl="5"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6pPr>
            <a:lvl7pPr marR="0" lvl="6"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7pPr>
            <a:lvl8pPr marR="0" lvl="7"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8pPr>
            <a:lvl9pPr marR="0" lvl="8"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9pPr>
          </a:lstStyle>
          <a:p>
            <a:r>
              <a:rPr lang="en-US" sz="3200">
                <a:latin typeface="Amasis MT Pro" panose="02040504050005020304" pitchFamily="18" charset="0"/>
              </a:rPr>
              <a:t>Giải thuật </a:t>
            </a:r>
            <a:r>
              <a:rPr lang="en-US" sz="3200">
                <a:solidFill>
                  <a:schemeClr val="lt2"/>
                </a:solidFill>
                <a:latin typeface="Amasis MT Pro" panose="02040504050005020304" pitchFamily="18" charset="0"/>
              </a:rPr>
              <a:t>DFS</a:t>
            </a:r>
          </a:p>
        </p:txBody>
      </p:sp>
      <p:pic>
        <p:nvPicPr>
          <p:cNvPr id="8" name="Hình ảnh 7" descr="Ảnh có chứa văn bản, thiết bị điện tử, máy tính, màn hình&#10;&#10;Mô tả được tạo tự động">
            <a:extLst>
              <a:ext uri="{FF2B5EF4-FFF2-40B4-BE49-F238E27FC236}">
                <a16:creationId xmlns:a16="http://schemas.microsoft.com/office/drawing/2014/main" id="{20AEBFB1-E781-48F0-B082-0219EA528815}"/>
              </a:ext>
            </a:extLst>
          </p:cNvPr>
          <p:cNvPicPr>
            <a:picLocks noChangeAspect="1"/>
          </p:cNvPicPr>
          <p:nvPr/>
        </p:nvPicPr>
        <p:blipFill>
          <a:blip r:embed="rId3"/>
          <a:stretch>
            <a:fillRect/>
          </a:stretch>
        </p:blipFill>
        <p:spPr>
          <a:xfrm>
            <a:off x="728937" y="1074613"/>
            <a:ext cx="3843063" cy="2541180"/>
          </a:xfrm>
          <a:prstGeom prst="rect">
            <a:avLst/>
          </a:prstGeom>
        </p:spPr>
      </p:pic>
      <p:grpSp>
        <p:nvGrpSpPr>
          <p:cNvPr id="9" name="Google Shape;1196;p53">
            <a:extLst>
              <a:ext uri="{FF2B5EF4-FFF2-40B4-BE49-F238E27FC236}">
                <a16:creationId xmlns:a16="http://schemas.microsoft.com/office/drawing/2014/main" id="{022CE051-D130-4F7D-82C5-87703E264A39}"/>
              </a:ext>
            </a:extLst>
          </p:cNvPr>
          <p:cNvGrpSpPr/>
          <p:nvPr/>
        </p:nvGrpSpPr>
        <p:grpSpPr>
          <a:xfrm rot="5400000">
            <a:off x="4791075" y="601048"/>
            <a:ext cx="3178411" cy="3616562"/>
            <a:chOff x="2518765" y="1164350"/>
            <a:chExt cx="4095110" cy="5912139"/>
          </a:xfrm>
        </p:grpSpPr>
        <p:grpSp>
          <p:nvGrpSpPr>
            <p:cNvPr id="10" name="Google Shape;1197;p53">
              <a:extLst>
                <a:ext uri="{FF2B5EF4-FFF2-40B4-BE49-F238E27FC236}">
                  <a16:creationId xmlns:a16="http://schemas.microsoft.com/office/drawing/2014/main" id="{47210545-6B80-42BE-9636-BD4831B7F56E}"/>
                </a:ext>
              </a:extLst>
            </p:cNvPr>
            <p:cNvGrpSpPr/>
            <p:nvPr/>
          </p:nvGrpSpPr>
          <p:grpSpPr>
            <a:xfrm>
              <a:off x="2518765" y="1164350"/>
              <a:ext cx="4095110" cy="5912139"/>
              <a:chOff x="2518765" y="1164350"/>
              <a:chExt cx="4095110" cy="5912139"/>
            </a:xfrm>
          </p:grpSpPr>
          <p:grpSp>
            <p:nvGrpSpPr>
              <p:cNvPr id="12" name="Google Shape;1198;p53">
                <a:extLst>
                  <a:ext uri="{FF2B5EF4-FFF2-40B4-BE49-F238E27FC236}">
                    <a16:creationId xmlns:a16="http://schemas.microsoft.com/office/drawing/2014/main" id="{F48A6488-24FC-4240-9C63-F72E46A3D688}"/>
                  </a:ext>
                </a:extLst>
              </p:cNvPr>
              <p:cNvGrpSpPr/>
              <p:nvPr/>
            </p:nvGrpSpPr>
            <p:grpSpPr>
              <a:xfrm>
                <a:off x="2518765" y="1164350"/>
                <a:ext cx="4043235" cy="5850787"/>
                <a:chOff x="2518765" y="1164350"/>
                <a:chExt cx="4043235" cy="5850787"/>
              </a:xfrm>
            </p:grpSpPr>
            <p:sp>
              <p:nvSpPr>
                <p:cNvPr id="14" name="Google Shape;1199;p53">
                  <a:extLst>
                    <a:ext uri="{FF2B5EF4-FFF2-40B4-BE49-F238E27FC236}">
                      <a16:creationId xmlns:a16="http://schemas.microsoft.com/office/drawing/2014/main" id="{07E82315-41D5-45E0-8B38-9D50871FE419}"/>
                    </a:ext>
                  </a:extLst>
                </p:cNvPr>
                <p:cNvSpPr/>
                <p:nvPr/>
              </p:nvSpPr>
              <p:spPr>
                <a:xfrm rot="-1452">
                  <a:off x="2519883" y="1573643"/>
                  <a:ext cx="4041000" cy="5440641"/>
                </a:xfrm>
                <a:custGeom>
                  <a:avLst/>
                  <a:gdLst/>
                  <a:ahLst/>
                  <a:cxnLst/>
                  <a:rect l="l" t="t" r="r" b="b"/>
                  <a:pathLst>
                    <a:path w="15881" h="8682" extrusionOk="0">
                      <a:moveTo>
                        <a:pt x="83" y="1"/>
                      </a:moveTo>
                      <a:cubicBezTo>
                        <a:pt x="83" y="2128"/>
                        <a:pt x="0" y="2128"/>
                        <a:pt x="0" y="4254"/>
                      </a:cubicBezTo>
                      <a:lnTo>
                        <a:pt x="0" y="8516"/>
                      </a:lnTo>
                      <a:cubicBezTo>
                        <a:pt x="0" y="8543"/>
                        <a:pt x="20" y="8550"/>
                        <a:pt x="47" y="8550"/>
                      </a:cubicBezTo>
                      <a:cubicBezTo>
                        <a:pt x="78" y="8550"/>
                        <a:pt x="118" y="8541"/>
                        <a:pt x="149" y="8541"/>
                      </a:cubicBezTo>
                      <a:cubicBezTo>
                        <a:pt x="2085" y="8541"/>
                        <a:pt x="2085" y="8673"/>
                        <a:pt x="4030" y="8673"/>
                      </a:cubicBezTo>
                      <a:cubicBezTo>
                        <a:pt x="5967" y="8673"/>
                        <a:pt x="5967" y="8582"/>
                        <a:pt x="7911" y="8582"/>
                      </a:cubicBezTo>
                      <a:cubicBezTo>
                        <a:pt x="9848" y="8582"/>
                        <a:pt x="9848" y="8682"/>
                        <a:pt x="11784" y="8682"/>
                      </a:cubicBezTo>
                      <a:cubicBezTo>
                        <a:pt x="13729" y="8682"/>
                        <a:pt x="13729" y="8591"/>
                        <a:pt x="15665" y="8591"/>
                      </a:cubicBezTo>
                      <a:cubicBezTo>
                        <a:pt x="15723" y="8591"/>
                        <a:pt x="15748" y="8574"/>
                        <a:pt x="15748" y="8516"/>
                      </a:cubicBezTo>
                      <a:cubicBezTo>
                        <a:pt x="15748" y="6406"/>
                        <a:pt x="15872" y="6406"/>
                        <a:pt x="15881" y="4296"/>
                      </a:cubicBezTo>
                      <a:cubicBezTo>
                        <a:pt x="15881" y="2186"/>
                        <a:pt x="15789" y="2186"/>
                        <a:pt x="15789" y="75"/>
                      </a:cubicBezTo>
                      <a:lnTo>
                        <a:pt x="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00;p53">
                  <a:extLst>
                    <a:ext uri="{FF2B5EF4-FFF2-40B4-BE49-F238E27FC236}">
                      <a16:creationId xmlns:a16="http://schemas.microsoft.com/office/drawing/2014/main" id="{39D29D1D-F80A-4F52-849A-50C0A7D94EBB}"/>
                    </a:ext>
                  </a:extLst>
                </p:cNvPr>
                <p:cNvSpPr/>
                <p:nvPr/>
              </p:nvSpPr>
              <p:spPr>
                <a:xfrm>
                  <a:off x="2529707" y="1164350"/>
                  <a:ext cx="4005376" cy="448391"/>
                </a:xfrm>
                <a:custGeom>
                  <a:avLst/>
                  <a:gdLst/>
                  <a:ahLst/>
                  <a:cxnLst/>
                  <a:rect l="l" t="t" r="r" b="b"/>
                  <a:pathLst>
                    <a:path w="15741" h="1855" extrusionOk="0">
                      <a:moveTo>
                        <a:pt x="249" y="1"/>
                      </a:moveTo>
                      <a:lnTo>
                        <a:pt x="249" y="812"/>
                      </a:lnTo>
                      <a:cubicBezTo>
                        <a:pt x="406" y="903"/>
                        <a:pt x="505" y="1076"/>
                        <a:pt x="505" y="1258"/>
                      </a:cubicBezTo>
                      <a:cubicBezTo>
                        <a:pt x="514" y="1540"/>
                        <a:pt x="282" y="1772"/>
                        <a:pt x="0" y="1772"/>
                      </a:cubicBezTo>
                      <a:lnTo>
                        <a:pt x="1294" y="1778"/>
                      </a:lnTo>
                      <a:lnTo>
                        <a:pt x="1294" y="1778"/>
                      </a:lnTo>
                      <a:cubicBezTo>
                        <a:pt x="1104" y="1680"/>
                        <a:pt x="974" y="1483"/>
                        <a:pt x="969" y="1258"/>
                      </a:cubicBezTo>
                      <a:cubicBezTo>
                        <a:pt x="960" y="994"/>
                        <a:pt x="1134" y="762"/>
                        <a:pt x="1382" y="696"/>
                      </a:cubicBezTo>
                      <a:lnTo>
                        <a:pt x="1325" y="1"/>
                      </a:lnTo>
                      <a:close/>
                      <a:moveTo>
                        <a:pt x="1780" y="1"/>
                      </a:moveTo>
                      <a:lnTo>
                        <a:pt x="1838" y="737"/>
                      </a:lnTo>
                      <a:cubicBezTo>
                        <a:pt x="2028" y="845"/>
                        <a:pt x="2144" y="1043"/>
                        <a:pt x="2152" y="1258"/>
                      </a:cubicBezTo>
                      <a:cubicBezTo>
                        <a:pt x="2158" y="1482"/>
                        <a:pt x="2032" y="1683"/>
                        <a:pt x="1847" y="1781"/>
                      </a:cubicBezTo>
                      <a:lnTo>
                        <a:pt x="1847" y="1781"/>
                      </a:lnTo>
                      <a:lnTo>
                        <a:pt x="3047" y="1788"/>
                      </a:lnTo>
                      <a:lnTo>
                        <a:pt x="3047" y="1788"/>
                      </a:lnTo>
                      <a:cubicBezTo>
                        <a:pt x="2796" y="1742"/>
                        <a:pt x="2606" y="1523"/>
                        <a:pt x="2599" y="1258"/>
                      </a:cubicBezTo>
                      <a:cubicBezTo>
                        <a:pt x="2591" y="1027"/>
                        <a:pt x="2740" y="820"/>
                        <a:pt x="2955" y="745"/>
                      </a:cubicBezTo>
                      <a:lnTo>
                        <a:pt x="2905" y="1"/>
                      </a:lnTo>
                      <a:close/>
                      <a:moveTo>
                        <a:pt x="3360" y="1"/>
                      </a:moveTo>
                      <a:lnTo>
                        <a:pt x="3410" y="795"/>
                      </a:lnTo>
                      <a:cubicBezTo>
                        <a:pt x="3575" y="894"/>
                        <a:pt x="3675" y="1068"/>
                        <a:pt x="3675" y="1258"/>
                      </a:cubicBezTo>
                      <a:cubicBezTo>
                        <a:pt x="3682" y="1525"/>
                        <a:pt x="3491" y="1745"/>
                        <a:pt x="3237" y="1789"/>
                      </a:cubicBezTo>
                      <a:lnTo>
                        <a:pt x="3237" y="1789"/>
                      </a:lnTo>
                      <a:lnTo>
                        <a:pt x="4708" y="1796"/>
                      </a:lnTo>
                      <a:lnTo>
                        <a:pt x="4708" y="1796"/>
                      </a:lnTo>
                      <a:cubicBezTo>
                        <a:pt x="4415" y="1792"/>
                        <a:pt x="4179" y="1553"/>
                        <a:pt x="4171" y="1258"/>
                      </a:cubicBezTo>
                      <a:cubicBezTo>
                        <a:pt x="4171" y="1035"/>
                        <a:pt x="4312" y="828"/>
                        <a:pt x="4519" y="754"/>
                      </a:cubicBezTo>
                      <a:lnTo>
                        <a:pt x="4486" y="1"/>
                      </a:lnTo>
                      <a:close/>
                      <a:moveTo>
                        <a:pt x="3047" y="1788"/>
                      </a:moveTo>
                      <a:cubicBezTo>
                        <a:pt x="3079" y="1793"/>
                        <a:pt x="3112" y="1796"/>
                        <a:pt x="3145" y="1796"/>
                      </a:cubicBezTo>
                      <a:cubicBezTo>
                        <a:pt x="3177" y="1796"/>
                        <a:pt x="3207" y="1794"/>
                        <a:pt x="3237" y="1789"/>
                      </a:cubicBezTo>
                      <a:lnTo>
                        <a:pt x="3237" y="1789"/>
                      </a:lnTo>
                      <a:lnTo>
                        <a:pt x="3047" y="1788"/>
                      </a:lnTo>
                      <a:close/>
                      <a:moveTo>
                        <a:pt x="4708" y="1796"/>
                      </a:moveTo>
                      <a:cubicBezTo>
                        <a:pt x="4711" y="1796"/>
                        <a:pt x="4714" y="1796"/>
                        <a:pt x="4717" y="1796"/>
                      </a:cubicBezTo>
                      <a:cubicBezTo>
                        <a:pt x="4718" y="1796"/>
                        <a:pt x="4720" y="1796"/>
                        <a:pt x="4721" y="1796"/>
                      </a:cubicBezTo>
                      <a:lnTo>
                        <a:pt x="4721" y="1796"/>
                      </a:lnTo>
                      <a:lnTo>
                        <a:pt x="4708" y="1796"/>
                      </a:lnTo>
                      <a:close/>
                      <a:moveTo>
                        <a:pt x="1294" y="1778"/>
                      </a:moveTo>
                      <a:lnTo>
                        <a:pt x="1294" y="1778"/>
                      </a:lnTo>
                      <a:cubicBezTo>
                        <a:pt x="1378" y="1822"/>
                        <a:pt x="1472" y="1846"/>
                        <a:pt x="1573" y="1846"/>
                      </a:cubicBezTo>
                      <a:cubicBezTo>
                        <a:pt x="1578" y="1846"/>
                        <a:pt x="1582" y="1846"/>
                        <a:pt x="1587" y="1846"/>
                      </a:cubicBezTo>
                      <a:cubicBezTo>
                        <a:pt x="1680" y="1846"/>
                        <a:pt x="1769" y="1823"/>
                        <a:pt x="1847" y="1781"/>
                      </a:cubicBezTo>
                      <a:lnTo>
                        <a:pt x="1847" y="1781"/>
                      </a:lnTo>
                      <a:lnTo>
                        <a:pt x="1294" y="1778"/>
                      </a:lnTo>
                      <a:close/>
                      <a:moveTo>
                        <a:pt x="4941" y="1"/>
                      </a:moveTo>
                      <a:lnTo>
                        <a:pt x="4974" y="795"/>
                      </a:lnTo>
                      <a:cubicBezTo>
                        <a:pt x="5139" y="886"/>
                        <a:pt x="5247" y="1068"/>
                        <a:pt x="5247" y="1258"/>
                      </a:cubicBezTo>
                      <a:cubicBezTo>
                        <a:pt x="5255" y="1547"/>
                        <a:pt x="5017" y="1795"/>
                        <a:pt x="4721" y="1796"/>
                      </a:cubicBezTo>
                      <a:lnTo>
                        <a:pt x="4721" y="1796"/>
                      </a:lnTo>
                      <a:lnTo>
                        <a:pt x="15734" y="1854"/>
                      </a:lnTo>
                      <a:lnTo>
                        <a:pt x="15734" y="1854"/>
                      </a:lnTo>
                      <a:cubicBezTo>
                        <a:pt x="15406" y="1851"/>
                        <a:pt x="15136" y="1587"/>
                        <a:pt x="15128" y="1258"/>
                      </a:cubicBezTo>
                      <a:cubicBezTo>
                        <a:pt x="15128" y="1010"/>
                        <a:pt x="15277" y="779"/>
                        <a:pt x="15508" y="696"/>
                      </a:cubicBezTo>
                      <a:lnTo>
                        <a:pt x="15508" y="1"/>
                      </a:lnTo>
                      <a:lnTo>
                        <a:pt x="14416" y="1"/>
                      </a:lnTo>
                      <a:lnTo>
                        <a:pt x="14383" y="803"/>
                      </a:lnTo>
                      <a:cubicBezTo>
                        <a:pt x="14557" y="886"/>
                        <a:pt x="14664" y="1060"/>
                        <a:pt x="14673" y="1258"/>
                      </a:cubicBezTo>
                      <a:cubicBezTo>
                        <a:pt x="14673" y="1540"/>
                        <a:pt x="14449" y="1772"/>
                        <a:pt x="14168" y="1772"/>
                      </a:cubicBezTo>
                      <a:cubicBezTo>
                        <a:pt x="13878" y="1772"/>
                        <a:pt x="13655" y="1540"/>
                        <a:pt x="13647" y="1258"/>
                      </a:cubicBezTo>
                      <a:cubicBezTo>
                        <a:pt x="13647" y="1060"/>
                        <a:pt x="13754" y="878"/>
                        <a:pt x="13936" y="795"/>
                      </a:cubicBezTo>
                      <a:lnTo>
                        <a:pt x="13961" y="1"/>
                      </a:lnTo>
                      <a:lnTo>
                        <a:pt x="12827" y="1"/>
                      </a:lnTo>
                      <a:lnTo>
                        <a:pt x="12827" y="803"/>
                      </a:lnTo>
                      <a:cubicBezTo>
                        <a:pt x="12993" y="894"/>
                        <a:pt x="13100" y="1068"/>
                        <a:pt x="13100" y="1258"/>
                      </a:cubicBezTo>
                      <a:cubicBezTo>
                        <a:pt x="13109" y="1540"/>
                        <a:pt x="12877" y="1772"/>
                        <a:pt x="12596" y="1772"/>
                      </a:cubicBezTo>
                      <a:cubicBezTo>
                        <a:pt x="12306" y="1772"/>
                        <a:pt x="12074" y="1540"/>
                        <a:pt x="12066" y="1258"/>
                      </a:cubicBezTo>
                      <a:cubicBezTo>
                        <a:pt x="12066" y="1052"/>
                        <a:pt x="12182" y="861"/>
                        <a:pt x="12372" y="779"/>
                      </a:cubicBezTo>
                      <a:lnTo>
                        <a:pt x="12372" y="1"/>
                      </a:lnTo>
                      <a:lnTo>
                        <a:pt x="11247" y="1"/>
                      </a:lnTo>
                      <a:lnTo>
                        <a:pt x="11263" y="795"/>
                      </a:lnTo>
                      <a:cubicBezTo>
                        <a:pt x="11437" y="886"/>
                        <a:pt x="11545" y="1060"/>
                        <a:pt x="11545" y="1258"/>
                      </a:cubicBezTo>
                      <a:cubicBezTo>
                        <a:pt x="11553" y="1548"/>
                        <a:pt x="11321" y="1788"/>
                        <a:pt x="11032" y="1788"/>
                      </a:cubicBezTo>
                      <a:cubicBezTo>
                        <a:pt x="10734" y="1780"/>
                        <a:pt x="10494" y="1548"/>
                        <a:pt x="10494" y="1258"/>
                      </a:cubicBezTo>
                      <a:cubicBezTo>
                        <a:pt x="10485" y="1043"/>
                        <a:pt x="10609" y="845"/>
                        <a:pt x="10816" y="762"/>
                      </a:cubicBezTo>
                      <a:lnTo>
                        <a:pt x="10800" y="1"/>
                      </a:lnTo>
                      <a:lnTo>
                        <a:pt x="9707" y="1"/>
                      </a:lnTo>
                      <a:lnTo>
                        <a:pt x="9674" y="745"/>
                      </a:lnTo>
                      <a:cubicBezTo>
                        <a:pt x="9873" y="836"/>
                        <a:pt x="9997" y="1035"/>
                        <a:pt x="10005" y="1258"/>
                      </a:cubicBezTo>
                      <a:cubicBezTo>
                        <a:pt x="10014" y="1565"/>
                        <a:pt x="9757" y="1821"/>
                        <a:pt x="9451" y="1821"/>
                      </a:cubicBezTo>
                      <a:cubicBezTo>
                        <a:pt x="9136" y="1821"/>
                        <a:pt x="8880" y="1573"/>
                        <a:pt x="8872" y="1258"/>
                      </a:cubicBezTo>
                      <a:cubicBezTo>
                        <a:pt x="8872" y="1027"/>
                        <a:pt x="9004" y="820"/>
                        <a:pt x="9219" y="737"/>
                      </a:cubicBezTo>
                      <a:lnTo>
                        <a:pt x="9252" y="1"/>
                      </a:lnTo>
                      <a:lnTo>
                        <a:pt x="8152" y="1"/>
                      </a:lnTo>
                      <a:lnTo>
                        <a:pt x="8085" y="795"/>
                      </a:lnTo>
                      <a:cubicBezTo>
                        <a:pt x="8259" y="886"/>
                        <a:pt x="8375" y="1060"/>
                        <a:pt x="8375" y="1258"/>
                      </a:cubicBezTo>
                      <a:cubicBezTo>
                        <a:pt x="8383" y="1535"/>
                        <a:pt x="8160" y="1763"/>
                        <a:pt x="7885" y="1763"/>
                      </a:cubicBezTo>
                      <a:cubicBezTo>
                        <a:pt x="7880" y="1763"/>
                        <a:pt x="7875" y="1763"/>
                        <a:pt x="7870" y="1763"/>
                      </a:cubicBezTo>
                      <a:cubicBezTo>
                        <a:pt x="7589" y="1763"/>
                        <a:pt x="7357" y="1540"/>
                        <a:pt x="7357" y="1258"/>
                      </a:cubicBezTo>
                      <a:cubicBezTo>
                        <a:pt x="7349" y="1060"/>
                        <a:pt x="7457" y="886"/>
                        <a:pt x="7630" y="795"/>
                      </a:cubicBezTo>
                      <a:lnTo>
                        <a:pt x="7697" y="1"/>
                      </a:lnTo>
                      <a:lnTo>
                        <a:pt x="6571" y="1"/>
                      </a:lnTo>
                      <a:lnTo>
                        <a:pt x="6521" y="762"/>
                      </a:lnTo>
                      <a:cubicBezTo>
                        <a:pt x="6720" y="853"/>
                        <a:pt x="6836" y="1043"/>
                        <a:pt x="6844" y="1258"/>
                      </a:cubicBezTo>
                      <a:cubicBezTo>
                        <a:pt x="6852" y="1556"/>
                        <a:pt x="6604" y="1805"/>
                        <a:pt x="6298" y="1805"/>
                      </a:cubicBezTo>
                      <a:cubicBezTo>
                        <a:pt x="6000" y="1805"/>
                        <a:pt x="5752" y="1565"/>
                        <a:pt x="5744" y="1258"/>
                      </a:cubicBezTo>
                      <a:cubicBezTo>
                        <a:pt x="5735" y="1035"/>
                        <a:pt x="5868" y="836"/>
                        <a:pt x="6066" y="754"/>
                      </a:cubicBezTo>
                      <a:lnTo>
                        <a:pt x="6116" y="1"/>
                      </a:lnTo>
                      <a:close/>
                      <a:moveTo>
                        <a:pt x="15734" y="1854"/>
                      </a:moveTo>
                      <a:cubicBezTo>
                        <a:pt x="15736" y="1854"/>
                        <a:pt x="15738" y="1854"/>
                        <a:pt x="15740" y="1854"/>
                      </a:cubicBezTo>
                      <a:lnTo>
                        <a:pt x="15734" y="185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201;p53">
                <a:extLst>
                  <a:ext uri="{FF2B5EF4-FFF2-40B4-BE49-F238E27FC236}">
                    <a16:creationId xmlns:a16="http://schemas.microsoft.com/office/drawing/2014/main" id="{B0C1874C-3217-4B9F-8B0D-796EA8AF433E}"/>
                  </a:ext>
                </a:extLst>
              </p:cNvPr>
              <p:cNvSpPr/>
              <p:nvPr/>
            </p:nvSpPr>
            <p:spPr>
              <a:xfrm>
                <a:off x="2572915" y="1630227"/>
                <a:ext cx="4040960" cy="5446262"/>
              </a:xfrm>
              <a:custGeom>
                <a:avLst/>
                <a:gdLst/>
                <a:ahLst/>
                <a:cxnLst/>
                <a:rect l="l" t="t" r="r" b="b"/>
                <a:pathLst>
                  <a:path w="15881" h="8682" fill="none" extrusionOk="0">
                    <a:moveTo>
                      <a:pt x="83" y="1"/>
                    </a:moveTo>
                    <a:cubicBezTo>
                      <a:pt x="83" y="2128"/>
                      <a:pt x="0" y="2128"/>
                      <a:pt x="0" y="4254"/>
                    </a:cubicBezTo>
                    <a:lnTo>
                      <a:pt x="0" y="8516"/>
                    </a:lnTo>
                    <a:cubicBezTo>
                      <a:pt x="0" y="8574"/>
                      <a:pt x="91" y="8541"/>
                      <a:pt x="149" y="8541"/>
                    </a:cubicBezTo>
                    <a:cubicBezTo>
                      <a:pt x="2085" y="8541"/>
                      <a:pt x="2085" y="8673"/>
                      <a:pt x="4030" y="8673"/>
                    </a:cubicBezTo>
                    <a:cubicBezTo>
                      <a:pt x="5967" y="8673"/>
                      <a:pt x="5967" y="8582"/>
                      <a:pt x="7911" y="8582"/>
                    </a:cubicBezTo>
                    <a:cubicBezTo>
                      <a:pt x="9848" y="8582"/>
                      <a:pt x="9848" y="8682"/>
                      <a:pt x="11784" y="8682"/>
                    </a:cubicBezTo>
                    <a:cubicBezTo>
                      <a:pt x="13729" y="8682"/>
                      <a:pt x="13729" y="8591"/>
                      <a:pt x="15665" y="8591"/>
                    </a:cubicBezTo>
                    <a:cubicBezTo>
                      <a:pt x="15723" y="8591"/>
                      <a:pt x="15748" y="8574"/>
                      <a:pt x="15748" y="8516"/>
                    </a:cubicBezTo>
                    <a:cubicBezTo>
                      <a:pt x="15748" y="6406"/>
                      <a:pt x="15872" y="6406"/>
                      <a:pt x="15881" y="4296"/>
                    </a:cubicBezTo>
                    <a:cubicBezTo>
                      <a:pt x="15881" y="2186"/>
                      <a:pt x="15789" y="2186"/>
                      <a:pt x="15789" y="75"/>
                    </a:cubicBez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202;p53">
              <a:extLst>
                <a:ext uri="{FF2B5EF4-FFF2-40B4-BE49-F238E27FC236}">
                  <a16:creationId xmlns:a16="http://schemas.microsoft.com/office/drawing/2014/main" id="{61B33DC5-656A-464E-9C87-E7813AA52CAB}"/>
                </a:ext>
              </a:extLst>
            </p:cNvPr>
            <p:cNvSpPr/>
            <p:nvPr/>
          </p:nvSpPr>
          <p:spPr>
            <a:xfrm>
              <a:off x="2583327" y="1195014"/>
              <a:ext cx="4005376" cy="448391"/>
            </a:xfrm>
            <a:custGeom>
              <a:avLst/>
              <a:gdLst/>
              <a:ahLst/>
              <a:cxnLst/>
              <a:rect l="l" t="t" r="r" b="b"/>
              <a:pathLst>
                <a:path w="15741" h="1855" fill="none" extrusionOk="0">
                  <a:moveTo>
                    <a:pt x="15740" y="1854"/>
                  </a:moveTo>
                  <a:cubicBezTo>
                    <a:pt x="15409" y="1854"/>
                    <a:pt x="15136" y="1589"/>
                    <a:pt x="15128" y="1258"/>
                  </a:cubicBezTo>
                  <a:cubicBezTo>
                    <a:pt x="15128" y="1010"/>
                    <a:pt x="15277" y="779"/>
                    <a:pt x="15508" y="696"/>
                  </a:cubicBezTo>
                  <a:lnTo>
                    <a:pt x="15508" y="1"/>
                  </a:lnTo>
                  <a:lnTo>
                    <a:pt x="14416" y="1"/>
                  </a:lnTo>
                  <a:lnTo>
                    <a:pt x="14383" y="803"/>
                  </a:lnTo>
                  <a:cubicBezTo>
                    <a:pt x="14557" y="886"/>
                    <a:pt x="14664" y="1060"/>
                    <a:pt x="14673" y="1258"/>
                  </a:cubicBezTo>
                  <a:cubicBezTo>
                    <a:pt x="14673" y="1540"/>
                    <a:pt x="14449" y="1772"/>
                    <a:pt x="14168" y="1772"/>
                  </a:cubicBezTo>
                  <a:cubicBezTo>
                    <a:pt x="13878" y="1772"/>
                    <a:pt x="13655" y="1540"/>
                    <a:pt x="13647" y="1258"/>
                  </a:cubicBezTo>
                  <a:cubicBezTo>
                    <a:pt x="13647" y="1060"/>
                    <a:pt x="13754" y="878"/>
                    <a:pt x="13936" y="795"/>
                  </a:cubicBezTo>
                  <a:lnTo>
                    <a:pt x="13961" y="1"/>
                  </a:lnTo>
                  <a:lnTo>
                    <a:pt x="12827" y="1"/>
                  </a:lnTo>
                  <a:lnTo>
                    <a:pt x="12827" y="803"/>
                  </a:lnTo>
                  <a:cubicBezTo>
                    <a:pt x="12993" y="894"/>
                    <a:pt x="13100" y="1068"/>
                    <a:pt x="13100" y="1258"/>
                  </a:cubicBezTo>
                  <a:cubicBezTo>
                    <a:pt x="13109" y="1540"/>
                    <a:pt x="12877" y="1772"/>
                    <a:pt x="12596" y="1772"/>
                  </a:cubicBezTo>
                  <a:cubicBezTo>
                    <a:pt x="12306" y="1772"/>
                    <a:pt x="12074" y="1540"/>
                    <a:pt x="12066" y="1258"/>
                  </a:cubicBezTo>
                  <a:cubicBezTo>
                    <a:pt x="12066" y="1052"/>
                    <a:pt x="12182" y="861"/>
                    <a:pt x="12372" y="779"/>
                  </a:cubicBezTo>
                  <a:lnTo>
                    <a:pt x="12372" y="1"/>
                  </a:lnTo>
                  <a:lnTo>
                    <a:pt x="11247" y="1"/>
                  </a:lnTo>
                  <a:lnTo>
                    <a:pt x="11263" y="795"/>
                  </a:lnTo>
                  <a:cubicBezTo>
                    <a:pt x="11437" y="886"/>
                    <a:pt x="11545" y="1060"/>
                    <a:pt x="11545" y="1258"/>
                  </a:cubicBezTo>
                  <a:cubicBezTo>
                    <a:pt x="11553" y="1548"/>
                    <a:pt x="11321" y="1788"/>
                    <a:pt x="11032" y="1788"/>
                  </a:cubicBezTo>
                  <a:cubicBezTo>
                    <a:pt x="10734" y="1780"/>
                    <a:pt x="10494" y="1548"/>
                    <a:pt x="10494" y="1258"/>
                  </a:cubicBezTo>
                  <a:cubicBezTo>
                    <a:pt x="10485" y="1043"/>
                    <a:pt x="10609" y="845"/>
                    <a:pt x="10816" y="762"/>
                  </a:cubicBezTo>
                  <a:lnTo>
                    <a:pt x="10800" y="1"/>
                  </a:lnTo>
                  <a:lnTo>
                    <a:pt x="9707" y="1"/>
                  </a:lnTo>
                  <a:lnTo>
                    <a:pt x="9674" y="745"/>
                  </a:lnTo>
                  <a:cubicBezTo>
                    <a:pt x="9873" y="836"/>
                    <a:pt x="9997" y="1035"/>
                    <a:pt x="10005" y="1258"/>
                  </a:cubicBezTo>
                  <a:cubicBezTo>
                    <a:pt x="10014" y="1565"/>
                    <a:pt x="9757" y="1821"/>
                    <a:pt x="9451" y="1821"/>
                  </a:cubicBezTo>
                  <a:cubicBezTo>
                    <a:pt x="9136" y="1821"/>
                    <a:pt x="8880" y="1573"/>
                    <a:pt x="8872" y="1258"/>
                  </a:cubicBezTo>
                  <a:cubicBezTo>
                    <a:pt x="8872" y="1027"/>
                    <a:pt x="9004" y="820"/>
                    <a:pt x="9219" y="737"/>
                  </a:cubicBezTo>
                  <a:lnTo>
                    <a:pt x="9252" y="1"/>
                  </a:lnTo>
                  <a:lnTo>
                    <a:pt x="8152" y="1"/>
                  </a:lnTo>
                  <a:lnTo>
                    <a:pt x="8085" y="795"/>
                  </a:lnTo>
                  <a:cubicBezTo>
                    <a:pt x="8259" y="886"/>
                    <a:pt x="8375" y="1060"/>
                    <a:pt x="8375" y="1258"/>
                  </a:cubicBezTo>
                  <a:cubicBezTo>
                    <a:pt x="8383" y="1540"/>
                    <a:pt x="8152" y="1772"/>
                    <a:pt x="7870" y="1763"/>
                  </a:cubicBezTo>
                  <a:cubicBezTo>
                    <a:pt x="7589" y="1763"/>
                    <a:pt x="7357" y="1540"/>
                    <a:pt x="7357" y="1258"/>
                  </a:cubicBezTo>
                  <a:cubicBezTo>
                    <a:pt x="7349" y="1060"/>
                    <a:pt x="7457" y="886"/>
                    <a:pt x="7630" y="795"/>
                  </a:cubicBezTo>
                  <a:lnTo>
                    <a:pt x="7697" y="1"/>
                  </a:lnTo>
                  <a:lnTo>
                    <a:pt x="6571" y="1"/>
                  </a:lnTo>
                  <a:lnTo>
                    <a:pt x="6521" y="762"/>
                  </a:lnTo>
                  <a:cubicBezTo>
                    <a:pt x="6720" y="853"/>
                    <a:pt x="6836" y="1043"/>
                    <a:pt x="6844" y="1258"/>
                  </a:cubicBezTo>
                  <a:cubicBezTo>
                    <a:pt x="6852" y="1556"/>
                    <a:pt x="6604" y="1805"/>
                    <a:pt x="6298" y="1805"/>
                  </a:cubicBezTo>
                  <a:cubicBezTo>
                    <a:pt x="6000" y="1805"/>
                    <a:pt x="5752" y="1565"/>
                    <a:pt x="5744" y="1258"/>
                  </a:cubicBezTo>
                  <a:cubicBezTo>
                    <a:pt x="5735" y="1035"/>
                    <a:pt x="5868" y="836"/>
                    <a:pt x="6066" y="754"/>
                  </a:cubicBezTo>
                  <a:lnTo>
                    <a:pt x="6116" y="1"/>
                  </a:lnTo>
                  <a:lnTo>
                    <a:pt x="4941" y="1"/>
                  </a:lnTo>
                  <a:lnTo>
                    <a:pt x="4974" y="795"/>
                  </a:lnTo>
                  <a:cubicBezTo>
                    <a:pt x="5139" y="886"/>
                    <a:pt x="5247" y="1068"/>
                    <a:pt x="5247" y="1258"/>
                  </a:cubicBezTo>
                  <a:cubicBezTo>
                    <a:pt x="5255" y="1548"/>
                    <a:pt x="5015" y="1796"/>
                    <a:pt x="4717" y="1796"/>
                  </a:cubicBezTo>
                  <a:cubicBezTo>
                    <a:pt x="4419" y="1796"/>
                    <a:pt x="4180" y="1556"/>
                    <a:pt x="4171" y="1258"/>
                  </a:cubicBezTo>
                  <a:cubicBezTo>
                    <a:pt x="4171" y="1035"/>
                    <a:pt x="4312" y="828"/>
                    <a:pt x="4519" y="754"/>
                  </a:cubicBezTo>
                  <a:lnTo>
                    <a:pt x="4486" y="1"/>
                  </a:lnTo>
                  <a:lnTo>
                    <a:pt x="3360" y="1"/>
                  </a:lnTo>
                  <a:lnTo>
                    <a:pt x="3410" y="795"/>
                  </a:lnTo>
                  <a:cubicBezTo>
                    <a:pt x="3575" y="894"/>
                    <a:pt x="3675" y="1068"/>
                    <a:pt x="3675" y="1258"/>
                  </a:cubicBezTo>
                  <a:cubicBezTo>
                    <a:pt x="3683" y="1556"/>
                    <a:pt x="3443" y="1796"/>
                    <a:pt x="3145" y="1796"/>
                  </a:cubicBezTo>
                  <a:cubicBezTo>
                    <a:pt x="2847" y="1796"/>
                    <a:pt x="2607" y="1556"/>
                    <a:pt x="2599" y="1258"/>
                  </a:cubicBezTo>
                  <a:cubicBezTo>
                    <a:pt x="2591" y="1027"/>
                    <a:pt x="2740" y="820"/>
                    <a:pt x="2955" y="745"/>
                  </a:cubicBezTo>
                  <a:lnTo>
                    <a:pt x="2905" y="1"/>
                  </a:lnTo>
                  <a:lnTo>
                    <a:pt x="1780" y="1"/>
                  </a:lnTo>
                  <a:lnTo>
                    <a:pt x="1838" y="737"/>
                  </a:lnTo>
                  <a:cubicBezTo>
                    <a:pt x="2028" y="845"/>
                    <a:pt x="2144" y="1043"/>
                    <a:pt x="2152" y="1258"/>
                  </a:cubicBezTo>
                  <a:cubicBezTo>
                    <a:pt x="2160" y="1581"/>
                    <a:pt x="1896" y="1854"/>
                    <a:pt x="1573" y="1846"/>
                  </a:cubicBezTo>
                  <a:cubicBezTo>
                    <a:pt x="1242" y="1846"/>
                    <a:pt x="977" y="1581"/>
                    <a:pt x="969" y="1258"/>
                  </a:cubicBezTo>
                  <a:cubicBezTo>
                    <a:pt x="960" y="994"/>
                    <a:pt x="1134" y="762"/>
                    <a:pt x="1382" y="696"/>
                  </a:cubicBezTo>
                  <a:lnTo>
                    <a:pt x="1325" y="1"/>
                  </a:lnTo>
                  <a:lnTo>
                    <a:pt x="249" y="1"/>
                  </a:lnTo>
                  <a:lnTo>
                    <a:pt x="249" y="812"/>
                  </a:lnTo>
                  <a:cubicBezTo>
                    <a:pt x="406" y="903"/>
                    <a:pt x="505" y="1076"/>
                    <a:pt x="505" y="1258"/>
                  </a:cubicBezTo>
                  <a:cubicBezTo>
                    <a:pt x="514" y="1540"/>
                    <a:pt x="282" y="1772"/>
                    <a:pt x="0" y="1772"/>
                  </a:cubicBez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Hình ảnh 15">
            <a:extLst>
              <a:ext uri="{FF2B5EF4-FFF2-40B4-BE49-F238E27FC236}">
                <a16:creationId xmlns:a16="http://schemas.microsoft.com/office/drawing/2014/main" id="{272779A2-556E-4B42-A3BE-E102E4D7EDC5}"/>
              </a:ext>
            </a:extLst>
          </p:cNvPr>
          <p:cNvPicPr>
            <a:picLocks noChangeAspect="1"/>
          </p:cNvPicPr>
          <p:nvPr/>
        </p:nvPicPr>
        <p:blipFill>
          <a:blip r:embed="rId4"/>
          <a:stretch>
            <a:fillRect/>
          </a:stretch>
        </p:blipFill>
        <p:spPr>
          <a:xfrm>
            <a:off x="3195319" y="478032"/>
            <a:ext cx="478358" cy="478358"/>
          </a:xfrm>
          <a:prstGeom prst="rect">
            <a:avLst/>
          </a:prstGeom>
        </p:spPr>
      </p:pic>
      <p:sp>
        <p:nvSpPr>
          <p:cNvPr id="17" name="Google Shape;1242;p56">
            <a:extLst>
              <a:ext uri="{FF2B5EF4-FFF2-40B4-BE49-F238E27FC236}">
                <a16:creationId xmlns:a16="http://schemas.microsoft.com/office/drawing/2014/main" id="{D60A78B1-44EA-4FD4-AD3A-F0C1F231EA2D}"/>
              </a:ext>
            </a:extLst>
          </p:cNvPr>
          <p:cNvSpPr txBox="1"/>
          <p:nvPr/>
        </p:nvSpPr>
        <p:spPr>
          <a:xfrm>
            <a:off x="4609388" y="860715"/>
            <a:ext cx="3442073" cy="31378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 sz="2400">
                <a:solidFill>
                  <a:srgbClr val="151D30"/>
                </a:solidFill>
                <a:latin typeface="Titillium Web"/>
                <a:ea typeface="Titillium Web"/>
                <a:cs typeface="Titillium Web"/>
                <a:sym typeface="Titillium Web"/>
              </a:rPr>
              <a:t>Vì hạn chế của DFS là sẽ dễ rơi vào vòng lặp nên trong dạng bài toán này DFS sẽ rất mất thời gian nếu áp dụng vì nó chỉ tập trung giải quyết một nhánh và mở rộng sâu nó</a:t>
            </a:r>
            <a:endParaRPr sz="2400">
              <a:solidFill>
                <a:srgbClr val="151D30"/>
              </a:solidFill>
              <a:latin typeface="Titillium Web"/>
              <a:ea typeface="Titillium Web"/>
              <a:cs typeface="Titillium Web"/>
              <a:sym typeface="Titillium Web"/>
            </a:endParaRPr>
          </a:p>
        </p:txBody>
      </p:sp>
    </p:spTree>
    <p:extLst>
      <p:ext uri="{BB962C8B-B14F-4D97-AF65-F5344CB8AC3E}">
        <p14:creationId xmlns:p14="http://schemas.microsoft.com/office/powerpoint/2010/main" val="213300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55"/>
          <p:cNvSpPr txBox="1">
            <a:spLocks noGrp="1"/>
          </p:cNvSpPr>
          <p:nvPr>
            <p:ph type="sldNum" idx="12"/>
          </p:nvPr>
        </p:nvSpPr>
        <p:spPr>
          <a:xfrm>
            <a:off x="415548" y="4450773"/>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14</a:t>
            </a:fld>
            <a:endParaRPr sz="3200"/>
          </a:p>
        </p:txBody>
      </p:sp>
      <p:sp>
        <p:nvSpPr>
          <p:cNvPr id="19" name="Google Shape;1240;p56">
            <a:extLst>
              <a:ext uri="{FF2B5EF4-FFF2-40B4-BE49-F238E27FC236}">
                <a16:creationId xmlns:a16="http://schemas.microsoft.com/office/drawing/2014/main" id="{E9C3E2CD-B7BD-40DA-AF14-A5989E7AAFF4}"/>
              </a:ext>
            </a:extLst>
          </p:cNvPr>
          <p:cNvSpPr txBox="1">
            <a:spLocks/>
          </p:cNvSpPr>
          <p:nvPr/>
        </p:nvSpPr>
        <p:spPr>
          <a:xfrm>
            <a:off x="3792917" y="117439"/>
            <a:ext cx="4344719" cy="673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Architects Daughter"/>
              <a:buNone/>
              <a:defRPr sz="6500" b="1" i="0" u="none" strike="noStrike" cap="none">
                <a:solidFill>
                  <a:schemeClr val="dk2"/>
                </a:solidFill>
                <a:latin typeface="Architects Daughter"/>
                <a:ea typeface="Architects Daughter"/>
                <a:cs typeface="Architects Daughter"/>
                <a:sym typeface="Architects Daughter"/>
              </a:defRPr>
            </a:lvl1pPr>
            <a:lvl2pPr marR="0" lvl="1"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2pPr>
            <a:lvl3pPr marR="0" lvl="2"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3pPr>
            <a:lvl4pPr marR="0" lvl="3"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4pPr>
            <a:lvl5pPr marR="0" lvl="4"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5pPr>
            <a:lvl6pPr marR="0" lvl="5"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6pPr>
            <a:lvl7pPr marR="0" lvl="6"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7pPr>
            <a:lvl8pPr marR="0" lvl="7"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8pPr>
            <a:lvl9pPr marR="0" lvl="8" algn="ctr" rtl="0">
              <a:lnSpc>
                <a:spcPct val="100000"/>
              </a:lnSpc>
              <a:spcBef>
                <a:spcPts val="0"/>
              </a:spcBef>
              <a:spcAft>
                <a:spcPts val="0"/>
              </a:spcAft>
              <a:buClr>
                <a:schemeClr val="dk1"/>
              </a:buClr>
              <a:buSzPts val="5200"/>
              <a:buFont typeface="Architects Daughter"/>
              <a:buNone/>
              <a:defRPr sz="5200" b="0" i="0" u="none" strike="noStrike" cap="none">
                <a:solidFill>
                  <a:schemeClr val="dk1"/>
                </a:solidFill>
                <a:latin typeface="Architects Daughter"/>
                <a:ea typeface="Architects Daughter"/>
                <a:cs typeface="Architects Daughter"/>
                <a:sym typeface="Architects Daughter"/>
              </a:defRPr>
            </a:lvl9pPr>
          </a:lstStyle>
          <a:p>
            <a:r>
              <a:rPr lang="en-US" sz="3200">
                <a:hlinkClick r:id="rId3"/>
              </a:rPr>
              <a:t>Solved </a:t>
            </a:r>
            <a:r>
              <a:rPr lang="en-US" sz="3200">
                <a:solidFill>
                  <a:schemeClr val="lt2"/>
                </a:solidFill>
                <a:hlinkClick r:id="rId3"/>
              </a:rPr>
              <a:t>8-puzzle</a:t>
            </a:r>
          </a:p>
        </p:txBody>
      </p:sp>
      <p:pic>
        <p:nvPicPr>
          <p:cNvPr id="3" name="Hình ảnh 2" descr="Ảnh có chứa văn bản&#10;&#10;Mô tả được tạo tự động">
            <a:extLst>
              <a:ext uri="{FF2B5EF4-FFF2-40B4-BE49-F238E27FC236}">
                <a16:creationId xmlns:a16="http://schemas.microsoft.com/office/drawing/2014/main" id="{18D7B485-3F1B-407F-BEBB-5E3DA9672899}"/>
              </a:ext>
            </a:extLst>
          </p:cNvPr>
          <p:cNvPicPr>
            <a:picLocks noChangeAspect="1"/>
          </p:cNvPicPr>
          <p:nvPr/>
        </p:nvPicPr>
        <p:blipFill>
          <a:blip r:embed="rId4"/>
          <a:stretch>
            <a:fillRect/>
          </a:stretch>
        </p:blipFill>
        <p:spPr>
          <a:xfrm>
            <a:off x="0" y="457991"/>
            <a:ext cx="9128051" cy="4922230"/>
          </a:xfrm>
          <a:prstGeom prst="rect">
            <a:avLst/>
          </a:prstGeom>
        </p:spPr>
      </p:pic>
    </p:spTree>
    <p:extLst>
      <p:ext uri="{BB962C8B-B14F-4D97-AF65-F5344CB8AC3E}">
        <p14:creationId xmlns:p14="http://schemas.microsoft.com/office/powerpoint/2010/main" val="1515521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55"/>
          <p:cNvSpPr txBox="1">
            <a:spLocks noGrp="1"/>
          </p:cNvSpPr>
          <p:nvPr>
            <p:ph type="sldNum" idx="12"/>
          </p:nvPr>
        </p:nvSpPr>
        <p:spPr>
          <a:xfrm>
            <a:off x="415548" y="4450773"/>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15</a:t>
            </a:fld>
            <a:endParaRPr sz="3200"/>
          </a:p>
        </p:txBody>
      </p:sp>
      <p:sp>
        <p:nvSpPr>
          <p:cNvPr id="1225" name="Google Shape;1225;p55"/>
          <p:cNvSpPr txBox="1">
            <a:spLocks noGrp="1"/>
          </p:cNvSpPr>
          <p:nvPr>
            <p:ph type="title"/>
          </p:nvPr>
        </p:nvSpPr>
        <p:spPr>
          <a:xfrm>
            <a:off x="2945218" y="915960"/>
            <a:ext cx="4718100" cy="26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masis MT Pro" panose="02040504050005020304" pitchFamily="18" charset="0"/>
              </a:rPr>
              <a:t>Kết luận</a:t>
            </a:r>
            <a:br>
              <a:rPr lang="en">
                <a:latin typeface="Amasis MT Pro" panose="02040504050005020304" pitchFamily="18" charset="0"/>
              </a:rPr>
            </a:br>
            <a:r>
              <a:rPr lang="en">
                <a:solidFill>
                  <a:schemeClr val="lt2"/>
                </a:solidFill>
              </a:rPr>
              <a:t>Giải thuật</a:t>
            </a:r>
            <a:endParaRPr>
              <a:solidFill>
                <a:schemeClr val="lt2"/>
              </a:solidFill>
            </a:endParaRPr>
          </a:p>
        </p:txBody>
      </p:sp>
      <p:pic>
        <p:nvPicPr>
          <p:cNvPr id="3" name="Hình ảnh 2">
            <a:extLst>
              <a:ext uri="{FF2B5EF4-FFF2-40B4-BE49-F238E27FC236}">
                <a16:creationId xmlns:a16="http://schemas.microsoft.com/office/drawing/2014/main" id="{4358C394-BEE9-498E-9B13-C887AF2C9A2F}"/>
              </a:ext>
            </a:extLst>
          </p:cNvPr>
          <p:cNvPicPr>
            <a:picLocks noChangeAspect="1"/>
          </p:cNvPicPr>
          <p:nvPr/>
        </p:nvPicPr>
        <p:blipFill>
          <a:blip r:embed="rId3"/>
          <a:stretch>
            <a:fillRect/>
          </a:stretch>
        </p:blipFill>
        <p:spPr>
          <a:xfrm>
            <a:off x="186227" y="1531089"/>
            <a:ext cx="2776830" cy="1596993"/>
          </a:xfrm>
          <a:prstGeom prst="rect">
            <a:avLst/>
          </a:prstGeom>
        </p:spPr>
      </p:pic>
    </p:spTree>
    <p:extLst>
      <p:ext uri="{BB962C8B-B14F-4D97-AF65-F5344CB8AC3E}">
        <p14:creationId xmlns:p14="http://schemas.microsoft.com/office/powerpoint/2010/main" val="1457631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57"/>
          <p:cNvSpPr txBox="1">
            <a:spLocks noGrp="1"/>
          </p:cNvSpPr>
          <p:nvPr>
            <p:ph type="sldNum" idx="12"/>
          </p:nvPr>
        </p:nvSpPr>
        <p:spPr>
          <a:xfrm>
            <a:off x="553771" y="440675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16</a:t>
            </a:fld>
            <a:endParaRPr sz="3200"/>
          </a:p>
        </p:txBody>
      </p:sp>
      <p:sp>
        <p:nvSpPr>
          <p:cNvPr id="1272" name="Google Shape;1272;p57"/>
          <p:cNvSpPr txBox="1">
            <a:spLocks noGrp="1"/>
          </p:cNvSpPr>
          <p:nvPr>
            <p:ph type="title"/>
          </p:nvPr>
        </p:nvSpPr>
        <p:spPr>
          <a:xfrm>
            <a:off x="1086996" y="-140300"/>
            <a:ext cx="7717500" cy="67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Amasis MT Pro" panose="02040504050005020304" pitchFamily="18" charset="0"/>
              </a:rPr>
              <a:t>Bảng khảo sát </a:t>
            </a:r>
            <a:endParaRPr>
              <a:solidFill>
                <a:schemeClr val="lt2"/>
              </a:solidFill>
              <a:latin typeface="Amasis MT Pro" panose="02040504050005020304" pitchFamily="18" charset="0"/>
            </a:endParaRPr>
          </a:p>
        </p:txBody>
      </p:sp>
      <p:pic>
        <p:nvPicPr>
          <p:cNvPr id="29" name="Hình ảnh 28">
            <a:extLst>
              <a:ext uri="{FF2B5EF4-FFF2-40B4-BE49-F238E27FC236}">
                <a16:creationId xmlns:a16="http://schemas.microsoft.com/office/drawing/2014/main" id="{50D66A6A-24C7-4B9B-AE19-537A9DFC6024}"/>
              </a:ext>
            </a:extLst>
          </p:cNvPr>
          <p:cNvPicPr>
            <a:picLocks noChangeAspect="1"/>
          </p:cNvPicPr>
          <p:nvPr/>
        </p:nvPicPr>
        <p:blipFill>
          <a:blip r:embed="rId3"/>
          <a:stretch>
            <a:fillRect/>
          </a:stretch>
        </p:blipFill>
        <p:spPr>
          <a:xfrm>
            <a:off x="2253364" y="522267"/>
            <a:ext cx="6551132" cy="4278090"/>
          </a:xfrm>
          <a:prstGeom prst="rect">
            <a:avLst/>
          </a:prstGeom>
        </p:spPr>
      </p:pic>
      <p:pic>
        <p:nvPicPr>
          <p:cNvPr id="31" name="Hình ảnh 30">
            <a:extLst>
              <a:ext uri="{FF2B5EF4-FFF2-40B4-BE49-F238E27FC236}">
                <a16:creationId xmlns:a16="http://schemas.microsoft.com/office/drawing/2014/main" id="{5B1F3AA3-0ECE-4DEE-A3D9-BAA0F7BA80DA}"/>
              </a:ext>
            </a:extLst>
          </p:cNvPr>
          <p:cNvPicPr>
            <a:picLocks noChangeAspect="1"/>
          </p:cNvPicPr>
          <p:nvPr/>
        </p:nvPicPr>
        <p:blipFill>
          <a:blip r:embed="rId4"/>
          <a:stretch>
            <a:fillRect/>
          </a:stretch>
        </p:blipFill>
        <p:spPr>
          <a:xfrm>
            <a:off x="0" y="1934298"/>
            <a:ext cx="2253364" cy="1555983"/>
          </a:xfrm>
          <a:prstGeom prst="rect">
            <a:avLst/>
          </a:prstGeom>
        </p:spPr>
      </p:pic>
      <p:pic>
        <p:nvPicPr>
          <p:cNvPr id="33" name="Hình ảnh 32">
            <a:extLst>
              <a:ext uri="{FF2B5EF4-FFF2-40B4-BE49-F238E27FC236}">
                <a16:creationId xmlns:a16="http://schemas.microsoft.com/office/drawing/2014/main" id="{907016FF-EA77-40EA-A5F4-2BAB72134982}"/>
              </a:ext>
            </a:extLst>
          </p:cNvPr>
          <p:cNvPicPr>
            <a:picLocks noChangeAspect="1"/>
          </p:cNvPicPr>
          <p:nvPr/>
        </p:nvPicPr>
        <p:blipFill>
          <a:blip r:embed="rId5"/>
          <a:stretch>
            <a:fillRect/>
          </a:stretch>
        </p:blipFill>
        <p:spPr>
          <a:xfrm flipH="1">
            <a:off x="197965" y="2306672"/>
            <a:ext cx="354640" cy="354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58"/>
          <p:cNvSpPr txBox="1">
            <a:spLocks noGrp="1"/>
          </p:cNvSpPr>
          <p:nvPr>
            <p:ph type="sldNum" idx="12"/>
          </p:nvPr>
        </p:nvSpPr>
        <p:spPr>
          <a:xfrm>
            <a:off x="537355" y="44114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17</a:t>
            </a:fld>
            <a:endParaRPr sz="3200"/>
          </a:p>
        </p:txBody>
      </p:sp>
      <p:sp>
        <p:nvSpPr>
          <p:cNvPr id="1407" name="Google Shape;1407;p58"/>
          <p:cNvSpPr txBox="1">
            <a:spLocks noGrp="1"/>
          </p:cNvSpPr>
          <p:nvPr>
            <p:ph type="title"/>
          </p:nvPr>
        </p:nvSpPr>
        <p:spPr>
          <a:xfrm>
            <a:off x="2076748" y="0"/>
            <a:ext cx="4569044" cy="67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2"/>
                </a:solidFill>
                <a:latin typeface="Amasis MT Pro" panose="02040504050005020304" pitchFamily="18" charset="0"/>
              </a:rPr>
              <a:t>Lập bảng </a:t>
            </a:r>
            <a:r>
              <a:rPr lang="en"/>
              <a:t>So sánh</a:t>
            </a:r>
            <a:endParaRPr/>
          </a:p>
        </p:txBody>
      </p:sp>
      <p:pic>
        <p:nvPicPr>
          <p:cNvPr id="2050" name="Picture 2">
            <a:extLst>
              <a:ext uri="{FF2B5EF4-FFF2-40B4-BE49-F238E27FC236}">
                <a16:creationId xmlns:a16="http://schemas.microsoft.com/office/drawing/2014/main" id="{DA43825E-4713-42C2-B042-69087795D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264" y="732786"/>
            <a:ext cx="5078690" cy="3875431"/>
          </a:xfrm>
          <a:prstGeom prst="rect">
            <a:avLst/>
          </a:prstGeom>
          <a:noFill/>
          <a:extLst>
            <a:ext uri="{909E8E84-426E-40DD-AFC4-6F175D3DCCD1}">
              <a14:hiddenFill xmlns:a14="http://schemas.microsoft.com/office/drawing/2010/main">
                <a:solidFill>
                  <a:srgbClr val="FFFFFF"/>
                </a:solidFill>
              </a14:hiddenFill>
            </a:ext>
          </a:extLst>
        </p:spPr>
      </p:pic>
      <p:pic>
        <p:nvPicPr>
          <p:cNvPr id="3" name="Hình ảnh 2" descr="Ảnh có chứa đồ chơi, búp bê&#10;&#10;Mô tả được tạo tự động">
            <a:extLst>
              <a:ext uri="{FF2B5EF4-FFF2-40B4-BE49-F238E27FC236}">
                <a16:creationId xmlns:a16="http://schemas.microsoft.com/office/drawing/2014/main" id="{73780DE2-60D4-4325-96DB-423D5B0E3A48}"/>
              </a:ext>
            </a:extLst>
          </p:cNvPr>
          <p:cNvPicPr>
            <a:picLocks noChangeAspect="1"/>
          </p:cNvPicPr>
          <p:nvPr/>
        </p:nvPicPr>
        <p:blipFill>
          <a:blip r:embed="rId4"/>
          <a:stretch>
            <a:fillRect/>
          </a:stretch>
        </p:blipFill>
        <p:spPr>
          <a:xfrm>
            <a:off x="537355" y="828910"/>
            <a:ext cx="2147776" cy="2681115"/>
          </a:xfrm>
          <a:prstGeom prst="rect">
            <a:avLst/>
          </a:prstGeom>
        </p:spPr>
      </p:pic>
      <p:pic>
        <p:nvPicPr>
          <p:cNvPr id="5" name="Hình ảnh 4" descr="Ảnh có chứa đồng hồ&#10;&#10;Mô tả được tạo tự động">
            <a:extLst>
              <a:ext uri="{FF2B5EF4-FFF2-40B4-BE49-F238E27FC236}">
                <a16:creationId xmlns:a16="http://schemas.microsoft.com/office/drawing/2014/main" id="{D3E73470-A8ED-41B2-8980-61B2FE325CCB}"/>
              </a:ext>
            </a:extLst>
          </p:cNvPr>
          <p:cNvPicPr>
            <a:picLocks noChangeAspect="1"/>
          </p:cNvPicPr>
          <p:nvPr/>
        </p:nvPicPr>
        <p:blipFill>
          <a:blip r:embed="rId5"/>
          <a:stretch>
            <a:fillRect/>
          </a:stretch>
        </p:blipFill>
        <p:spPr>
          <a:xfrm>
            <a:off x="6762306" y="732786"/>
            <a:ext cx="872730" cy="872730"/>
          </a:xfrm>
          <a:prstGeom prst="rect">
            <a:avLst/>
          </a:prstGeom>
        </p:spPr>
      </p:pic>
      <p:sp>
        <p:nvSpPr>
          <p:cNvPr id="51" name="Google Shape;1272;p57">
            <a:extLst>
              <a:ext uri="{FF2B5EF4-FFF2-40B4-BE49-F238E27FC236}">
                <a16:creationId xmlns:a16="http://schemas.microsoft.com/office/drawing/2014/main" id="{B2252D36-2C4E-434E-802C-4619189CAF2E}"/>
              </a:ext>
            </a:extLst>
          </p:cNvPr>
          <p:cNvSpPr txBox="1">
            <a:spLocks/>
          </p:cNvSpPr>
          <p:nvPr/>
        </p:nvSpPr>
        <p:spPr>
          <a:xfrm>
            <a:off x="350874" y="3746939"/>
            <a:ext cx="2838893" cy="5817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chitects Daughter"/>
              <a:buNone/>
              <a:defRPr sz="4000" b="1" i="0" u="none" strike="noStrike" cap="none">
                <a:solidFill>
                  <a:schemeClr val="dk1"/>
                </a:solidFill>
                <a:latin typeface="Architects Daughter"/>
                <a:ea typeface="Architects Daughter"/>
                <a:cs typeface="Architects Daughter"/>
                <a:sym typeface="Architects Daughter"/>
              </a:defRPr>
            </a:lvl1pPr>
            <a:lvl2pPr marR="0" lvl="1"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2pPr>
            <a:lvl3pPr marR="0" lvl="2"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3pPr>
            <a:lvl4pPr marR="0" lvl="3"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4pPr>
            <a:lvl5pPr marR="0" lvl="4"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5pPr>
            <a:lvl6pPr marR="0" lvl="5"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6pPr>
            <a:lvl7pPr marR="0" lvl="6"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7pPr>
            <a:lvl8pPr marR="0" lvl="7"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8pPr>
            <a:lvl9pPr marR="0" lvl="8"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9pPr>
          </a:lstStyle>
          <a:p>
            <a:r>
              <a:rPr lang="en-US" sz="3200">
                <a:solidFill>
                  <a:schemeClr val="accent4">
                    <a:lumMod val="75000"/>
                  </a:schemeClr>
                </a:solidFill>
                <a:latin typeface="Times New Roman" panose="02020603050405020304" pitchFamily="18" charset="0"/>
                <a:cs typeface="Times New Roman" panose="02020603050405020304" pitchFamily="18" charset="0"/>
              </a:rPr>
              <a:t>A*</a:t>
            </a:r>
            <a:r>
              <a:rPr lang="en-US" sz="3200">
                <a:solidFill>
                  <a:schemeClr val="bg2">
                    <a:lumMod val="50000"/>
                  </a:schemeClr>
                </a:solidFill>
                <a:latin typeface="Times New Roman" panose="02020603050405020304" pitchFamily="18" charset="0"/>
                <a:cs typeface="Times New Roman" panose="02020603050405020304" pitchFamily="18" charset="0"/>
              </a:rPr>
              <a:t> Tối ưu nhất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580">
                                          <p:stCondLst>
                                            <p:cond delay="0"/>
                                          </p:stCondLst>
                                        </p:cTn>
                                        <p:tgtEl>
                                          <p:spTgt spid="51"/>
                                        </p:tgtEl>
                                      </p:cBhvr>
                                    </p:animEffect>
                                    <p:anim calcmode="lin" valueType="num">
                                      <p:cBhvr>
                                        <p:cTn id="20"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25" dur="26">
                                          <p:stCondLst>
                                            <p:cond delay="650"/>
                                          </p:stCondLst>
                                        </p:cTn>
                                        <p:tgtEl>
                                          <p:spTgt spid="51"/>
                                        </p:tgtEl>
                                      </p:cBhvr>
                                      <p:to x="100000" y="60000"/>
                                    </p:animScale>
                                    <p:animScale>
                                      <p:cBhvr>
                                        <p:cTn id="26" dur="166" decel="50000">
                                          <p:stCondLst>
                                            <p:cond delay="676"/>
                                          </p:stCondLst>
                                        </p:cTn>
                                        <p:tgtEl>
                                          <p:spTgt spid="51"/>
                                        </p:tgtEl>
                                      </p:cBhvr>
                                      <p:to x="100000" y="100000"/>
                                    </p:animScale>
                                    <p:animScale>
                                      <p:cBhvr>
                                        <p:cTn id="27" dur="26">
                                          <p:stCondLst>
                                            <p:cond delay="1312"/>
                                          </p:stCondLst>
                                        </p:cTn>
                                        <p:tgtEl>
                                          <p:spTgt spid="51"/>
                                        </p:tgtEl>
                                      </p:cBhvr>
                                      <p:to x="100000" y="80000"/>
                                    </p:animScale>
                                    <p:animScale>
                                      <p:cBhvr>
                                        <p:cTn id="28" dur="166" decel="50000">
                                          <p:stCondLst>
                                            <p:cond delay="1338"/>
                                          </p:stCondLst>
                                        </p:cTn>
                                        <p:tgtEl>
                                          <p:spTgt spid="51"/>
                                        </p:tgtEl>
                                      </p:cBhvr>
                                      <p:to x="100000" y="100000"/>
                                    </p:animScale>
                                    <p:animScale>
                                      <p:cBhvr>
                                        <p:cTn id="29" dur="26">
                                          <p:stCondLst>
                                            <p:cond delay="1642"/>
                                          </p:stCondLst>
                                        </p:cTn>
                                        <p:tgtEl>
                                          <p:spTgt spid="51"/>
                                        </p:tgtEl>
                                      </p:cBhvr>
                                      <p:to x="100000" y="90000"/>
                                    </p:animScale>
                                    <p:animScale>
                                      <p:cBhvr>
                                        <p:cTn id="30" dur="166" decel="50000">
                                          <p:stCondLst>
                                            <p:cond delay="1668"/>
                                          </p:stCondLst>
                                        </p:cTn>
                                        <p:tgtEl>
                                          <p:spTgt spid="51"/>
                                        </p:tgtEl>
                                      </p:cBhvr>
                                      <p:to x="100000" y="100000"/>
                                    </p:animScale>
                                    <p:animScale>
                                      <p:cBhvr>
                                        <p:cTn id="31" dur="26">
                                          <p:stCondLst>
                                            <p:cond delay="1808"/>
                                          </p:stCondLst>
                                        </p:cTn>
                                        <p:tgtEl>
                                          <p:spTgt spid="51"/>
                                        </p:tgtEl>
                                      </p:cBhvr>
                                      <p:to x="100000" y="95000"/>
                                    </p:animScale>
                                    <p:animScale>
                                      <p:cBhvr>
                                        <p:cTn id="32" dur="166" decel="50000">
                                          <p:stCondLst>
                                            <p:cond delay="1834"/>
                                          </p:stCondLst>
                                        </p:cTn>
                                        <p:tgtEl>
                                          <p:spTgt spid="5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58"/>
          <p:cNvSpPr txBox="1">
            <a:spLocks noGrp="1"/>
          </p:cNvSpPr>
          <p:nvPr>
            <p:ph type="sldNum" idx="12"/>
          </p:nvPr>
        </p:nvSpPr>
        <p:spPr>
          <a:xfrm>
            <a:off x="315871" y="4466940"/>
            <a:ext cx="818498" cy="53487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18</a:t>
            </a:fld>
            <a:endParaRPr sz="3200"/>
          </a:p>
        </p:txBody>
      </p:sp>
      <p:sp>
        <p:nvSpPr>
          <p:cNvPr id="1407" name="Google Shape;1407;p58"/>
          <p:cNvSpPr txBox="1">
            <a:spLocks noGrp="1"/>
          </p:cNvSpPr>
          <p:nvPr>
            <p:ph type="title"/>
          </p:nvPr>
        </p:nvSpPr>
        <p:spPr>
          <a:xfrm>
            <a:off x="2076748" y="0"/>
            <a:ext cx="4569044" cy="67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2"/>
                </a:solidFill>
                <a:latin typeface="Amasis MT Pro" panose="02040504050005020304" pitchFamily="18" charset="0"/>
              </a:rPr>
              <a:t>Lập bảng </a:t>
            </a:r>
            <a:r>
              <a:rPr lang="en"/>
              <a:t>So sánh</a:t>
            </a:r>
            <a:endParaRPr/>
          </a:p>
        </p:txBody>
      </p:sp>
      <p:pic>
        <p:nvPicPr>
          <p:cNvPr id="3" name="Hình ảnh 2" descr="Ảnh có chứa đồ chơi, búp bê&#10;&#10;Mô tả được tạo tự động">
            <a:extLst>
              <a:ext uri="{FF2B5EF4-FFF2-40B4-BE49-F238E27FC236}">
                <a16:creationId xmlns:a16="http://schemas.microsoft.com/office/drawing/2014/main" id="{73780DE2-60D4-4325-96DB-423D5B0E3A48}"/>
              </a:ext>
            </a:extLst>
          </p:cNvPr>
          <p:cNvPicPr>
            <a:picLocks noChangeAspect="1"/>
          </p:cNvPicPr>
          <p:nvPr/>
        </p:nvPicPr>
        <p:blipFill>
          <a:blip r:embed="rId3"/>
          <a:stretch>
            <a:fillRect/>
          </a:stretch>
        </p:blipFill>
        <p:spPr>
          <a:xfrm>
            <a:off x="553569" y="971348"/>
            <a:ext cx="2147776" cy="2681115"/>
          </a:xfrm>
          <a:prstGeom prst="rect">
            <a:avLst/>
          </a:prstGeom>
        </p:spPr>
      </p:pic>
      <p:pic>
        <p:nvPicPr>
          <p:cNvPr id="6146" name="Picture 2">
            <a:extLst>
              <a:ext uri="{FF2B5EF4-FFF2-40B4-BE49-F238E27FC236}">
                <a16:creationId xmlns:a16="http://schemas.microsoft.com/office/drawing/2014/main" id="{B49734D8-2268-4EA7-ABEB-701778FDB5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1747" y="723359"/>
            <a:ext cx="5697931" cy="3696781"/>
          </a:xfrm>
          <a:prstGeom prst="rect">
            <a:avLst/>
          </a:prstGeom>
          <a:noFill/>
          <a:extLst>
            <a:ext uri="{909E8E84-426E-40DD-AFC4-6F175D3DCCD1}">
              <a14:hiddenFill xmlns:a14="http://schemas.microsoft.com/office/drawing/2010/main">
                <a:solidFill>
                  <a:srgbClr val="FFFFFF"/>
                </a:solidFill>
              </a14:hiddenFill>
            </a:ext>
          </a:extLst>
        </p:spPr>
      </p:pic>
      <p:pic>
        <p:nvPicPr>
          <p:cNvPr id="4" name="Hình ảnh 3">
            <a:extLst>
              <a:ext uri="{FF2B5EF4-FFF2-40B4-BE49-F238E27FC236}">
                <a16:creationId xmlns:a16="http://schemas.microsoft.com/office/drawing/2014/main" id="{2B0E3D51-29DF-4E83-A0EE-D7D43348E475}"/>
              </a:ext>
            </a:extLst>
          </p:cNvPr>
          <p:cNvPicPr>
            <a:picLocks noChangeAspect="1"/>
          </p:cNvPicPr>
          <p:nvPr/>
        </p:nvPicPr>
        <p:blipFill>
          <a:blip r:embed="rId5"/>
          <a:stretch>
            <a:fillRect/>
          </a:stretch>
        </p:blipFill>
        <p:spPr>
          <a:xfrm>
            <a:off x="6751675" y="723359"/>
            <a:ext cx="573713" cy="573713"/>
          </a:xfrm>
          <a:prstGeom prst="rect">
            <a:avLst/>
          </a:prstGeom>
        </p:spPr>
      </p:pic>
      <p:sp>
        <p:nvSpPr>
          <p:cNvPr id="11" name="Google Shape;1272;p57">
            <a:extLst>
              <a:ext uri="{FF2B5EF4-FFF2-40B4-BE49-F238E27FC236}">
                <a16:creationId xmlns:a16="http://schemas.microsoft.com/office/drawing/2014/main" id="{6D933E5B-B325-49FC-B0DD-C1577F05F6DD}"/>
              </a:ext>
            </a:extLst>
          </p:cNvPr>
          <p:cNvSpPr txBox="1">
            <a:spLocks/>
          </p:cNvSpPr>
          <p:nvPr/>
        </p:nvSpPr>
        <p:spPr>
          <a:xfrm>
            <a:off x="167015" y="3793740"/>
            <a:ext cx="2827717" cy="673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chitects Daughter"/>
              <a:buNone/>
              <a:defRPr sz="4000" b="1" i="0" u="none" strike="noStrike" cap="none">
                <a:solidFill>
                  <a:schemeClr val="dk1"/>
                </a:solidFill>
                <a:latin typeface="Architects Daughter"/>
                <a:ea typeface="Architects Daughter"/>
                <a:cs typeface="Architects Daughter"/>
                <a:sym typeface="Architects Daughter"/>
              </a:defRPr>
            </a:lvl1pPr>
            <a:lvl2pPr marR="0" lvl="1"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2pPr>
            <a:lvl3pPr marR="0" lvl="2"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3pPr>
            <a:lvl4pPr marR="0" lvl="3"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4pPr>
            <a:lvl5pPr marR="0" lvl="4"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5pPr>
            <a:lvl6pPr marR="0" lvl="5"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6pPr>
            <a:lvl7pPr marR="0" lvl="6"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7pPr>
            <a:lvl8pPr marR="0" lvl="7"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8pPr>
            <a:lvl9pPr marR="0" lvl="8"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9pPr>
          </a:lstStyle>
          <a:p>
            <a:r>
              <a:rPr lang="en-US" sz="2800">
                <a:solidFill>
                  <a:schemeClr val="accent4">
                    <a:lumMod val="75000"/>
                  </a:schemeClr>
                </a:solidFill>
                <a:latin typeface="Times New Roman" panose="02020603050405020304" pitchFamily="18" charset="0"/>
                <a:cs typeface="Times New Roman" panose="02020603050405020304" pitchFamily="18" charset="0"/>
              </a:rPr>
              <a:t>A*</a:t>
            </a:r>
            <a:r>
              <a:rPr lang="en-US" sz="2800">
                <a:solidFill>
                  <a:schemeClr val="bg2">
                    <a:lumMod val="50000"/>
                  </a:schemeClr>
                </a:solidFill>
                <a:latin typeface="Times New Roman" panose="02020603050405020304" pitchFamily="18" charset="0"/>
                <a:cs typeface="Times New Roman" panose="02020603050405020304" pitchFamily="18" charset="0"/>
              </a:rPr>
              <a:t> và </a:t>
            </a:r>
            <a:r>
              <a:rPr lang="en-US" sz="2800">
                <a:solidFill>
                  <a:schemeClr val="accent4">
                    <a:lumMod val="75000"/>
                  </a:schemeClr>
                </a:solidFill>
                <a:latin typeface="Times New Roman" panose="02020603050405020304" pitchFamily="18" charset="0"/>
                <a:cs typeface="Times New Roman" panose="02020603050405020304" pitchFamily="18" charset="0"/>
              </a:rPr>
              <a:t>BFS</a:t>
            </a:r>
            <a:r>
              <a:rPr lang="en-US" sz="2800">
                <a:solidFill>
                  <a:schemeClr val="bg2">
                    <a:lumMod val="50000"/>
                  </a:schemeClr>
                </a:solidFill>
                <a:latin typeface="Times New Roman" panose="02020603050405020304" pitchFamily="18" charset="0"/>
                <a:cs typeface="Times New Roman" panose="02020603050405020304" pitchFamily="18" charset="0"/>
              </a:rPr>
              <a:t> Tối ưu nhất</a:t>
            </a:r>
          </a:p>
        </p:txBody>
      </p:sp>
    </p:spTree>
    <p:extLst>
      <p:ext uri="{BB962C8B-B14F-4D97-AF65-F5344CB8AC3E}">
        <p14:creationId xmlns:p14="http://schemas.microsoft.com/office/powerpoint/2010/main" val="388563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80">
                                          <p:stCondLst>
                                            <p:cond delay="0"/>
                                          </p:stCondLst>
                                        </p:cTn>
                                        <p:tgtEl>
                                          <p:spTgt spid="11"/>
                                        </p:tgtEl>
                                      </p:cBhvr>
                                    </p:animEffect>
                                    <p:anim calcmode="lin" valueType="num">
                                      <p:cBhvr>
                                        <p:cTn id="2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5" dur="26">
                                          <p:stCondLst>
                                            <p:cond delay="650"/>
                                          </p:stCondLst>
                                        </p:cTn>
                                        <p:tgtEl>
                                          <p:spTgt spid="11"/>
                                        </p:tgtEl>
                                      </p:cBhvr>
                                      <p:to x="100000" y="60000"/>
                                    </p:animScale>
                                    <p:animScale>
                                      <p:cBhvr>
                                        <p:cTn id="26" dur="166" decel="50000">
                                          <p:stCondLst>
                                            <p:cond delay="676"/>
                                          </p:stCondLst>
                                        </p:cTn>
                                        <p:tgtEl>
                                          <p:spTgt spid="11"/>
                                        </p:tgtEl>
                                      </p:cBhvr>
                                      <p:to x="100000" y="100000"/>
                                    </p:animScale>
                                    <p:animScale>
                                      <p:cBhvr>
                                        <p:cTn id="27" dur="26">
                                          <p:stCondLst>
                                            <p:cond delay="1312"/>
                                          </p:stCondLst>
                                        </p:cTn>
                                        <p:tgtEl>
                                          <p:spTgt spid="11"/>
                                        </p:tgtEl>
                                      </p:cBhvr>
                                      <p:to x="100000" y="80000"/>
                                    </p:animScale>
                                    <p:animScale>
                                      <p:cBhvr>
                                        <p:cTn id="28" dur="166" decel="50000">
                                          <p:stCondLst>
                                            <p:cond delay="1338"/>
                                          </p:stCondLst>
                                        </p:cTn>
                                        <p:tgtEl>
                                          <p:spTgt spid="11"/>
                                        </p:tgtEl>
                                      </p:cBhvr>
                                      <p:to x="100000" y="100000"/>
                                    </p:animScale>
                                    <p:animScale>
                                      <p:cBhvr>
                                        <p:cTn id="29" dur="26">
                                          <p:stCondLst>
                                            <p:cond delay="1642"/>
                                          </p:stCondLst>
                                        </p:cTn>
                                        <p:tgtEl>
                                          <p:spTgt spid="11"/>
                                        </p:tgtEl>
                                      </p:cBhvr>
                                      <p:to x="100000" y="90000"/>
                                    </p:animScale>
                                    <p:animScale>
                                      <p:cBhvr>
                                        <p:cTn id="30" dur="166" decel="50000">
                                          <p:stCondLst>
                                            <p:cond delay="1668"/>
                                          </p:stCondLst>
                                        </p:cTn>
                                        <p:tgtEl>
                                          <p:spTgt spid="11"/>
                                        </p:tgtEl>
                                      </p:cBhvr>
                                      <p:to x="100000" y="100000"/>
                                    </p:animScale>
                                    <p:animScale>
                                      <p:cBhvr>
                                        <p:cTn id="31" dur="26">
                                          <p:stCondLst>
                                            <p:cond delay="1808"/>
                                          </p:stCondLst>
                                        </p:cTn>
                                        <p:tgtEl>
                                          <p:spTgt spid="11"/>
                                        </p:tgtEl>
                                      </p:cBhvr>
                                      <p:to x="100000" y="95000"/>
                                    </p:animScale>
                                    <p:animScale>
                                      <p:cBhvr>
                                        <p:cTn id="32"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58"/>
          <p:cNvSpPr txBox="1">
            <a:spLocks noGrp="1"/>
          </p:cNvSpPr>
          <p:nvPr>
            <p:ph type="sldNum" idx="12"/>
          </p:nvPr>
        </p:nvSpPr>
        <p:spPr>
          <a:xfrm>
            <a:off x="436813" y="4466940"/>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19</a:t>
            </a:fld>
            <a:endParaRPr sz="3200"/>
          </a:p>
        </p:txBody>
      </p:sp>
      <p:sp>
        <p:nvSpPr>
          <p:cNvPr id="1407" name="Google Shape;1407;p58"/>
          <p:cNvSpPr txBox="1">
            <a:spLocks noGrp="1"/>
          </p:cNvSpPr>
          <p:nvPr>
            <p:ph type="title"/>
          </p:nvPr>
        </p:nvSpPr>
        <p:spPr>
          <a:xfrm>
            <a:off x="2076748" y="0"/>
            <a:ext cx="4569044" cy="67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2"/>
                </a:solidFill>
                <a:latin typeface="Amasis MT Pro" panose="02040504050005020304" pitchFamily="18" charset="0"/>
              </a:rPr>
              <a:t>Lập bảng </a:t>
            </a:r>
            <a:r>
              <a:rPr lang="en"/>
              <a:t>So sánh</a:t>
            </a:r>
            <a:endParaRPr/>
          </a:p>
        </p:txBody>
      </p:sp>
      <p:pic>
        <p:nvPicPr>
          <p:cNvPr id="3" name="Hình ảnh 2" descr="Ảnh có chứa đồ chơi, búp bê&#10;&#10;Mô tả được tạo tự động">
            <a:extLst>
              <a:ext uri="{FF2B5EF4-FFF2-40B4-BE49-F238E27FC236}">
                <a16:creationId xmlns:a16="http://schemas.microsoft.com/office/drawing/2014/main" id="{73780DE2-60D4-4325-96DB-423D5B0E3A48}"/>
              </a:ext>
            </a:extLst>
          </p:cNvPr>
          <p:cNvPicPr>
            <a:picLocks noChangeAspect="1"/>
          </p:cNvPicPr>
          <p:nvPr/>
        </p:nvPicPr>
        <p:blipFill>
          <a:blip r:embed="rId3"/>
          <a:stretch>
            <a:fillRect/>
          </a:stretch>
        </p:blipFill>
        <p:spPr>
          <a:xfrm>
            <a:off x="553569" y="971348"/>
            <a:ext cx="2147776" cy="2681115"/>
          </a:xfrm>
          <a:prstGeom prst="rect">
            <a:avLst/>
          </a:prstGeom>
        </p:spPr>
      </p:pic>
      <p:pic>
        <p:nvPicPr>
          <p:cNvPr id="8194" name="Picture 2">
            <a:extLst>
              <a:ext uri="{FF2B5EF4-FFF2-40B4-BE49-F238E27FC236}">
                <a16:creationId xmlns:a16="http://schemas.microsoft.com/office/drawing/2014/main" id="{56DB5B3A-DB55-4F17-B9F6-7069626397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530" y="673200"/>
            <a:ext cx="4794949" cy="3873968"/>
          </a:xfrm>
          <a:prstGeom prst="rect">
            <a:avLst/>
          </a:prstGeom>
          <a:noFill/>
          <a:extLst>
            <a:ext uri="{909E8E84-426E-40DD-AFC4-6F175D3DCCD1}">
              <a14:hiddenFill xmlns:a14="http://schemas.microsoft.com/office/drawing/2010/main">
                <a:solidFill>
                  <a:srgbClr val="FFFFFF"/>
                </a:solidFill>
              </a14:hiddenFill>
            </a:ext>
          </a:extLst>
        </p:spPr>
      </p:pic>
      <p:pic>
        <p:nvPicPr>
          <p:cNvPr id="5" name="Hình ảnh 4">
            <a:extLst>
              <a:ext uri="{FF2B5EF4-FFF2-40B4-BE49-F238E27FC236}">
                <a16:creationId xmlns:a16="http://schemas.microsoft.com/office/drawing/2014/main" id="{86AD4B85-1858-4B59-8907-8AB60AC46E0B}"/>
              </a:ext>
            </a:extLst>
          </p:cNvPr>
          <p:cNvPicPr>
            <a:picLocks noChangeAspect="1"/>
          </p:cNvPicPr>
          <p:nvPr/>
        </p:nvPicPr>
        <p:blipFill>
          <a:blip r:embed="rId5"/>
          <a:stretch>
            <a:fillRect/>
          </a:stretch>
        </p:blipFill>
        <p:spPr>
          <a:xfrm>
            <a:off x="7102549" y="698811"/>
            <a:ext cx="619535" cy="619535"/>
          </a:xfrm>
          <a:prstGeom prst="rect">
            <a:avLst/>
          </a:prstGeom>
        </p:spPr>
      </p:pic>
      <p:sp>
        <p:nvSpPr>
          <p:cNvPr id="12" name="Google Shape;1272;p57">
            <a:extLst>
              <a:ext uri="{FF2B5EF4-FFF2-40B4-BE49-F238E27FC236}">
                <a16:creationId xmlns:a16="http://schemas.microsoft.com/office/drawing/2014/main" id="{598B04E8-8197-435F-94C6-0CAA02542460}"/>
              </a:ext>
            </a:extLst>
          </p:cNvPr>
          <p:cNvSpPr txBox="1">
            <a:spLocks/>
          </p:cNvSpPr>
          <p:nvPr/>
        </p:nvSpPr>
        <p:spPr>
          <a:xfrm>
            <a:off x="315662" y="3768808"/>
            <a:ext cx="2838893" cy="5817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chitects Daughter"/>
              <a:buNone/>
              <a:defRPr sz="4000" b="1" i="0" u="none" strike="noStrike" cap="none">
                <a:solidFill>
                  <a:schemeClr val="dk1"/>
                </a:solidFill>
                <a:latin typeface="Architects Daughter"/>
                <a:ea typeface="Architects Daughter"/>
                <a:cs typeface="Architects Daughter"/>
                <a:sym typeface="Architects Daughter"/>
              </a:defRPr>
            </a:lvl1pPr>
            <a:lvl2pPr marR="0" lvl="1"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2pPr>
            <a:lvl3pPr marR="0" lvl="2"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3pPr>
            <a:lvl4pPr marR="0" lvl="3"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4pPr>
            <a:lvl5pPr marR="0" lvl="4"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5pPr>
            <a:lvl6pPr marR="0" lvl="5"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6pPr>
            <a:lvl7pPr marR="0" lvl="6"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7pPr>
            <a:lvl8pPr marR="0" lvl="7"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8pPr>
            <a:lvl9pPr marR="0" lvl="8"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9pPr>
          </a:lstStyle>
          <a:p>
            <a:r>
              <a:rPr lang="en-US" sz="3200">
                <a:solidFill>
                  <a:schemeClr val="accent4">
                    <a:lumMod val="75000"/>
                  </a:schemeClr>
                </a:solidFill>
                <a:latin typeface="Times New Roman" panose="02020603050405020304" pitchFamily="18" charset="0"/>
                <a:cs typeface="Times New Roman" panose="02020603050405020304" pitchFamily="18" charset="0"/>
              </a:rPr>
              <a:t>A*</a:t>
            </a:r>
            <a:r>
              <a:rPr lang="en-US" sz="3200">
                <a:solidFill>
                  <a:schemeClr val="bg2">
                    <a:lumMod val="50000"/>
                  </a:schemeClr>
                </a:solidFill>
                <a:latin typeface="Times New Roman" panose="02020603050405020304" pitchFamily="18" charset="0"/>
                <a:cs typeface="Times New Roman" panose="02020603050405020304" pitchFamily="18" charset="0"/>
              </a:rPr>
              <a:t> Tối ưu nhất</a:t>
            </a:r>
          </a:p>
        </p:txBody>
      </p:sp>
    </p:spTree>
    <p:extLst>
      <p:ext uri="{BB962C8B-B14F-4D97-AF65-F5344CB8AC3E}">
        <p14:creationId xmlns:p14="http://schemas.microsoft.com/office/powerpoint/2010/main" val="113465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wipe(down)">
                                      <p:cBhvr>
                                        <p:cTn id="19" dur="580">
                                          <p:stCondLst>
                                            <p:cond delay="0"/>
                                          </p:stCondLst>
                                        </p:cTn>
                                        <p:tgtEl>
                                          <p:spTgt spid="12">
                                            <p:txEl>
                                              <p:pRg st="0" end="0"/>
                                            </p:txEl>
                                          </p:spTgt>
                                        </p:tgtEl>
                                      </p:cBhvr>
                                    </p:animEffect>
                                    <p:anim calcmode="lin" valueType="num">
                                      <p:cBhvr>
                                        <p:cTn id="20"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25" dur="26">
                                          <p:stCondLst>
                                            <p:cond delay="650"/>
                                          </p:stCondLst>
                                        </p:cTn>
                                        <p:tgtEl>
                                          <p:spTgt spid="12">
                                            <p:txEl>
                                              <p:pRg st="0" end="0"/>
                                            </p:txEl>
                                          </p:spTgt>
                                        </p:tgtEl>
                                      </p:cBhvr>
                                      <p:to x="100000" y="60000"/>
                                    </p:animScale>
                                    <p:animScale>
                                      <p:cBhvr>
                                        <p:cTn id="26" dur="166" decel="50000">
                                          <p:stCondLst>
                                            <p:cond delay="676"/>
                                          </p:stCondLst>
                                        </p:cTn>
                                        <p:tgtEl>
                                          <p:spTgt spid="12">
                                            <p:txEl>
                                              <p:pRg st="0" end="0"/>
                                            </p:txEl>
                                          </p:spTgt>
                                        </p:tgtEl>
                                      </p:cBhvr>
                                      <p:to x="100000" y="100000"/>
                                    </p:animScale>
                                    <p:animScale>
                                      <p:cBhvr>
                                        <p:cTn id="27" dur="26">
                                          <p:stCondLst>
                                            <p:cond delay="1312"/>
                                          </p:stCondLst>
                                        </p:cTn>
                                        <p:tgtEl>
                                          <p:spTgt spid="12">
                                            <p:txEl>
                                              <p:pRg st="0" end="0"/>
                                            </p:txEl>
                                          </p:spTgt>
                                        </p:tgtEl>
                                      </p:cBhvr>
                                      <p:to x="100000" y="80000"/>
                                    </p:animScale>
                                    <p:animScale>
                                      <p:cBhvr>
                                        <p:cTn id="28" dur="166" decel="50000">
                                          <p:stCondLst>
                                            <p:cond delay="1338"/>
                                          </p:stCondLst>
                                        </p:cTn>
                                        <p:tgtEl>
                                          <p:spTgt spid="12">
                                            <p:txEl>
                                              <p:pRg st="0" end="0"/>
                                            </p:txEl>
                                          </p:spTgt>
                                        </p:tgtEl>
                                      </p:cBhvr>
                                      <p:to x="100000" y="100000"/>
                                    </p:animScale>
                                    <p:animScale>
                                      <p:cBhvr>
                                        <p:cTn id="29" dur="26">
                                          <p:stCondLst>
                                            <p:cond delay="1642"/>
                                          </p:stCondLst>
                                        </p:cTn>
                                        <p:tgtEl>
                                          <p:spTgt spid="12">
                                            <p:txEl>
                                              <p:pRg st="0" end="0"/>
                                            </p:txEl>
                                          </p:spTgt>
                                        </p:tgtEl>
                                      </p:cBhvr>
                                      <p:to x="100000" y="90000"/>
                                    </p:animScale>
                                    <p:animScale>
                                      <p:cBhvr>
                                        <p:cTn id="30" dur="166" decel="50000">
                                          <p:stCondLst>
                                            <p:cond delay="1668"/>
                                          </p:stCondLst>
                                        </p:cTn>
                                        <p:tgtEl>
                                          <p:spTgt spid="12">
                                            <p:txEl>
                                              <p:pRg st="0" end="0"/>
                                            </p:txEl>
                                          </p:spTgt>
                                        </p:tgtEl>
                                      </p:cBhvr>
                                      <p:to x="100000" y="100000"/>
                                    </p:animScale>
                                    <p:animScale>
                                      <p:cBhvr>
                                        <p:cTn id="31" dur="26">
                                          <p:stCondLst>
                                            <p:cond delay="1808"/>
                                          </p:stCondLst>
                                        </p:cTn>
                                        <p:tgtEl>
                                          <p:spTgt spid="12">
                                            <p:txEl>
                                              <p:pRg st="0" end="0"/>
                                            </p:txEl>
                                          </p:spTgt>
                                        </p:tgtEl>
                                      </p:cBhvr>
                                      <p:to x="100000" y="95000"/>
                                    </p:animScale>
                                    <p:animScale>
                                      <p:cBhvr>
                                        <p:cTn id="32" dur="166" decel="50000">
                                          <p:stCondLst>
                                            <p:cond delay="1834"/>
                                          </p:stCondLst>
                                        </p:cTn>
                                        <p:tgtEl>
                                          <p:spTgt spid="1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4"/>
        <p:cNvGrpSpPr/>
        <p:nvPr/>
      </p:nvGrpSpPr>
      <p:grpSpPr>
        <a:xfrm>
          <a:off x="0" y="0"/>
          <a:ext cx="0" cy="0"/>
          <a:chOff x="0" y="0"/>
          <a:chExt cx="0" cy="0"/>
        </a:xfrm>
      </p:grpSpPr>
      <p:grpSp>
        <p:nvGrpSpPr>
          <p:cNvPr id="1005" name="Google Shape;1005;p46"/>
          <p:cNvGrpSpPr/>
          <p:nvPr/>
        </p:nvGrpSpPr>
        <p:grpSpPr>
          <a:xfrm>
            <a:off x="2344577" y="2162272"/>
            <a:ext cx="2284109" cy="1830449"/>
            <a:chOff x="3398594" y="2258527"/>
            <a:chExt cx="2301715" cy="1683697"/>
          </a:xfrm>
        </p:grpSpPr>
        <p:sp>
          <p:nvSpPr>
            <p:cNvPr id="1006" name="Google Shape;1006;p46"/>
            <p:cNvSpPr/>
            <p:nvPr/>
          </p:nvSpPr>
          <p:spPr>
            <a:xfrm>
              <a:off x="3398594" y="2258527"/>
              <a:ext cx="2237634" cy="1637795"/>
            </a:xfrm>
            <a:custGeom>
              <a:avLst/>
              <a:gdLst/>
              <a:ahLst/>
              <a:cxnLst/>
              <a:rect l="l" t="t" r="r" b="b"/>
              <a:pathLst>
                <a:path w="20640" h="19884" extrusionOk="0">
                  <a:moveTo>
                    <a:pt x="20238" y="1"/>
                  </a:moveTo>
                  <a:cubicBezTo>
                    <a:pt x="20222" y="33"/>
                    <a:pt x="20173" y="65"/>
                    <a:pt x="20125" y="65"/>
                  </a:cubicBezTo>
                  <a:cubicBezTo>
                    <a:pt x="16715" y="290"/>
                    <a:pt x="13320" y="435"/>
                    <a:pt x="9894" y="467"/>
                  </a:cubicBezTo>
                  <a:cubicBezTo>
                    <a:pt x="9433" y="471"/>
                    <a:pt x="8970" y="473"/>
                    <a:pt x="8507" y="473"/>
                  </a:cubicBezTo>
                  <a:cubicBezTo>
                    <a:pt x="7243" y="473"/>
                    <a:pt x="5974" y="459"/>
                    <a:pt x="4714" y="435"/>
                  </a:cubicBezTo>
                  <a:cubicBezTo>
                    <a:pt x="3154" y="403"/>
                    <a:pt x="1529" y="435"/>
                    <a:pt x="0" y="194"/>
                  </a:cubicBezTo>
                  <a:lnTo>
                    <a:pt x="0" y="194"/>
                  </a:lnTo>
                  <a:cubicBezTo>
                    <a:pt x="161" y="3475"/>
                    <a:pt x="81" y="6773"/>
                    <a:pt x="97" y="10055"/>
                  </a:cubicBezTo>
                  <a:cubicBezTo>
                    <a:pt x="129" y="13320"/>
                    <a:pt x="145" y="16570"/>
                    <a:pt x="161" y="19852"/>
                  </a:cubicBezTo>
                  <a:cubicBezTo>
                    <a:pt x="6918" y="19852"/>
                    <a:pt x="13658" y="19852"/>
                    <a:pt x="20415" y="19868"/>
                  </a:cubicBezTo>
                  <a:lnTo>
                    <a:pt x="20431" y="19884"/>
                  </a:lnTo>
                  <a:cubicBezTo>
                    <a:pt x="20415" y="19852"/>
                    <a:pt x="20415" y="19836"/>
                    <a:pt x="20415" y="19803"/>
                  </a:cubicBezTo>
                  <a:cubicBezTo>
                    <a:pt x="20511" y="13192"/>
                    <a:pt x="20640" y="6612"/>
                    <a:pt x="20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6"/>
            <p:cNvSpPr/>
            <p:nvPr/>
          </p:nvSpPr>
          <p:spPr>
            <a:xfrm>
              <a:off x="3462675" y="2304429"/>
              <a:ext cx="2237634" cy="1637795"/>
            </a:xfrm>
            <a:custGeom>
              <a:avLst/>
              <a:gdLst/>
              <a:ahLst/>
              <a:cxnLst/>
              <a:rect l="l" t="t" r="r" b="b"/>
              <a:pathLst>
                <a:path w="20640" h="19884" extrusionOk="0">
                  <a:moveTo>
                    <a:pt x="20238" y="1"/>
                  </a:moveTo>
                  <a:cubicBezTo>
                    <a:pt x="20222" y="33"/>
                    <a:pt x="20173" y="65"/>
                    <a:pt x="20125" y="65"/>
                  </a:cubicBezTo>
                  <a:cubicBezTo>
                    <a:pt x="16715" y="290"/>
                    <a:pt x="13320" y="435"/>
                    <a:pt x="9894" y="467"/>
                  </a:cubicBezTo>
                  <a:cubicBezTo>
                    <a:pt x="9433" y="471"/>
                    <a:pt x="8970" y="473"/>
                    <a:pt x="8507" y="473"/>
                  </a:cubicBezTo>
                  <a:cubicBezTo>
                    <a:pt x="7243" y="473"/>
                    <a:pt x="5974" y="459"/>
                    <a:pt x="4714" y="435"/>
                  </a:cubicBezTo>
                  <a:cubicBezTo>
                    <a:pt x="3154" y="403"/>
                    <a:pt x="1529" y="435"/>
                    <a:pt x="0" y="194"/>
                  </a:cubicBezTo>
                  <a:lnTo>
                    <a:pt x="0" y="194"/>
                  </a:lnTo>
                  <a:cubicBezTo>
                    <a:pt x="161" y="3475"/>
                    <a:pt x="81" y="6773"/>
                    <a:pt x="97" y="10055"/>
                  </a:cubicBezTo>
                  <a:cubicBezTo>
                    <a:pt x="129" y="13320"/>
                    <a:pt x="145" y="16570"/>
                    <a:pt x="161" y="19852"/>
                  </a:cubicBezTo>
                  <a:cubicBezTo>
                    <a:pt x="6918" y="19852"/>
                    <a:pt x="13658" y="19852"/>
                    <a:pt x="20415" y="19868"/>
                  </a:cubicBezTo>
                  <a:lnTo>
                    <a:pt x="20431" y="19884"/>
                  </a:lnTo>
                  <a:cubicBezTo>
                    <a:pt x="20415" y="19852"/>
                    <a:pt x="20415" y="19836"/>
                    <a:pt x="20415" y="19803"/>
                  </a:cubicBezTo>
                  <a:cubicBezTo>
                    <a:pt x="20511" y="13192"/>
                    <a:pt x="20640" y="6612"/>
                    <a:pt x="2039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6"/>
          <p:cNvGrpSpPr/>
          <p:nvPr/>
        </p:nvGrpSpPr>
        <p:grpSpPr>
          <a:xfrm>
            <a:off x="4667335" y="2104734"/>
            <a:ext cx="2217126" cy="1766770"/>
            <a:chOff x="5960110" y="2865199"/>
            <a:chExt cx="2298198" cy="1683859"/>
          </a:xfrm>
        </p:grpSpPr>
        <p:sp>
          <p:nvSpPr>
            <p:cNvPr id="1009" name="Google Shape;1009;p46"/>
            <p:cNvSpPr/>
            <p:nvPr/>
          </p:nvSpPr>
          <p:spPr>
            <a:xfrm rot="-5386330" flipH="1">
              <a:off x="6268269" y="2564681"/>
              <a:ext cx="1620522" cy="2230414"/>
            </a:xfrm>
            <a:custGeom>
              <a:avLst/>
              <a:gdLst/>
              <a:ahLst/>
              <a:cxnLst/>
              <a:rect l="l" t="t" r="r" b="b"/>
              <a:pathLst>
                <a:path w="19981" h="25161" extrusionOk="0">
                  <a:moveTo>
                    <a:pt x="19980" y="1"/>
                  </a:moveTo>
                  <a:lnTo>
                    <a:pt x="19980" y="1"/>
                  </a:lnTo>
                  <a:cubicBezTo>
                    <a:pt x="13449" y="274"/>
                    <a:pt x="6918" y="644"/>
                    <a:pt x="386" y="821"/>
                  </a:cubicBezTo>
                  <a:lnTo>
                    <a:pt x="338" y="821"/>
                  </a:lnTo>
                  <a:cubicBezTo>
                    <a:pt x="402" y="2832"/>
                    <a:pt x="193" y="4875"/>
                    <a:pt x="145" y="6886"/>
                  </a:cubicBezTo>
                  <a:cubicBezTo>
                    <a:pt x="81" y="8913"/>
                    <a:pt x="32" y="10940"/>
                    <a:pt x="16" y="12967"/>
                  </a:cubicBezTo>
                  <a:cubicBezTo>
                    <a:pt x="0" y="14994"/>
                    <a:pt x="0" y="17020"/>
                    <a:pt x="16" y="19047"/>
                  </a:cubicBezTo>
                  <a:cubicBezTo>
                    <a:pt x="16" y="20093"/>
                    <a:pt x="32" y="21123"/>
                    <a:pt x="65" y="22168"/>
                  </a:cubicBezTo>
                  <a:cubicBezTo>
                    <a:pt x="81" y="23150"/>
                    <a:pt x="161" y="24179"/>
                    <a:pt x="113" y="25160"/>
                  </a:cubicBezTo>
                  <a:cubicBezTo>
                    <a:pt x="3355" y="24970"/>
                    <a:pt x="6608" y="24889"/>
                    <a:pt x="9862" y="24889"/>
                  </a:cubicBezTo>
                  <a:cubicBezTo>
                    <a:pt x="13196" y="24889"/>
                    <a:pt x="16530" y="24974"/>
                    <a:pt x="19851" y="25112"/>
                  </a:cubicBezTo>
                  <a:cubicBezTo>
                    <a:pt x="19867" y="25112"/>
                    <a:pt x="19884" y="25112"/>
                    <a:pt x="19916" y="25128"/>
                  </a:cubicBezTo>
                  <a:cubicBezTo>
                    <a:pt x="19755" y="20913"/>
                    <a:pt x="19819" y="16683"/>
                    <a:pt x="19787" y="12468"/>
                  </a:cubicBezTo>
                  <a:cubicBezTo>
                    <a:pt x="19771" y="8301"/>
                    <a:pt x="19658" y="4135"/>
                    <a:pt x="199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rot="-5386330" flipH="1">
              <a:off x="6329627" y="2619162"/>
              <a:ext cx="1620522" cy="2230414"/>
            </a:xfrm>
            <a:custGeom>
              <a:avLst/>
              <a:gdLst/>
              <a:ahLst/>
              <a:cxnLst/>
              <a:rect l="l" t="t" r="r" b="b"/>
              <a:pathLst>
                <a:path w="19981" h="25161" extrusionOk="0">
                  <a:moveTo>
                    <a:pt x="19980" y="1"/>
                  </a:moveTo>
                  <a:lnTo>
                    <a:pt x="19980" y="1"/>
                  </a:lnTo>
                  <a:cubicBezTo>
                    <a:pt x="13449" y="274"/>
                    <a:pt x="6918" y="644"/>
                    <a:pt x="386" y="821"/>
                  </a:cubicBezTo>
                  <a:lnTo>
                    <a:pt x="338" y="821"/>
                  </a:lnTo>
                  <a:cubicBezTo>
                    <a:pt x="402" y="2832"/>
                    <a:pt x="193" y="4875"/>
                    <a:pt x="145" y="6886"/>
                  </a:cubicBezTo>
                  <a:cubicBezTo>
                    <a:pt x="81" y="8913"/>
                    <a:pt x="32" y="10940"/>
                    <a:pt x="16" y="12967"/>
                  </a:cubicBezTo>
                  <a:cubicBezTo>
                    <a:pt x="0" y="14994"/>
                    <a:pt x="0" y="17020"/>
                    <a:pt x="16" y="19047"/>
                  </a:cubicBezTo>
                  <a:cubicBezTo>
                    <a:pt x="16" y="20093"/>
                    <a:pt x="32" y="21123"/>
                    <a:pt x="65" y="22168"/>
                  </a:cubicBezTo>
                  <a:cubicBezTo>
                    <a:pt x="81" y="23150"/>
                    <a:pt x="161" y="24179"/>
                    <a:pt x="113" y="25160"/>
                  </a:cubicBezTo>
                  <a:cubicBezTo>
                    <a:pt x="3355" y="24970"/>
                    <a:pt x="6608" y="24889"/>
                    <a:pt x="9862" y="24889"/>
                  </a:cubicBezTo>
                  <a:cubicBezTo>
                    <a:pt x="13196" y="24889"/>
                    <a:pt x="16530" y="24974"/>
                    <a:pt x="19851" y="25112"/>
                  </a:cubicBezTo>
                  <a:cubicBezTo>
                    <a:pt x="19867" y="25112"/>
                    <a:pt x="19884" y="25112"/>
                    <a:pt x="19916" y="25128"/>
                  </a:cubicBezTo>
                  <a:cubicBezTo>
                    <a:pt x="19755" y="20913"/>
                    <a:pt x="19819" y="16683"/>
                    <a:pt x="19787" y="12468"/>
                  </a:cubicBezTo>
                  <a:cubicBezTo>
                    <a:pt x="19771" y="8301"/>
                    <a:pt x="19658" y="4135"/>
                    <a:pt x="1998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46"/>
          <p:cNvGrpSpPr/>
          <p:nvPr/>
        </p:nvGrpSpPr>
        <p:grpSpPr>
          <a:xfrm>
            <a:off x="0" y="2213962"/>
            <a:ext cx="2313261" cy="1700059"/>
            <a:chOff x="839111" y="1640572"/>
            <a:chExt cx="2313261" cy="1700059"/>
          </a:xfrm>
        </p:grpSpPr>
        <p:sp>
          <p:nvSpPr>
            <p:cNvPr id="1012" name="Google Shape;1012;p46"/>
            <p:cNvSpPr/>
            <p:nvPr/>
          </p:nvSpPr>
          <p:spPr>
            <a:xfrm rot="5342561">
              <a:off x="1157447" y="1354155"/>
              <a:ext cx="1620485" cy="2230394"/>
            </a:xfrm>
            <a:custGeom>
              <a:avLst/>
              <a:gdLst/>
              <a:ahLst/>
              <a:cxnLst/>
              <a:rect l="l" t="t" r="r" b="b"/>
              <a:pathLst>
                <a:path w="19981" h="25161" extrusionOk="0">
                  <a:moveTo>
                    <a:pt x="19980" y="1"/>
                  </a:moveTo>
                  <a:lnTo>
                    <a:pt x="19980" y="1"/>
                  </a:lnTo>
                  <a:cubicBezTo>
                    <a:pt x="13449" y="274"/>
                    <a:pt x="6918" y="644"/>
                    <a:pt x="386" y="821"/>
                  </a:cubicBezTo>
                  <a:lnTo>
                    <a:pt x="338" y="821"/>
                  </a:lnTo>
                  <a:cubicBezTo>
                    <a:pt x="402" y="2832"/>
                    <a:pt x="193" y="4875"/>
                    <a:pt x="145" y="6886"/>
                  </a:cubicBezTo>
                  <a:cubicBezTo>
                    <a:pt x="81" y="8913"/>
                    <a:pt x="32" y="10940"/>
                    <a:pt x="16" y="12967"/>
                  </a:cubicBezTo>
                  <a:cubicBezTo>
                    <a:pt x="0" y="14994"/>
                    <a:pt x="0" y="17020"/>
                    <a:pt x="16" y="19047"/>
                  </a:cubicBezTo>
                  <a:cubicBezTo>
                    <a:pt x="16" y="20093"/>
                    <a:pt x="32" y="21123"/>
                    <a:pt x="65" y="22168"/>
                  </a:cubicBezTo>
                  <a:cubicBezTo>
                    <a:pt x="81" y="23150"/>
                    <a:pt x="161" y="24179"/>
                    <a:pt x="113" y="25160"/>
                  </a:cubicBezTo>
                  <a:cubicBezTo>
                    <a:pt x="3355" y="24970"/>
                    <a:pt x="6608" y="24889"/>
                    <a:pt x="9862" y="24889"/>
                  </a:cubicBezTo>
                  <a:cubicBezTo>
                    <a:pt x="13196" y="24889"/>
                    <a:pt x="16530" y="24974"/>
                    <a:pt x="19851" y="25112"/>
                  </a:cubicBezTo>
                  <a:cubicBezTo>
                    <a:pt x="19867" y="25112"/>
                    <a:pt x="19884" y="25112"/>
                    <a:pt x="19916" y="25128"/>
                  </a:cubicBezTo>
                  <a:cubicBezTo>
                    <a:pt x="19755" y="20913"/>
                    <a:pt x="19819" y="16683"/>
                    <a:pt x="19787" y="12468"/>
                  </a:cubicBezTo>
                  <a:cubicBezTo>
                    <a:pt x="19771" y="8301"/>
                    <a:pt x="19658" y="4135"/>
                    <a:pt x="199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6"/>
            <p:cNvSpPr/>
            <p:nvPr/>
          </p:nvSpPr>
          <p:spPr>
            <a:xfrm rot="5342561">
              <a:off x="1213551" y="1396654"/>
              <a:ext cx="1620485" cy="2230394"/>
            </a:xfrm>
            <a:custGeom>
              <a:avLst/>
              <a:gdLst/>
              <a:ahLst/>
              <a:cxnLst/>
              <a:rect l="l" t="t" r="r" b="b"/>
              <a:pathLst>
                <a:path w="19981" h="25161" extrusionOk="0">
                  <a:moveTo>
                    <a:pt x="19980" y="1"/>
                  </a:moveTo>
                  <a:lnTo>
                    <a:pt x="19980" y="1"/>
                  </a:lnTo>
                  <a:cubicBezTo>
                    <a:pt x="13449" y="274"/>
                    <a:pt x="6918" y="644"/>
                    <a:pt x="386" y="821"/>
                  </a:cubicBezTo>
                  <a:lnTo>
                    <a:pt x="338" y="821"/>
                  </a:lnTo>
                  <a:cubicBezTo>
                    <a:pt x="402" y="2832"/>
                    <a:pt x="193" y="4875"/>
                    <a:pt x="145" y="6886"/>
                  </a:cubicBezTo>
                  <a:cubicBezTo>
                    <a:pt x="81" y="8913"/>
                    <a:pt x="32" y="10940"/>
                    <a:pt x="16" y="12967"/>
                  </a:cubicBezTo>
                  <a:cubicBezTo>
                    <a:pt x="0" y="14994"/>
                    <a:pt x="0" y="17020"/>
                    <a:pt x="16" y="19047"/>
                  </a:cubicBezTo>
                  <a:cubicBezTo>
                    <a:pt x="16" y="20093"/>
                    <a:pt x="32" y="21123"/>
                    <a:pt x="65" y="22168"/>
                  </a:cubicBezTo>
                  <a:cubicBezTo>
                    <a:pt x="81" y="23150"/>
                    <a:pt x="161" y="24179"/>
                    <a:pt x="113" y="25160"/>
                  </a:cubicBezTo>
                  <a:cubicBezTo>
                    <a:pt x="3355" y="24970"/>
                    <a:pt x="6608" y="24889"/>
                    <a:pt x="9862" y="24889"/>
                  </a:cubicBezTo>
                  <a:cubicBezTo>
                    <a:pt x="13196" y="24889"/>
                    <a:pt x="16530" y="24974"/>
                    <a:pt x="19851" y="25112"/>
                  </a:cubicBezTo>
                  <a:cubicBezTo>
                    <a:pt x="19867" y="25112"/>
                    <a:pt x="19884" y="25112"/>
                    <a:pt x="19916" y="25128"/>
                  </a:cubicBezTo>
                  <a:cubicBezTo>
                    <a:pt x="19755" y="20913"/>
                    <a:pt x="19819" y="16683"/>
                    <a:pt x="19787" y="12468"/>
                  </a:cubicBezTo>
                  <a:cubicBezTo>
                    <a:pt x="19771" y="8301"/>
                    <a:pt x="19658" y="4135"/>
                    <a:pt x="1998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46"/>
          <p:cNvSpPr txBox="1">
            <a:spLocks noGrp="1"/>
          </p:cNvSpPr>
          <p:nvPr>
            <p:ph type="title"/>
          </p:nvPr>
        </p:nvSpPr>
        <p:spPr>
          <a:xfrm flipH="1">
            <a:off x="741264" y="2350131"/>
            <a:ext cx="850800" cy="51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016" name="Google Shape;1016;p46"/>
          <p:cNvSpPr txBox="1">
            <a:spLocks noGrp="1"/>
          </p:cNvSpPr>
          <p:nvPr>
            <p:ph type="subTitle" idx="2"/>
          </p:nvPr>
        </p:nvSpPr>
        <p:spPr>
          <a:xfrm>
            <a:off x="88452" y="2893094"/>
            <a:ext cx="2143818" cy="78390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MÔ tả bài toán</a:t>
            </a:r>
            <a:endParaRPr sz="2400"/>
          </a:p>
        </p:txBody>
      </p:sp>
      <p:sp>
        <p:nvSpPr>
          <p:cNvPr id="1017" name="Google Shape;1017;p46"/>
          <p:cNvSpPr txBox="1">
            <a:spLocks noGrp="1"/>
          </p:cNvSpPr>
          <p:nvPr>
            <p:ph type="title" idx="3"/>
          </p:nvPr>
        </p:nvSpPr>
        <p:spPr>
          <a:xfrm flipH="1">
            <a:off x="3087413" y="2421118"/>
            <a:ext cx="850800" cy="51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019" name="Google Shape;1019;p46"/>
          <p:cNvSpPr txBox="1">
            <a:spLocks noGrp="1"/>
          </p:cNvSpPr>
          <p:nvPr>
            <p:ph type="subTitle" idx="5"/>
          </p:nvPr>
        </p:nvSpPr>
        <p:spPr>
          <a:xfrm>
            <a:off x="2434601" y="2964080"/>
            <a:ext cx="2099423" cy="8498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Giải thuật giải quyết</a:t>
            </a:r>
            <a:endParaRPr sz="2400"/>
          </a:p>
        </p:txBody>
      </p:sp>
      <p:sp>
        <p:nvSpPr>
          <p:cNvPr id="1020" name="Google Shape;1020;p46"/>
          <p:cNvSpPr txBox="1">
            <a:spLocks noGrp="1"/>
          </p:cNvSpPr>
          <p:nvPr>
            <p:ph type="title" idx="6"/>
          </p:nvPr>
        </p:nvSpPr>
        <p:spPr>
          <a:xfrm flipH="1">
            <a:off x="5426725" y="2325065"/>
            <a:ext cx="820787" cy="54518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022" name="Google Shape;1022;p46"/>
          <p:cNvSpPr txBox="1">
            <a:spLocks noGrp="1"/>
          </p:cNvSpPr>
          <p:nvPr>
            <p:ph type="subTitle" idx="8"/>
          </p:nvPr>
        </p:nvSpPr>
        <p:spPr>
          <a:xfrm>
            <a:off x="4773913" y="2876948"/>
            <a:ext cx="2051627" cy="9157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Cài đặt giải thuật</a:t>
            </a:r>
            <a:endParaRPr sz="2400"/>
          </a:p>
        </p:txBody>
      </p:sp>
      <p:sp>
        <p:nvSpPr>
          <p:cNvPr id="1023" name="Google Shape;1023;p46"/>
          <p:cNvSpPr txBox="1">
            <a:spLocks noGrp="1"/>
          </p:cNvSpPr>
          <p:nvPr>
            <p:ph type="title" idx="9"/>
          </p:nvPr>
        </p:nvSpPr>
        <p:spPr>
          <a:xfrm>
            <a:off x="2082345" y="174462"/>
            <a:ext cx="5211300" cy="67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masis MT Pro" panose="02040504050005020304" pitchFamily="18" charset="0"/>
              </a:rPr>
              <a:t>Tóm tắt </a:t>
            </a:r>
            <a:r>
              <a:rPr lang="en">
                <a:solidFill>
                  <a:schemeClr val="lt2"/>
                </a:solidFill>
              </a:rPr>
              <a:t>8-puzzle</a:t>
            </a:r>
            <a:endParaRPr>
              <a:solidFill>
                <a:schemeClr val="lt2"/>
              </a:solidFill>
            </a:endParaRPr>
          </a:p>
        </p:txBody>
      </p:sp>
      <p:sp>
        <p:nvSpPr>
          <p:cNvPr id="1024" name="Google Shape;1024;p46"/>
          <p:cNvSpPr txBox="1">
            <a:spLocks noGrp="1"/>
          </p:cNvSpPr>
          <p:nvPr>
            <p:ph type="sldNum" idx="12"/>
          </p:nvPr>
        </p:nvSpPr>
        <p:spPr>
          <a:xfrm>
            <a:off x="479345" y="449125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a:t>2</a:t>
            </a:r>
            <a:endParaRPr sz="3200"/>
          </a:p>
        </p:txBody>
      </p:sp>
      <p:grpSp>
        <p:nvGrpSpPr>
          <p:cNvPr id="1025" name="Google Shape;1025;p46"/>
          <p:cNvGrpSpPr/>
          <p:nvPr/>
        </p:nvGrpSpPr>
        <p:grpSpPr>
          <a:xfrm>
            <a:off x="4572000" y="1100665"/>
            <a:ext cx="2998863" cy="1178034"/>
            <a:chOff x="3310275" y="1602251"/>
            <a:chExt cx="2998863" cy="1178034"/>
          </a:xfrm>
        </p:grpSpPr>
        <p:grpSp>
          <p:nvGrpSpPr>
            <p:cNvPr id="1026" name="Google Shape;1026;p46"/>
            <p:cNvGrpSpPr/>
            <p:nvPr/>
          </p:nvGrpSpPr>
          <p:grpSpPr>
            <a:xfrm>
              <a:off x="5317181" y="1754562"/>
              <a:ext cx="263764" cy="369908"/>
              <a:chOff x="5317181" y="1754562"/>
              <a:chExt cx="263764" cy="369908"/>
            </a:xfrm>
          </p:grpSpPr>
          <p:sp>
            <p:nvSpPr>
              <p:cNvPr id="1027" name="Google Shape;1027;p46"/>
              <p:cNvSpPr/>
              <p:nvPr/>
            </p:nvSpPr>
            <p:spPr>
              <a:xfrm rot="1744266">
                <a:off x="5336855" y="1803248"/>
                <a:ext cx="202513" cy="12771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p:cNvSpPr/>
              <p:nvPr/>
            </p:nvSpPr>
            <p:spPr>
              <a:xfrm rot="4444544">
                <a:off x="5344907" y="1803626"/>
                <a:ext cx="175606" cy="190175"/>
              </a:xfrm>
              <a:custGeom>
                <a:avLst/>
                <a:gdLst/>
                <a:ahLst/>
                <a:cxnLst/>
                <a:rect l="l" t="t" r="r" b="b"/>
                <a:pathLst>
                  <a:path w="10474" h="11343" extrusionOk="0">
                    <a:moveTo>
                      <a:pt x="5394" y="282"/>
                    </a:moveTo>
                    <a:cubicBezTo>
                      <a:pt x="1584" y="282"/>
                      <a:pt x="-1965" y="9303"/>
                      <a:pt x="1443" y="11007"/>
                    </a:cubicBezTo>
                    <a:cubicBezTo>
                      <a:pt x="5134" y="12852"/>
                      <a:pt x="10474" y="6666"/>
                      <a:pt x="10474" y="2540"/>
                    </a:cubicBezTo>
                    <a:cubicBezTo>
                      <a:pt x="10474" y="974"/>
                      <a:pt x="8089" y="0"/>
                      <a:pt x="6523" y="0"/>
                    </a:cubicBezTo>
                  </a:path>
                </a:pathLst>
              </a:custGeom>
              <a:noFill/>
              <a:ln w="9525" cap="flat" cmpd="sng">
                <a:solidFill>
                  <a:schemeClr val="dk2"/>
                </a:solidFill>
                <a:prstDash val="solid"/>
                <a:round/>
                <a:headEnd type="none" w="med" len="med"/>
                <a:tailEnd type="none" w="med" len="med"/>
              </a:ln>
            </p:spPr>
          </p:sp>
          <p:grpSp>
            <p:nvGrpSpPr>
              <p:cNvPr id="1029" name="Google Shape;1029;p46"/>
              <p:cNvGrpSpPr/>
              <p:nvPr/>
            </p:nvGrpSpPr>
            <p:grpSpPr>
              <a:xfrm>
                <a:off x="5526101" y="2021873"/>
                <a:ext cx="54844" cy="102597"/>
                <a:chOff x="6238667" y="1228635"/>
                <a:chExt cx="66818" cy="124997"/>
              </a:xfrm>
            </p:grpSpPr>
            <p:sp>
              <p:nvSpPr>
                <p:cNvPr id="1030" name="Google Shape;1030;p46"/>
                <p:cNvSpPr/>
                <p:nvPr/>
              </p:nvSpPr>
              <p:spPr>
                <a:xfrm rot="4444740">
                  <a:off x="6236881" y="1238744"/>
                  <a:ext cx="42323" cy="28224"/>
                </a:xfrm>
                <a:custGeom>
                  <a:avLst/>
                  <a:gdLst/>
                  <a:ahLst/>
                  <a:cxnLst/>
                  <a:rect l="l" t="t" r="r" b="b"/>
                  <a:pathLst>
                    <a:path w="1693" h="1129" extrusionOk="0">
                      <a:moveTo>
                        <a:pt x="0" y="1129"/>
                      </a:moveTo>
                      <a:cubicBezTo>
                        <a:pt x="607" y="825"/>
                        <a:pt x="1213" y="480"/>
                        <a:pt x="1693" y="0"/>
                      </a:cubicBezTo>
                    </a:path>
                  </a:pathLst>
                </a:custGeom>
                <a:noFill/>
                <a:ln w="9525" cap="flat" cmpd="sng">
                  <a:solidFill>
                    <a:schemeClr val="dk2"/>
                  </a:solidFill>
                  <a:prstDash val="solid"/>
                  <a:round/>
                  <a:headEnd type="none" w="med" len="med"/>
                  <a:tailEnd type="none" w="med" len="med"/>
                </a:ln>
              </p:spPr>
            </p:sp>
            <p:sp>
              <p:nvSpPr>
                <p:cNvPr id="1031" name="Google Shape;1031;p46"/>
                <p:cNvSpPr/>
                <p:nvPr/>
              </p:nvSpPr>
              <p:spPr>
                <a:xfrm rot="4444740">
                  <a:off x="6231202" y="1285965"/>
                  <a:ext cx="84646" cy="42323"/>
                </a:xfrm>
                <a:custGeom>
                  <a:avLst/>
                  <a:gdLst/>
                  <a:ahLst/>
                  <a:cxnLst/>
                  <a:rect l="l" t="t" r="r" b="b"/>
                  <a:pathLst>
                    <a:path w="3386" h="1693" extrusionOk="0">
                      <a:moveTo>
                        <a:pt x="3386" y="0"/>
                      </a:moveTo>
                      <a:cubicBezTo>
                        <a:pt x="2162" y="306"/>
                        <a:pt x="1197" y="1294"/>
                        <a:pt x="0" y="1693"/>
                      </a:cubicBezTo>
                    </a:path>
                  </a:pathLst>
                </a:custGeom>
                <a:noFill/>
                <a:ln w="9525" cap="flat" cmpd="sng">
                  <a:solidFill>
                    <a:schemeClr val="dk2"/>
                  </a:solidFill>
                  <a:prstDash val="solid"/>
                  <a:round/>
                  <a:headEnd type="none" w="med" len="med"/>
                  <a:tailEnd type="none" w="med" len="med"/>
                </a:ln>
              </p:spPr>
            </p:sp>
          </p:grpSp>
          <p:sp>
            <p:nvSpPr>
              <p:cNvPr id="1032" name="Google Shape;1032;p46"/>
              <p:cNvSpPr/>
              <p:nvPr/>
            </p:nvSpPr>
            <p:spPr>
              <a:xfrm rot="4444542">
                <a:off x="5424822" y="1748207"/>
                <a:ext cx="17380" cy="40547"/>
              </a:xfrm>
              <a:custGeom>
                <a:avLst/>
                <a:gdLst/>
                <a:ahLst/>
                <a:cxnLst/>
                <a:rect l="l" t="t" r="r" b="b"/>
                <a:pathLst>
                  <a:path w="847" h="1976" extrusionOk="0">
                    <a:moveTo>
                      <a:pt x="847" y="0"/>
                    </a:moveTo>
                    <a:cubicBezTo>
                      <a:pt x="424" y="988"/>
                      <a:pt x="424" y="988"/>
                      <a:pt x="0" y="1976"/>
                    </a:cubicBezTo>
                  </a:path>
                </a:pathLst>
              </a:custGeom>
              <a:noFill/>
              <a:ln w="9525" cap="flat" cmpd="sng">
                <a:solidFill>
                  <a:schemeClr val="dk2"/>
                </a:solidFill>
                <a:prstDash val="solid"/>
                <a:round/>
                <a:headEnd type="none" w="med" len="med"/>
                <a:tailEnd type="none" w="med" len="med"/>
              </a:ln>
            </p:spPr>
          </p:sp>
        </p:grpSp>
        <p:sp>
          <p:nvSpPr>
            <p:cNvPr id="1033" name="Google Shape;1033;p46"/>
            <p:cNvSpPr/>
            <p:nvPr/>
          </p:nvSpPr>
          <p:spPr>
            <a:xfrm>
              <a:off x="3310275" y="1602251"/>
              <a:ext cx="1906226" cy="228141"/>
            </a:xfrm>
            <a:custGeom>
              <a:avLst/>
              <a:gdLst/>
              <a:ahLst/>
              <a:cxnLst/>
              <a:rect l="l" t="t" r="r" b="b"/>
              <a:pathLst>
                <a:path w="92896" h="11118" extrusionOk="0">
                  <a:moveTo>
                    <a:pt x="92896" y="11118"/>
                  </a:moveTo>
                  <a:cubicBezTo>
                    <a:pt x="65156" y="-2752"/>
                    <a:pt x="29821" y="-2615"/>
                    <a:pt x="0" y="5905"/>
                  </a:cubicBezTo>
                </a:path>
              </a:pathLst>
            </a:custGeom>
            <a:noFill/>
            <a:ln w="9525" cap="flat" cmpd="sng">
              <a:solidFill>
                <a:schemeClr val="dk2"/>
              </a:solidFill>
              <a:prstDash val="solid"/>
              <a:round/>
              <a:headEnd type="none" w="med" len="med"/>
              <a:tailEnd type="none" w="med" len="med"/>
            </a:ln>
          </p:spPr>
        </p:sp>
        <p:sp>
          <p:nvSpPr>
            <p:cNvPr id="1034" name="Google Shape;1034;p46"/>
            <p:cNvSpPr/>
            <p:nvPr/>
          </p:nvSpPr>
          <p:spPr>
            <a:xfrm>
              <a:off x="5651041" y="2076797"/>
              <a:ext cx="658097" cy="703487"/>
            </a:xfrm>
            <a:custGeom>
              <a:avLst/>
              <a:gdLst/>
              <a:ahLst/>
              <a:cxnLst/>
              <a:rect l="l" t="t" r="r" b="b"/>
              <a:pathLst>
                <a:path w="32071" h="34283" extrusionOk="0">
                  <a:moveTo>
                    <a:pt x="0" y="0"/>
                  </a:moveTo>
                  <a:cubicBezTo>
                    <a:pt x="13418" y="8051"/>
                    <a:pt x="25907" y="19900"/>
                    <a:pt x="32071" y="34283"/>
                  </a:cubicBezTo>
                </a:path>
              </a:pathLst>
            </a:custGeom>
            <a:noFill/>
            <a:ln w="9525" cap="flat" cmpd="sng">
              <a:solidFill>
                <a:schemeClr val="dk2"/>
              </a:solidFill>
              <a:prstDash val="solid"/>
              <a:round/>
              <a:headEnd type="none" w="med" len="med"/>
              <a:tailEnd type="none" w="med" len="med"/>
            </a:ln>
          </p:spPr>
        </p:sp>
      </p:grpSp>
      <p:grpSp>
        <p:nvGrpSpPr>
          <p:cNvPr id="1035" name="Google Shape;1035;p46"/>
          <p:cNvGrpSpPr/>
          <p:nvPr/>
        </p:nvGrpSpPr>
        <p:grpSpPr>
          <a:xfrm>
            <a:off x="4667335" y="3520778"/>
            <a:ext cx="641987" cy="374793"/>
            <a:chOff x="5144601" y="4039879"/>
            <a:chExt cx="665462" cy="357205"/>
          </a:xfrm>
        </p:grpSpPr>
        <p:sp>
          <p:nvSpPr>
            <p:cNvPr id="1036" name="Google Shape;1036;p46"/>
            <p:cNvSpPr/>
            <p:nvPr/>
          </p:nvSpPr>
          <p:spPr>
            <a:xfrm>
              <a:off x="5144601" y="4039879"/>
              <a:ext cx="665462" cy="357205"/>
            </a:xfrm>
            <a:custGeom>
              <a:avLst/>
              <a:gdLst/>
              <a:ahLst/>
              <a:cxnLst/>
              <a:rect l="l" t="t" r="r" b="b"/>
              <a:pathLst>
                <a:path w="62913" h="25213" extrusionOk="0">
                  <a:moveTo>
                    <a:pt x="62913" y="22877"/>
                  </a:moveTo>
                  <a:cubicBezTo>
                    <a:pt x="41744" y="29933"/>
                    <a:pt x="9979" y="19959"/>
                    <a:pt x="0" y="0"/>
                  </a:cubicBezTo>
                </a:path>
              </a:pathLst>
            </a:custGeom>
            <a:noFill/>
            <a:ln w="9525" cap="flat" cmpd="sng">
              <a:solidFill>
                <a:schemeClr val="dk2"/>
              </a:solidFill>
              <a:prstDash val="solid"/>
              <a:round/>
              <a:headEnd type="none" w="med" len="med"/>
              <a:tailEnd type="none" w="med" len="med"/>
            </a:ln>
          </p:spPr>
        </p:sp>
        <p:sp>
          <p:nvSpPr>
            <p:cNvPr id="1037" name="Google Shape;1037;p46"/>
            <p:cNvSpPr/>
            <p:nvPr/>
          </p:nvSpPr>
          <p:spPr>
            <a:xfrm>
              <a:off x="5539903" y="4322328"/>
              <a:ext cx="172936" cy="29530"/>
            </a:xfrm>
            <a:custGeom>
              <a:avLst/>
              <a:gdLst/>
              <a:ahLst/>
              <a:cxnLst/>
              <a:rect l="l" t="t" r="r" b="b"/>
              <a:pathLst>
                <a:path w="12954" h="2212" extrusionOk="0">
                  <a:moveTo>
                    <a:pt x="12954" y="2212"/>
                  </a:moveTo>
                  <a:cubicBezTo>
                    <a:pt x="8573" y="2212"/>
                    <a:pt x="3918" y="1959"/>
                    <a:pt x="0" y="0"/>
                  </a:cubicBezTo>
                </a:path>
              </a:pathLst>
            </a:custGeom>
            <a:noFill/>
            <a:ln w="9525" cap="flat" cmpd="sng">
              <a:solidFill>
                <a:schemeClr val="dk2"/>
              </a:solidFill>
              <a:prstDash val="solid"/>
              <a:round/>
              <a:headEnd type="none" w="med" len="med"/>
              <a:tailEnd type="none" w="med" len="med"/>
            </a:ln>
          </p:spPr>
        </p:sp>
      </p:grpSp>
      <p:grpSp>
        <p:nvGrpSpPr>
          <p:cNvPr id="1038" name="Google Shape;1038;p46"/>
          <p:cNvGrpSpPr/>
          <p:nvPr/>
        </p:nvGrpSpPr>
        <p:grpSpPr>
          <a:xfrm>
            <a:off x="2163174" y="3974162"/>
            <a:ext cx="1152750" cy="357175"/>
            <a:chOff x="2201150" y="3372614"/>
            <a:chExt cx="1152750" cy="357175"/>
          </a:xfrm>
        </p:grpSpPr>
        <p:sp>
          <p:nvSpPr>
            <p:cNvPr id="1039" name="Google Shape;1039;p46"/>
            <p:cNvSpPr/>
            <p:nvPr/>
          </p:nvSpPr>
          <p:spPr>
            <a:xfrm>
              <a:off x="2276025" y="3372614"/>
              <a:ext cx="1077875" cy="357175"/>
            </a:xfrm>
            <a:custGeom>
              <a:avLst/>
              <a:gdLst/>
              <a:ahLst/>
              <a:cxnLst/>
              <a:rect l="l" t="t" r="r" b="b"/>
              <a:pathLst>
                <a:path w="43115" h="14287" extrusionOk="0">
                  <a:moveTo>
                    <a:pt x="43115" y="13199"/>
                  </a:moveTo>
                  <a:cubicBezTo>
                    <a:pt x="28534" y="16844"/>
                    <a:pt x="10628" y="10628"/>
                    <a:pt x="0" y="0"/>
                  </a:cubicBezTo>
                </a:path>
              </a:pathLst>
            </a:custGeom>
            <a:noFill/>
            <a:ln w="9525" cap="flat" cmpd="sng">
              <a:solidFill>
                <a:schemeClr val="dk2"/>
              </a:solidFill>
              <a:prstDash val="solid"/>
              <a:round/>
              <a:headEnd type="none" w="med" len="med"/>
              <a:tailEnd type="none" w="med" len="med"/>
            </a:ln>
          </p:spPr>
        </p:sp>
        <p:sp>
          <p:nvSpPr>
            <p:cNvPr id="1040" name="Google Shape;1040;p46"/>
            <p:cNvSpPr/>
            <p:nvPr/>
          </p:nvSpPr>
          <p:spPr>
            <a:xfrm>
              <a:off x="2201150" y="3446914"/>
              <a:ext cx="244875" cy="189575"/>
            </a:xfrm>
            <a:custGeom>
              <a:avLst/>
              <a:gdLst/>
              <a:ahLst/>
              <a:cxnLst/>
              <a:rect l="l" t="t" r="r" b="b"/>
              <a:pathLst>
                <a:path w="9795" h="7583" extrusionOk="0">
                  <a:moveTo>
                    <a:pt x="9795" y="7583"/>
                  </a:moveTo>
                  <a:cubicBezTo>
                    <a:pt x="5812" y="6496"/>
                    <a:pt x="1534" y="3834"/>
                    <a:pt x="0" y="0"/>
                  </a:cubicBezTo>
                </a:path>
              </a:pathLst>
            </a:custGeom>
            <a:noFill/>
            <a:ln w="9525" cap="flat" cmpd="sng">
              <a:solidFill>
                <a:schemeClr val="dk2"/>
              </a:solidFill>
              <a:prstDash val="solid"/>
              <a:round/>
              <a:headEnd type="none" w="med" len="med"/>
              <a:tailEnd type="none" w="med" len="med"/>
            </a:ln>
          </p:spPr>
        </p:sp>
      </p:grpSp>
      <p:grpSp>
        <p:nvGrpSpPr>
          <p:cNvPr id="44" name="Google Shape;1005;p46">
            <a:extLst>
              <a:ext uri="{FF2B5EF4-FFF2-40B4-BE49-F238E27FC236}">
                <a16:creationId xmlns:a16="http://schemas.microsoft.com/office/drawing/2014/main" id="{5441A45E-709F-4A2F-AC06-8EB757F1A90B}"/>
              </a:ext>
            </a:extLst>
          </p:cNvPr>
          <p:cNvGrpSpPr/>
          <p:nvPr/>
        </p:nvGrpSpPr>
        <p:grpSpPr>
          <a:xfrm>
            <a:off x="6948052" y="2131078"/>
            <a:ext cx="2220519" cy="1766600"/>
            <a:chOff x="3398594" y="2258527"/>
            <a:chExt cx="2301715" cy="1683697"/>
          </a:xfrm>
        </p:grpSpPr>
        <p:sp>
          <p:nvSpPr>
            <p:cNvPr id="45" name="Google Shape;1006;p46">
              <a:extLst>
                <a:ext uri="{FF2B5EF4-FFF2-40B4-BE49-F238E27FC236}">
                  <a16:creationId xmlns:a16="http://schemas.microsoft.com/office/drawing/2014/main" id="{ACB7642B-43DA-44DE-BCAE-CE590AAE0E95}"/>
                </a:ext>
              </a:extLst>
            </p:cNvPr>
            <p:cNvSpPr/>
            <p:nvPr/>
          </p:nvSpPr>
          <p:spPr>
            <a:xfrm>
              <a:off x="3398594" y="2258527"/>
              <a:ext cx="2237634" cy="1637795"/>
            </a:xfrm>
            <a:custGeom>
              <a:avLst/>
              <a:gdLst/>
              <a:ahLst/>
              <a:cxnLst/>
              <a:rect l="l" t="t" r="r" b="b"/>
              <a:pathLst>
                <a:path w="20640" h="19884" extrusionOk="0">
                  <a:moveTo>
                    <a:pt x="20238" y="1"/>
                  </a:moveTo>
                  <a:cubicBezTo>
                    <a:pt x="20222" y="33"/>
                    <a:pt x="20173" y="65"/>
                    <a:pt x="20125" y="65"/>
                  </a:cubicBezTo>
                  <a:cubicBezTo>
                    <a:pt x="16715" y="290"/>
                    <a:pt x="13320" y="435"/>
                    <a:pt x="9894" y="467"/>
                  </a:cubicBezTo>
                  <a:cubicBezTo>
                    <a:pt x="9433" y="471"/>
                    <a:pt x="8970" y="473"/>
                    <a:pt x="8507" y="473"/>
                  </a:cubicBezTo>
                  <a:cubicBezTo>
                    <a:pt x="7243" y="473"/>
                    <a:pt x="5974" y="459"/>
                    <a:pt x="4714" y="435"/>
                  </a:cubicBezTo>
                  <a:cubicBezTo>
                    <a:pt x="3154" y="403"/>
                    <a:pt x="1529" y="435"/>
                    <a:pt x="0" y="194"/>
                  </a:cubicBezTo>
                  <a:lnTo>
                    <a:pt x="0" y="194"/>
                  </a:lnTo>
                  <a:cubicBezTo>
                    <a:pt x="161" y="3475"/>
                    <a:pt x="81" y="6773"/>
                    <a:pt x="97" y="10055"/>
                  </a:cubicBezTo>
                  <a:cubicBezTo>
                    <a:pt x="129" y="13320"/>
                    <a:pt x="145" y="16570"/>
                    <a:pt x="161" y="19852"/>
                  </a:cubicBezTo>
                  <a:cubicBezTo>
                    <a:pt x="6918" y="19852"/>
                    <a:pt x="13658" y="19852"/>
                    <a:pt x="20415" y="19868"/>
                  </a:cubicBezTo>
                  <a:lnTo>
                    <a:pt x="20431" y="19884"/>
                  </a:lnTo>
                  <a:cubicBezTo>
                    <a:pt x="20415" y="19852"/>
                    <a:pt x="20415" y="19836"/>
                    <a:pt x="20415" y="19803"/>
                  </a:cubicBezTo>
                  <a:cubicBezTo>
                    <a:pt x="20511" y="13192"/>
                    <a:pt x="20640" y="6612"/>
                    <a:pt x="20399"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07;p46">
              <a:extLst>
                <a:ext uri="{FF2B5EF4-FFF2-40B4-BE49-F238E27FC236}">
                  <a16:creationId xmlns:a16="http://schemas.microsoft.com/office/drawing/2014/main" id="{37554D8C-3CAB-40E3-AD5B-F50C7E342536}"/>
                </a:ext>
              </a:extLst>
            </p:cNvPr>
            <p:cNvSpPr/>
            <p:nvPr/>
          </p:nvSpPr>
          <p:spPr>
            <a:xfrm>
              <a:off x="3462675" y="2304429"/>
              <a:ext cx="2237634" cy="1637795"/>
            </a:xfrm>
            <a:custGeom>
              <a:avLst/>
              <a:gdLst/>
              <a:ahLst/>
              <a:cxnLst/>
              <a:rect l="l" t="t" r="r" b="b"/>
              <a:pathLst>
                <a:path w="20640" h="19884" extrusionOk="0">
                  <a:moveTo>
                    <a:pt x="20238" y="1"/>
                  </a:moveTo>
                  <a:cubicBezTo>
                    <a:pt x="20222" y="33"/>
                    <a:pt x="20173" y="65"/>
                    <a:pt x="20125" y="65"/>
                  </a:cubicBezTo>
                  <a:cubicBezTo>
                    <a:pt x="16715" y="290"/>
                    <a:pt x="13320" y="435"/>
                    <a:pt x="9894" y="467"/>
                  </a:cubicBezTo>
                  <a:cubicBezTo>
                    <a:pt x="9433" y="471"/>
                    <a:pt x="8970" y="473"/>
                    <a:pt x="8507" y="473"/>
                  </a:cubicBezTo>
                  <a:cubicBezTo>
                    <a:pt x="7243" y="473"/>
                    <a:pt x="5974" y="459"/>
                    <a:pt x="4714" y="435"/>
                  </a:cubicBezTo>
                  <a:cubicBezTo>
                    <a:pt x="3154" y="403"/>
                    <a:pt x="1529" y="435"/>
                    <a:pt x="0" y="194"/>
                  </a:cubicBezTo>
                  <a:lnTo>
                    <a:pt x="0" y="194"/>
                  </a:lnTo>
                  <a:cubicBezTo>
                    <a:pt x="161" y="3475"/>
                    <a:pt x="81" y="6773"/>
                    <a:pt x="97" y="10055"/>
                  </a:cubicBezTo>
                  <a:cubicBezTo>
                    <a:pt x="129" y="13320"/>
                    <a:pt x="145" y="16570"/>
                    <a:pt x="161" y="19852"/>
                  </a:cubicBezTo>
                  <a:cubicBezTo>
                    <a:pt x="6918" y="19852"/>
                    <a:pt x="13658" y="19852"/>
                    <a:pt x="20415" y="19868"/>
                  </a:cubicBezTo>
                  <a:lnTo>
                    <a:pt x="20431" y="19884"/>
                  </a:lnTo>
                  <a:cubicBezTo>
                    <a:pt x="20415" y="19852"/>
                    <a:pt x="20415" y="19836"/>
                    <a:pt x="20415" y="19803"/>
                  </a:cubicBezTo>
                  <a:cubicBezTo>
                    <a:pt x="20511" y="13192"/>
                    <a:pt x="20640" y="6612"/>
                    <a:pt x="2039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1017;p46">
            <a:extLst>
              <a:ext uri="{FF2B5EF4-FFF2-40B4-BE49-F238E27FC236}">
                <a16:creationId xmlns:a16="http://schemas.microsoft.com/office/drawing/2014/main" id="{901D53B8-7269-4BDF-8B65-0261194341A6}"/>
              </a:ext>
            </a:extLst>
          </p:cNvPr>
          <p:cNvSpPr txBox="1">
            <a:spLocks/>
          </p:cNvSpPr>
          <p:nvPr/>
        </p:nvSpPr>
        <p:spPr>
          <a:xfrm flipH="1">
            <a:off x="7696058" y="2331685"/>
            <a:ext cx="820787" cy="5451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rchitects Daughter"/>
              <a:buNone/>
              <a:defRPr sz="4000" b="1" i="0" u="none" strike="noStrike" cap="none">
                <a:solidFill>
                  <a:schemeClr val="dk1"/>
                </a:solidFill>
                <a:latin typeface="Architects Daughter"/>
                <a:ea typeface="Architects Daughter"/>
                <a:cs typeface="Architects Daughter"/>
                <a:sym typeface="Architects Daughter"/>
              </a:defRPr>
            </a:lvl1pPr>
            <a:lvl2pPr marR="0" lvl="1" algn="r" rtl="0">
              <a:lnSpc>
                <a:spcPct val="100000"/>
              </a:lnSpc>
              <a:spcBef>
                <a:spcPts val="0"/>
              </a:spcBef>
              <a:spcAft>
                <a:spcPts val="0"/>
              </a:spcAft>
              <a:buClr>
                <a:schemeClr val="dk1"/>
              </a:buClr>
              <a:buSzPts val="2500"/>
              <a:buFont typeface="Architects Daughter"/>
              <a:buNone/>
              <a:defRPr sz="2500" b="0" i="0" u="none" strike="noStrike" cap="none">
                <a:solidFill>
                  <a:schemeClr val="dk1"/>
                </a:solidFill>
                <a:latin typeface="Architects Daughter"/>
                <a:ea typeface="Architects Daughter"/>
                <a:cs typeface="Architects Daughter"/>
                <a:sym typeface="Architects Daughter"/>
              </a:defRPr>
            </a:lvl2pPr>
            <a:lvl3pPr marR="0" lvl="2" algn="r" rtl="0">
              <a:lnSpc>
                <a:spcPct val="100000"/>
              </a:lnSpc>
              <a:spcBef>
                <a:spcPts val="0"/>
              </a:spcBef>
              <a:spcAft>
                <a:spcPts val="0"/>
              </a:spcAft>
              <a:buClr>
                <a:schemeClr val="dk1"/>
              </a:buClr>
              <a:buSzPts val="2500"/>
              <a:buFont typeface="Architects Daughter"/>
              <a:buNone/>
              <a:defRPr sz="2500" b="0" i="0" u="none" strike="noStrike" cap="none">
                <a:solidFill>
                  <a:schemeClr val="dk1"/>
                </a:solidFill>
                <a:latin typeface="Architects Daughter"/>
                <a:ea typeface="Architects Daughter"/>
                <a:cs typeface="Architects Daughter"/>
                <a:sym typeface="Architects Daughter"/>
              </a:defRPr>
            </a:lvl3pPr>
            <a:lvl4pPr marR="0" lvl="3" algn="r" rtl="0">
              <a:lnSpc>
                <a:spcPct val="100000"/>
              </a:lnSpc>
              <a:spcBef>
                <a:spcPts val="0"/>
              </a:spcBef>
              <a:spcAft>
                <a:spcPts val="0"/>
              </a:spcAft>
              <a:buClr>
                <a:schemeClr val="dk1"/>
              </a:buClr>
              <a:buSzPts val="2500"/>
              <a:buFont typeface="Architects Daughter"/>
              <a:buNone/>
              <a:defRPr sz="2500" b="0" i="0" u="none" strike="noStrike" cap="none">
                <a:solidFill>
                  <a:schemeClr val="dk1"/>
                </a:solidFill>
                <a:latin typeface="Architects Daughter"/>
                <a:ea typeface="Architects Daughter"/>
                <a:cs typeface="Architects Daughter"/>
                <a:sym typeface="Architects Daughter"/>
              </a:defRPr>
            </a:lvl4pPr>
            <a:lvl5pPr marR="0" lvl="4" algn="r" rtl="0">
              <a:lnSpc>
                <a:spcPct val="100000"/>
              </a:lnSpc>
              <a:spcBef>
                <a:spcPts val="0"/>
              </a:spcBef>
              <a:spcAft>
                <a:spcPts val="0"/>
              </a:spcAft>
              <a:buClr>
                <a:schemeClr val="dk1"/>
              </a:buClr>
              <a:buSzPts val="2500"/>
              <a:buFont typeface="Architects Daughter"/>
              <a:buNone/>
              <a:defRPr sz="2500" b="0" i="0" u="none" strike="noStrike" cap="none">
                <a:solidFill>
                  <a:schemeClr val="dk1"/>
                </a:solidFill>
                <a:latin typeface="Architects Daughter"/>
                <a:ea typeface="Architects Daughter"/>
                <a:cs typeface="Architects Daughter"/>
                <a:sym typeface="Architects Daughter"/>
              </a:defRPr>
            </a:lvl5pPr>
            <a:lvl6pPr marR="0" lvl="5" algn="r" rtl="0">
              <a:lnSpc>
                <a:spcPct val="100000"/>
              </a:lnSpc>
              <a:spcBef>
                <a:spcPts val="0"/>
              </a:spcBef>
              <a:spcAft>
                <a:spcPts val="0"/>
              </a:spcAft>
              <a:buClr>
                <a:schemeClr val="dk1"/>
              </a:buClr>
              <a:buSzPts val="2500"/>
              <a:buFont typeface="Architects Daughter"/>
              <a:buNone/>
              <a:defRPr sz="2500" b="0" i="0" u="none" strike="noStrike" cap="none">
                <a:solidFill>
                  <a:schemeClr val="dk1"/>
                </a:solidFill>
                <a:latin typeface="Architects Daughter"/>
                <a:ea typeface="Architects Daughter"/>
                <a:cs typeface="Architects Daughter"/>
                <a:sym typeface="Architects Daughter"/>
              </a:defRPr>
            </a:lvl6pPr>
            <a:lvl7pPr marR="0" lvl="6" algn="r" rtl="0">
              <a:lnSpc>
                <a:spcPct val="100000"/>
              </a:lnSpc>
              <a:spcBef>
                <a:spcPts val="0"/>
              </a:spcBef>
              <a:spcAft>
                <a:spcPts val="0"/>
              </a:spcAft>
              <a:buClr>
                <a:schemeClr val="dk1"/>
              </a:buClr>
              <a:buSzPts val="2500"/>
              <a:buFont typeface="Architects Daughter"/>
              <a:buNone/>
              <a:defRPr sz="2500" b="0" i="0" u="none" strike="noStrike" cap="none">
                <a:solidFill>
                  <a:schemeClr val="dk1"/>
                </a:solidFill>
                <a:latin typeface="Architects Daughter"/>
                <a:ea typeface="Architects Daughter"/>
                <a:cs typeface="Architects Daughter"/>
                <a:sym typeface="Architects Daughter"/>
              </a:defRPr>
            </a:lvl7pPr>
            <a:lvl8pPr marR="0" lvl="7" algn="r" rtl="0">
              <a:lnSpc>
                <a:spcPct val="100000"/>
              </a:lnSpc>
              <a:spcBef>
                <a:spcPts val="0"/>
              </a:spcBef>
              <a:spcAft>
                <a:spcPts val="0"/>
              </a:spcAft>
              <a:buClr>
                <a:schemeClr val="dk1"/>
              </a:buClr>
              <a:buSzPts val="2500"/>
              <a:buFont typeface="Architects Daughter"/>
              <a:buNone/>
              <a:defRPr sz="2500" b="0" i="0" u="none" strike="noStrike" cap="none">
                <a:solidFill>
                  <a:schemeClr val="dk1"/>
                </a:solidFill>
                <a:latin typeface="Architects Daughter"/>
                <a:ea typeface="Architects Daughter"/>
                <a:cs typeface="Architects Daughter"/>
                <a:sym typeface="Architects Daughter"/>
              </a:defRPr>
            </a:lvl8pPr>
            <a:lvl9pPr marR="0" lvl="8" algn="r" rtl="0">
              <a:lnSpc>
                <a:spcPct val="100000"/>
              </a:lnSpc>
              <a:spcBef>
                <a:spcPts val="0"/>
              </a:spcBef>
              <a:spcAft>
                <a:spcPts val="0"/>
              </a:spcAft>
              <a:buClr>
                <a:schemeClr val="dk1"/>
              </a:buClr>
              <a:buSzPts val="2500"/>
              <a:buFont typeface="Architects Daughter"/>
              <a:buNone/>
              <a:defRPr sz="2500" b="0" i="0" u="none" strike="noStrike" cap="none">
                <a:solidFill>
                  <a:schemeClr val="dk1"/>
                </a:solidFill>
                <a:latin typeface="Architects Daughter"/>
                <a:ea typeface="Architects Daughter"/>
                <a:cs typeface="Architects Daughter"/>
                <a:sym typeface="Architects Daughter"/>
              </a:defRPr>
            </a:lvl9pPr>
          </a:lstStyle>
          <a:p>
            <a:r>
              <a:rPr lang="en"/>
              <a:t>4</a:t>
            </a:r>
          </a:p>
        </p:txBody>
      </p:sp>
      <p:sp>
        <p:nvSpPr>
          <p:cNvPr id="49" name="Google Shape;1019;p46">
            <a:extLst>
              <a:ext uri="{FF2B5EF4-FFF2-40B4-BE49-F238E27FC236}">
                <a16:creationId xmlns:a16="http://schemas.microsoft.com/office/drawing/2014/main" id="{7818B5CA-7EB0-4135-BEB5-2DA7046C7B60}"/>
              </a:ext>
            </a:extLst>
          </p:cNvPr>
          <p:cNvSpPr txBox="1">
            <a:spLocks/>
          </p:cNvSpPr>
          <p:nvPr/>
        </p:nvSpPr>
        <p:spPr>
          <a:xfrm>
            <a:off x="7012132" y="2883568"/>
            <a:ext cx="2093891" cy="7934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Titillium Web"/>
              <a:buNone/>
              <a:defRPr sz="2000" b="1" i="0" u="none" strike="noStrike" cap="none">
                <a:solidFill>
                  <a:schemeClr val="dk2"/>
                </a:solidFill>
                <a:latin typeface="Architects Daughter"/>
                <a:ea typeface="Architects Daughter"/>
                <a:cs typeface="Architects Daughter"/>
                <a:sym typeface="Architects Daughter"/>
              </a:defRPr>
            </a:lvl1pPr>
            <a:lvl2pPr marL="914400" marR="0" lvl="1" indent="-317500" algn="r" rtl="0">
              <a:lnSpc>
                <a:spcPct val="100000"/>
              </a:lnSpc>
              <a:spcBef>
                <a:spcPts val="0"/>
              </a:spcBef>
              <a:spcAft>
                <a:spcPts val="0"/>
              </a:spcAft>
              <a:buClr>
                <a:schemeClr val="dk1"/>
              </a:buClr>
              <a:buSzPts val="2000"/>
              <a:buFont typeface="Titillium Web"/>
              <a:buNone/>
              <a:defRPr sz="2000" b="0" i="0" u="none" strike="noStrike" cap="none">
                <a:solidFill>
                  <a:schemeClr val="dk1"/>
                </a:solidFill>
                <a:latin typeface="Titillium Web"/>
                <a:ea typeface="Titillium Web"/>
                <a:cs typeface="Titillium Web"/>
                <a:sym typeface="Titillium Web"/>
              </a:defRPr>
            </a:lvl2pPr>
            <a:lvl3pPr marL="1371600" marR="0" lvl="2" indent="-317500" algn="r" rtl="0">
              <a:lnSpc>
                <a:spcPct val="100000"/>
              </a:lnSpc>
              <a:spcBef>
                <a:spcPts val="0"/>
              </a:spcBef>
              <a:spcAft>
                <a:spcPts val="0"/>
              </a:spcAft>
              <a:buClr>
                <a:schemeClr val="dk1"/>
              </a:buClr>
              <a:buSzPts val="2000"/>
              <a:buFont typeface="Titillium Web"/>
              <a:buNone/>
              <a:defRPr sz="2000" b="0" i="0" u="none" strike="noStrike" cap="none">
                <a:solidFill>
                  <a:schemeClr val="dk1"/>
                </a:solidFill>
                <a:latin typeface="Titillium Web"/>
                <a:ea typeface="Titillium Web"/>
                <a:cs typeface="Titillium Web"/>
                <a:sym typeface="Titillium Web"/>
              </a:defRPr>
            </a:lvl3pPr>
            <a:lvl4pPr marL="1828800" marR="0" lvl="3" indent="-317500" algn="r" rtl="0">
              <a:lnSpc>
                <a:spcPct val="100000"/>
              </a:lnSpc>
              <a:spcBef>
                <a:spcPts val="0"/>
              </a:spcBef>
              <a:spcAft>
                <a:spcPts val="0"/>
              </a:spcAft>
              <a:buClr>
                <a:schemeClr val="dk1"/>
              </a:buClr>
              <a:buSzPts val="2000"/>
              <a:buFont typeface="Titillium Web"/>
              <a:buNone/>
              <a:defRPr sz="2000" b="0" i="0" u="none" strike="noStrike" cap="none">
                <a:solidFill>
                  <a:schemeClr val="dk1"/>
                </a:solidFill>
                <a:latin typeface="Titillium Web"/>
                <a:ea typeface="Titillium Web"/>
                <a:cs typeface="Titillium Web"/>
                <a:sym typeface="Titillium Web"/>
              </a:defRPr>
            </a:lvl4pPr>
            <a:lvl5pPr marL="2286000" marR="0" lvl="4" indent="-317500" algn="r" rtl="0">
              <a:lnSpc>
                <a:spcPct val="100000"/>
              </a:lnSpc>
              <a:spcBef>
                <a:spcPts val="0"/>
              </a:spcBef>
              <a:spcAft>
                <a:spcPts val="0"/>
              </a:spcAft>
              <a:buClr>
                <a:schemeClr val="dk1"/>
              </a:buClr>
              <a:buSzPts val="2000"/>
              <a:buFont typeface="Titillium Web"/>
              <a:buNone/>
              <a:defRPr sz="2000" b="0" i="0" u="none" strike="noStrike" cap="none">
                <a:solidFill>
                  <a:schemeClr val="dk1"/>
                </a:solidFill>
                <a:latin typeface="Titillium Web"/>
                <a:ea typeface="Titillium Web"/>
                <a:cs typeface="Titillium Web"/>
                <a:sym typeface="Titillium Web"/>
              </a:defRPr>
            </a:lvl5pPr>
            <a:lvl6pPr marL="2743200" marR="0" lvl="5" indent="-317500" algn="r" rtl="0">
              <a:lnSpc>
                <a:spcPct val="100000"/>
              </a:lnSpc>
              <a:spcBef>
                <a:spcPts val="0"/>
              </a:spcBef>
              <a:spcAft>
                <a:spcPts val="0"/>
              </a:spcAft>
              <a:buClr>
                <a:schemeClr val="dk1"/>
              </a:buClr>
              <a:buSzPts val="2000"/>
              <a:buFont typeface="Titillium Web"/>
              <a:buNone/>
              <a:defRPr sz="2000" b="0" i="0" u="none" strike="noStrike" cap="none">
                <a:solidFill>
                  <a:schemeClr val="dk1"/>
                </a:solidFill>
                <a:latin typeface="Titillium Web"/>
                <a:ea typeface="Titillium Web"/>
                <a:cs typeface="Titillium Web"/>
                <a:sym typeface="Titillium Web"/>
              </a:defRPr>
            </a:lvl6pPr>
            <a:lvl7pPr marL="3200400" marR="0" lvl="6" indent="-317500" algn="r" rtl="0">
              <a:lnSpc>
                <a:spcPct val="100000"/>
              </a:lnSpc>
              <a:spcBef>
                <a:spcPts val="0"/>
              </a:spcBef>
              <a:spcAft>
                <a:spcPts val="0"/>
              </a:spcAft>
              <a:buClr>
                <a:schemeClr val="dk1"/>
              </a:buClr>
              <a:buSzPts val="2000"/>
              <a:buFont typeface="Titillium Web"/>
              <a:buNone/>
              <a:defRPr sz="2000" b="0" i="0" u="none" strike="noStrike" cap="none">
                <a:solidFill>
                  <a:schemeClr val="dk1"/>
                </a:solidFill>
                <a:latin typeface="Titillium Web"/>
                <a:ea typeface="Titillium Web"/>
                <a:cs typeface="Titillium Web"/>
                <a:sym typeface="Titillium Web"/>
              </a:defRPr>
            </a:lvl7pPr>
            <a:lvl8pPr marL="3657600" marR="0" lvl="7" indent="-317500" algn="r" rtl="0">
              <a:lnSpc>
                <a:spcPct val="100000"/>
              </a:lnSpc>
              <a:spcBef>
                <a:spcPts val="0"/>
              </a:spcBef>
              <a:spcAft>
                <a:spcPts val="0"/>
              </a:spcAft>
              <a:buClr>
                <a:schemeClr val="dk1"/>
              </a:buClr>
              <a:buSzPts val="2000"/>
              <a:buFont typeface="Titillium Web"/>
              <a:buNone/>
              <a:defRPr sz="2000" b="0" i="0" u="none" strike="noStrike" cap="none">
                <a:solidFill>
                  <a:schemeClr val="dk1"/>
                </a:solidFill>
                <a:latin typeface="Titillium Web"/>
                <a:ea typeface="Titillium Web"/>
                <a:cs typeface="Titillium Web"/>
                <a:sym typeface="Titillium Web"/>
              </a:defRPr>
            </a:lvl8pPr>
            <a:lvl9pPr marL="4114800" marR="0" lvl="8" indent="-317500" algn="r" rtl="0">
              <a:lnSpc>
                <a:spcPct val="100000"/>
              </a:lnSpc>
              <a:spcBef>
                <a:spcPts val="0"/>
              </a:spcBef>
              <a:spcAft>
                <a:spcPts val="0"/>
              </a:spcAft>
              <a:buClr>
                <a:schemeClr val="dk1"/>
              </a:buClr>
              <a:buSzPts val="2000"/>
              <a:buFont typeface="Titillium Web"/>
              <a:buNone/>
              <a:defRPr sz="2000" b="0" i="0" u="none" strike="noStrike" cap="none">
                <a:solidFill>
                  <a:schemeClr val="dk1"/>
                </a:solidFill>
                <a:latin typeface="Titillium Web"/>
                <a:ea typeface="Titillium Web"/>
                <a:cs typeface="Titillium Web"/>
                <a:sym typeface="Titillium Web"/>
              </a:defRPr>
            </a:lvl9pPr>
          </a:lstStyle>
          <a:p>
            <a:pPr marL="0" indent="0"/>
            <a:r>
              <a:rPr lang="en-US" sz="2400"/>
              <a:t>Kết luận</a:t>
            </a:r>
          </a:p>
        </p:txBody>
      </p:sp>
      <p:pic>
        <p:nvPicPr>
          <p:cNvPr id="3" name="Hình ảnh 2" descr="Ảnh có chứa đồ chơi, búp bê&#10;&#10;Mô tả được tạo tự động">
            <a:extLst>
              <a:ext uri="{FF2B5EF4-FFF2-40B4-BE49-F238E27FC236}">
                <a16:creationId xmlns:a16="http://schemas.microsoft.com/office/drawing/2014/main" id="{318D4A8B-88B4-4B81-9E91-EA659E06F40F}"/>
              </a:ext>
            </a:extLst>
          </p:cNvPr>
          <p:cNvPicPr>
            <a:picLocks noChangeAspect="1"/>
          </p:cNvPicPr>
          <p:nvPr/>
        </p:nvPicPr>
        <p:blipFill>
          <a:blip r:embed="rId4"/>
          <a:stretch>
            <a:fillRect/>
          </a:stretch>
        </p:blipFill>
        <p:spPr>
          <a:xfrm>
            <a:off x="1153029" y="0"/>
            <a:ext cx="1706525" cy="21217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1"/>
                                        </p:tgtEl>
                                        <p:attrNameLst>
                                          <p:attrName>style.visibility</p:attrName>
                                        </p:attrNameLst>
                                      </p:cBhvr>
                                      <p:to>
                                        <p:strVal val="visible"/>
                                      </p:to>
                                    </p:set>
                                    <p:animEffect transition="in" filter="fade">
                                      <p:cBhvr>
                                        <p:cTn id="7" dur="500"/>
                                        <p:tgtEl>
                                          <p:spTgt spid="10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4"/>
                                        </p:tgtEl>
                                        <p:attrNameLst>
                                          <p:attrName>style.visibility</p:attrName>
                                        </p:attrNameLst>
                                      </p:cBhvr>
                                      <p:to>
                                        <p:strVal val="visible"/>
                                      </p:to>
                                    </p:set>
                                    <p:animEffect transition="in" filter="fade">
                                      <p:cBhvr>
                                        <p:cTn id="10" dur="500"/>
                                        <p:tgtEl>
                                          <p:spTgt spid="10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17"/>
                                        </p:tgtEl>
                                        <p:attrNameLst>
                                          <p:attrName>style.visibility</p:attrName>
                                        </p:attrNameLst>
                                      </p:cBhvr>
                                      <p:to>
                                        <p:strVal val="visible"/>
                                      </p:to>
                                    </p:set>
                                    <p:animEffect transition="in" filter="fade">
                                      <p:cBhvr>
                                        <p:cTn id="13" dur="500"/>
                                        <p:tgtEl>
                                          <p:spTgt spid="1017"/>
                                        </p:tgtEl>
                                      </p:cBhvr>
                                    </p:animEffect>
                                  </p:childTnLst>
                                </p:cTn>
                              </p:par>
                              <p:par>
                                <p:cTn id="14" presetID="10" presetClass="entr" presetSubtype="0" fill="hold" nodeType="withEffect">
                                  <p:stCondLst>
                                    <p:cond delay="0"/>
                                  </p:stCondLst>
                                  <p:childTnLst>
                                    <p:set>
                                      <p:cBhvr>
                                        <p:cTn id="15" dur="1" fill="hold">
                                          <p:stCondLst>
                                            <p:cond delay="0"/>
                                          </p:stCondLst>
                                        </p:cTn>
                                        <p:tgtEl>
                                          <p:spTgt spid="1005"/>
                                        </p:tgtEl>
                                        <p:attrNameLst>
                                          <p:attrName>style.visibility</p:attrName>
                                        </p:attrNameLst>
                                      </p:cBhvr>
                                      <p:to>
                                        <p:strVal val="visible"/>
                                      </p:to>
                                    </p:set>
                                    <p:animEffect transition="in" filter="fade">
                                      <p:cBhvr>
                                        <p:cTn id="16" dur="500"/>
                                        <p:tgtEl>
                                          <p:spTgt spid="100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20"/>
                                        </p:tgtEl>
                                        <p:attrNameLst>
                                          <p:attrName>style.visibility</p:attrName>
                                        </p:attrNameLst>
                                      </p:cBhvr>
                                      <p:to>
                                        <p:strVal val="visible"/>
                                      </p:to>
                                    </p:set>
                                    <p:animEffect transition="in" filter="fade">
                                      <p:cBhvr>
                                        <p:cTn id="19" dur="500"/>
                                        <p:tgtEl>
                                          <p:spTgt spid="1020"/>
                                        </p:tgtEl>
                                      </p:cBhvr>
                                    </p:animEffect>
                                  </p:childTnLst>
                                </p:cTn>
                              </p:par>
                              <p:par>
                                <p:cTn id="20" presetID="10" presetClass="entr" presetSubtype="0" fill="hold" nodeType="withEffect">
                                  <p:stCondLst>
                                    <p:cond delay="0"/>
                                  </p:stCondLst>
                                  <p:childTnLst>
                                    <p:set>
                                      <p:cBhvr>
                                        <p:cTn id="21" dur="1" fill="hold">
                                          <p:stCondLst>
                                            <p:cond delay="0"/>
                                          </p:stCondLst>
                                        </p:cTn>
                                        <p:tgtEl>
                                          <p:spTgt spid="1008"/>
                                        </p:tgtEl>
                                        <p:attrNameLst>
                                          <p:attrName>style.visibility</p:attrName>
                                        </p:attrNameLst>
                                      </p:cBhvr>
                                      <p:to>
                                        <p:strVal val="visible"/>
                                      </p:to>
                                    </p:set>
                                    <p:animEffect transition="in" filter="fade">
                                      <p:cBhvr>
                                        <p:cTn id="22" dur="500"/>
                                        <p:tgtEl>
                                          <p:spTgt spid="1008"/>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016">
                                            <p:txEl>
                                              <p:pRg st="0" end="0"/>
                                            </p:txEl>
                                          </p:spTgt>
                                        </p:tgtEl>
                                        <p:attrNameLst>
                                          <p:attrName>style.visibility</p:attrName>
                                        </p:attrNameLst>
                                      </p:cBhvr>
                                      <p:to>
                                        <p:strVal val="visible"/>
                                      </p:to>
                                    </p:set>
                                    <p:animEffect transition="in" filter="fade">
                                      <p:cBhvr>
                                        <p:cTn id="33" dur="1000"/>
                                        <p:tgtEl>
                                          <p:spTgt spid="1016">
                                            <p:txEl>
                                              <p:pRg st="0" end="0"/>
                                            </p:txEl>
                                          </p:spTgt>
                                        </p:tgtEl>
                                      </p:cBhvr>
                                    </p:animEffect>
                                    <p:anim calcmode="lin" valueType="num">
                                      <p:cBhvr>
                                        <p:cTn id="34" dur="1000" fill="hold"/>
                                        <p:tgtEl>
                                          <p:spTgt spid="1016">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10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019">
                                            <p:txEl>
                                              <p:pRg st="0" end="0"/>
                                            </p:txEl>
                                          </p:spTgt>
                                        </p:tgtEl>
                                        <p:attrNameLst>
                                          <p:attrName>style.visibility</p:attrName>
                                        </p:attrNameLst>
                                      </p:cBhvr>
                                      <p:to>
                                        <p:strVal val="visible"/>
                                      </p:to>
                                    </p:set>
                                    <p:animEffect transition="in" filter="fade">
                                      <p:cBhvr>
                                        <p:cTn id="40" dur="1000"/>
                                        <p:tgtEl>
                                          <p:spTgt spid="1019">
                                            <p:txEl>
                                              <p:pRg st="0" end="0"/>
                                            </p:txEl>
                                          </p:spTgt>
                                        </p:tgtEl>
                                      </p:cBhvr>
                                    </p:animEffect>
                                    <p:anim calcmode="lin" valueType="num">
                                      <p:cBhvr>
                                        <p:cTn id="41" dur="1000" fill="hold"/>
                                        <p:tgtEl>
                                          <p:spTgt spid="1019">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10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022">
                                            <p:txEl>
                                              <p:pRg st="0" end="0"/>
                                            </p:txEl>
                                          </p:spTgt>
                                        </p:tgtEl>
                                        <p:attrNameLst>
                                          <p:attrName>style.visibility</p:attrName>
                                        </p:attrNameLst>
                                      </p:cBhvr>
                                      <p:to>
                                        <p:strVal val="visible"/>
                                      </p:to>
                                    </p:set>
                                    <p:animEffect transition="in" filter="fade">
                                      <p:cBhvr>
                                        <p:cTn id="47" dur="1000"/>
                                        <p:tgtEl>
                                          <p:spTgt spid="1022">
                                            <p:txEl>
                                              <p:pRg st="0" end="0"/>
                                            </p:txEl>
                                          </p:spTgt>
                                        </p:tgtEl>
                                      </p:cBhvr>
                                    </p:animEffect>
                                    <p:anim calcmode="lin" valueType="num">
                                      <p:cBhvr>
                                        <p:cTn id="48" dur="1000" fill="hold"/>
                                        <p:tgtEl>
                                          <p:spTgt spid="1022">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102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1000"/>
                                        <p:tgtEl>
                                          <p:spTgt spid="49"/>
                                        </p:tgtEl>
                                      </p:cBhvr>
                                    </p:animEffect>
                                    <p:anim calcmode="lin" valueType="num">
                                      <p:cBhvr>
                                        <p:cTn id="55" dur="1000" fill="hold"/>
                                        <p:tgtEl>
                                          <p:spTgt spid="49"/>
                                        </p:tgtEl>
                                        <p:attrNameLst>
                                          <p:attrName>ppt_x</p:attrName>
                                        </p:attrNameLst>
                                      </p:cBhvr>
                                      <p:tavLst>
                                        <p:tav tm="0">
                                          <p:val>
                                            <p:strVal val="#ppt_x"/>
                                          </p:val>
                                        </p:tav>
                                        <p:tav tm="100000">
                                          <p:val>
                                            <p:strVal val="#ppt_x"/>
                                          </p:val>
                                        </p:tav>
                                      </p:tavLst>
                                    </p:anim>
                                    <p:anim calcmode="lin" valueType="num">
                                      <p:cBhvr>
                                        <p:cTn id="56"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 grpId="0"/>
      <p:bldP spid="1016" grpId="0" build="p"/>
      <p:bldP spid="1017" grpId="0"/>
      <p:bldP spid="1019" grpId="0" build="p"/>
      <p:bldP spid="1020" grpId="0"/>
      <p:bldP spid="1022" grpId="0" build="p"/>
      <p:bldP spid="47" grpId="0"/>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58"/>
          <p:cNvSpPr txBox="1">
            <a:spLocks noGrp="1"/>
          </p:cNvSpPr>
          <p:nvPr>
            <p:ph type="sldNum" idx="12"/>
          </p:nvPr>
        </p:nvSpPr>
        <p:spPr>
          <a:xfrm>
            <a:off x="361508" y="4466940"/>
            <a:ext cx="740964"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20</a:t>
            </a:fld>
            <a:endParaRPr sz="3200"/>
          </a:p>
        </p:txBody>
      </p:sp>
      <p:sp>
        <p:nvSpPr>
          <p:cNvPr id="1407" name="Google Shape;1407;p58"/>
          <p:cNvSpPr txBox="1">
            <a:spLocks noGrp="1"/>
          </p:cNvSpPr>
          <p:nvPr>
            <p:ph type="title"/>
          </p:nvPr>
        </p:nvSpPr>
        <p:spPr>
          <a:xfrm>
            <a:off x="2076748" y="0"/>
            <a:ext cx="4569044" cy="67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2"/>
                </a:solidFill>
                <a:latin typeface="Amasis MT Pro" panose="02040504050005020304" pitchFamily="18" charset="0"/>
              </a:rPr>
              <a:t>Lập bảng </a:t>
            </a:r>
            <a:r>
              <a:rPr lang="en"/>
              <a:t>So sánh</a:t>
            </a:r>
            <a:endParaRPr/>
          </a:p>
        </p:txBody>
      </p:sp>
      <p:pic>
        <p:nvPicPr>
          <p:cNvPr id="3" name="Hình ảnh 2" descr="Ảnh có chứa đồ chơi, búp bê&#10;&#10;Mô tả được tạo tự động">
            <a:extLst>
              <a:ext uri="{FF2B5EF4-FFF2-40B4-BE49-F238E27FC236}">
                <a16:creationId xmlns:a16="http://schemas.microsoft.com/office/drawing/2014/main" id="{73780DE2-60D4-4325-96DB-423D5B0E3A48}"/>
              </a:ext>
            </a:extLst>
          </p:cNvPr>
          <p:cNvPicPr>
            <a:picLocks noChangeAspect="1"/>
          </p:cNvPicPr>
          <p:nvPr/>
        </p:nvPicPr>
        <p:blipFill>
          <a:blip r:embed="rId3"/>
          <a:stretch>
            <a:fillRect/>
          </a:stretch>
        </p:blipFill>
        <p:spPr>
          <a:xfrm>
            <a:off x="553569" y="971348"/>
            <a:ext cx="2147776" cy="2681115"/>
          </a:xfrm>
          <a:prstGeom prst="rect">
            <a:avLst/>
          </a:prstGeom>
        </p:spPr>
      </p:pic>
      <p:pic>
        <p:nvPicPr>
          <p:cNvPr id="7170" name="Picture 2">
            <a:extLst>
              <a:ext uri="{FF2B5EF4-FFF2-40B4-BE49-F238E27FC236}">
                <a16:creationId xmlns:a16="http://schemas.microsoft.com/office/drawing/2014/main" id="{655E9F4C-A948-40C3-9CA6-1E091C1D5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2111" y="732943"/>
            <a:ext cx="5443936" cy="3763537"/>
          </a:xfrm>
          <a:prstGeom prst="rect">
            <a:avLst/>
          </a:prstGeom>
          <a:noFill/>
          <a:extLst>
            <a:ext uri="{909E8E84-426E-40DD-AFC4-6F175D3DCCD1}">
              <a14:hiddenFill xmlns:a14="http://schemas.microsoft.com/office/drawing/2010/main">
                <a:solidFill>
                  <a:srgbClr val="FFFFFF"/>
                </a:solidFill>
              </a14:hiddenFill>
            </a:ext>
          </a:extLst>
        </p:spPr>
      </p:pic>
      <p:pic>
        <p:nvPicPr>
          <p:cNvPr id="7" name="Hình ảnh 6">
            <a:extLst>
              <a:ext uri="{FF2B5EF4-FFF2-40B4-BE49-F238E27FC236}">
                <a16:creationId xmlns:a16="http://schemas.microsoft.com/office/drawing/2014/main" id="{7D1AFC85-5730-4652-8093-2CAB69C5C39A}"/>
              </a:ext>
            </a:extLst>
          </p:cNvPr>
          <p:cNvPicPr>
            <a:picLocks noChangeAspect="1"/>
          </p:cNvPicPr>
          <p:nvPr/>
        </p:nvPicPr>
        <p:blipFill>
          <a:blip r:embed="rId5"/>
          <a:stretch>
            <a:fillRect/>
          </a:stretch>
        </p:blipFill>
        <p:spPr>
          <a:xfrm>
            <a:off x="7410893" y="732943"/>
            <a:ext cx="541816" cy="541816"/>
          </a:xfrm>
          <a:prstGeom prst="rect">
            <a:avLst/>
          </a:prstGeom>
        </p:spPr>
      </p:pic>
      <p:sp>
        <p:nvSpPr>
          <p:cNvPr id="14" name="Google Shape;1272;p57">
            <a:extLst>
              <a:ext uri="{FF2B5EF4-FFF2-40B4-BE49-F238E27FC236}">
                <a16:creationId xmlns:a16="http://schemas.microsoft.com/office/drawing/2014/main" id="{1959F27B-97E1-45F4-AA1B-BF5324A07329}"/>
              </a:ext>
            </a:extLst>
          </p:cNvPr>
          <p:cNvSpPr txBox="1">
            <a:spLocks/>
          </p:cNvSpPr>
          <p:nvPr/>
        </p:nvSpPr>
        <p:spPr>
          <a:xfrm>
            <a:off x="124276" y="3768808"/>
            <a:ext cx="2838893" cy="5817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chitects Daughter"/>
              <a:buNone/>
              <a:defRPr sz="4000" b="1" i="0" u="none" strike="noStrike" cap="none">
                <a:solidFill>
                  <a:schemeClr val="dk1"/>
                </a:solidFill>
                <a:latin typeface="Architects Daughter"/>
                <a:ea typeface="Architects Daughter"/>
                <a:cs typeface="Architects Daughter"/>
                <a:sym typeface="Architects Daughter"/>
              </a:defRPr>
            </a:lvl1pPr>
            <a:lvl2pPr marR="0" lvl="1"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2pPr>
            <a:lvl3pPr marR="0" lvl="2"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3pPr>
            <a:lvl4pPr marR="0" lvl="3"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4pPr>
            <a:lvl5pPr marR="0" lvl="4"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5pPr>
            <a:lvl6pPr marR="0" lvl="5"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6pPr>
            <a:lvl7pPr marR="0" lvl="6"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7pPr>
            <a:lvl8pPr marR="0" lvl="7"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8pPr>
            <a:lvl9pPr marR="0" lvl="8"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9pPr>
          </a:lstStyle>
          <a:p>
            <a:r>
              <a:rPr lang="en-US" sz="3200">
                <a:solidFill>
                  <a:schemeClr val="accent4">
                    <a:lumMod val="75000"/>
                  </a:schemeClr>
                </a:solidFill>
                <a:latin typeface="Times New Roman" panose="02020603050405020304" pitchFamily="18" charset="0"/>
                <a:cs typeface="Times New Roman" panose="02020603050405020304" pitchFamily="18" charset="0"/>
              </a:rPr>
              <a:t>A*</a:t>
            </a:r>
            <a:r>
              <a:rPr lang="en-US" sz="3200">
                <a:solidFill>
                  <a:schemeClr val="bg2">
                    <a:lumMod val="50000"/>
                  </a:schemeClr>
                </a:solidFill>
                <a:latin typeface="Times New Roman" panose="02020603050405020304" pitchFamily="18" charset="0"/>
                <a:cs typeface="Times New Roman" panose="02020603050405020304" pitchFamily="18" charset="0"/>
              </a:rPr>
              <a:t> Tối ưu nhất</a:t>
            </a:r>
          </a:p>
        </p:txBody>
      </p:sp>
    </p:spTree>
    <p:extLst>
      <p:ext uri="{BB962C8B-B14F-4D97-AF65-F5344CB8AC3E}">
        <p14:creationId xmlns:p14="http://schemas.microsoft.com/office/powerpoint/2010/main" val="15837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80">
                                          <p:stCondLst>
                                            <p:cond delay="0"/>
                                          </p:stCondLst>
                                        </p:cTn>
                                        <p:tgtEl>
                                          <p:spTgt spid="14"/>
                                        </p:tgtEl>
                                      </p:cBhvr>
                                    </p:animEffect>
                                    <p:anim calcmode="lin" valueType="num">
                                      <p:cBhvr>
                                        <p:cTn id="2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25" dur="26">
                                          <p:stCondLst>
                                            <p:cond delay="650"/>
                                          </p:stCondLst>
                                        </p:cTn>
                                        <p:tgtEl>
                                          <p:spTgt spid="14"/>
                                        </p:tgtEl>
                                      </p:cBhvr>
                                      <p:to x="100000" y="60000"/>
                                    </p:animScale>
                                    <p:animScale>
                                      <p:cBhvr>
                                        <p:cTn id="26" dur="166" decel="50000">
                                          <p:stCondLst>
                                            <p:cond delay="676"/>
                                          </p:stCondLst>
                                        </p:cTn>
                                        <p:tgtEl>
                                          <p:spTgt spid="14"/>
                                        </p:tgtEl>
                                      </p:cBhvr>
                                      <p:to x="100000" y="100000"/>
                                    </p:animScale>
                                    <p:animScale>
                                      <p:cBhvr>
                                        <p:cTn id="27" dur="26">
                                          <p:stCondLst>
                                            <p:cond delay="1312"/>
                                          </p:stCondLst>
                                        </p:cTn>
                                        <p:tgtEl>
                                          <p:spTgt spid="14"/>
                                        </p:tgtEl>
                                      </p:cBhvr>
                                      <p:to x="100000" y="80000"/>
                                    </p:animScale>
                                    <p:animScale>
                                      <p:cBhvr>
                                        <p:cTn id="28" dur="166" decel="50000">
                                          <p:stCondLst>
                                            <p:cond delay="1338"/>
                                          </p:stCondLst>
                                        </p:cTn>
                                        <p:tgtEl>
                                          <p:spTgt spid="14"/>
                                        </p:tgtEl>
                                      </p:cBhvr>
                                      <p:to x="100000" y="100000"/>
                                    </p:animScale>
                                    <p:animScale>
                                      <p:cBhvr>
                                        <p:cTn id="29" dur="26">
                                          <p:stCondLst>
                                            <p:cond delay="1642"/>
                                          </p:stCondLst>
                                        </p:cTn>
                                        <p:tgtEl>
                                          <p:spTgt spid="14"/>
                                        </p:tgtEl>
                                      </p:cBhvr>
                                      <p:to x="100000" y="90000"/>
                                    </p:animScale>
                                    <p:animScale>
                                      <p:cBhvr>
                                        <p:cTn id="30" dur="166" decel="50000">
                                          <p:stCondLst>
                                            <p:cond delay="1668"/>
                                          </p:stCondLst>
                                        </p:cTn>
                                        <p:tgtEl>
                                          <p:spTgt spid="14"/>
                                        </p:tgtEl>
                                      </p:cBhvr>
                                      <p:to x="100000" y="100000"/>
                                    </p:animScale>
                                    <p:animScale>
                                      <p:cBhvr>
                                        <p:cTn id="31" dur="26">
                                          <p:stCondLst>
                                            <p:cond delay="1808"/>
                                          </p:stCondLst>
                                        </p:cTn>
                                        <p:tgtEl>
                                          <p:spTgt spid="14"/>
                                        </p:tgtEl>
                                      </p:cBhvr>
                                      <p:to x="100000" y="95000"/>
                                    </p:animScale>
                                    <p:animScale>
                                      <p:cBhvr>
                                        <p:cTn id="32"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56" name="Google Shape;1656;p63"/>
          <p:cNvSpPr txBox="1">
            <a:spLocks noGrp="1"/>
          </p:cNvSpPr>
          <p:nvPr>
            <p:ph type="sldNum" idx="12"/>
          </p:nvPr>
        </p:nvSpPr>
        <p:spPr>
          <a:xfrm>
            <a:off x="337984" y="4529880"/>
            <a:ext cx="737661"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21</a:t>
            </a:fld>
            <a:endParaRPr sz="3200"/>
          </a:p>
        </p:txBody>
      </p:sp>
      <p:pic>
        <p:nvPicPr>
          <p:cNvPr id="7" name="Hình ảnh 6" descr="Ảnh có chứa văn bản, thiết bị điện tử, màn hình, máy tính&#10;&#10;Mô tả được tạo tự động">
            <a:extLst>
              <a:ext uri="{FF2B5EF4-FFF2-40B4-BE49-F238E27FC236}">
                <a16:creationId xmlns:a16="http://schemas.microsoft.com/office/drawing/2014/main" id="{F7D83674-02A1-4F5A-9E7C-297809EBB821}"/>
              </a:ext>
            </a:extLst>
          </p:cNvPr>
          <p:cNvPicPr>
            <a:picLocks noChangeAspect="1"/>
          </p:cNvPicPr>
          <p:nvPr/>
        </p:nvPicPr>
        <p:blipFill>
          <a:blip r:embed="rId3"/>
          <a:stretch>
            <a:fillRect/>
          </a:stretch>
        </p:blipFill>
        <p:spPr>
          <a:xfrm>
            <a:off x="4855444" y="534789"/>
            <a:ext cx="3987209" cy="4191891"/>
          </a:xfrm>
          <a:prstGeom prst="rect">
            <a:avLst/>
          </a:prstGeom>
        </p:spPr>
      </p:pic>
      <p:sp>
        <p:nvSpPr>
          <p:cNvPr id="40" name="Google Shape;1488;p59">
            <a:extLst>
              <a:ext uri="{FF2B5EF4-FFF2-40B4-BE49-F238E27FC236}">
                <a16:creationId xmlns:a16="http://schemas.microsoft.com/office/drawing/2014/main" id="{828CDFBF-8BF6-4216-847B-4A22E1C7C4AD}"/>
              </a:ext>
            </a:extLst>
          </p:cNvPr>
          <p:cNvSpPr txBox="1"/>
          <p:nvPr/>
        </p:nvSpPr>
        <p:spPr>
          <a:xfrm>
            <a:off x="5235233" y="2191616"/>
            <a:ext cx="2820565" cy="1385129"/>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sz="2800" b="1">
                <a:solidFill>
                  <a:srgbClr val="151D30"/>
                </a:solidFill>
                <a:latin typeface="Architects Daughter"/>
                <a:ea typeface="Architects Daughter"/>
                <a:cs typeface="Architects Daughter"/>
                <a:sym typeface="Architects Daughter"/>
              </a:rPr>
              <a:t>Giải thuật A* là tốt nhất trong bài toán 8-puzzle</a:t>
            </a:r>
            <a:endParaRPr sz="2800" b="1">
              <a:solidFill>
                <a:srgbClr val="151D30"/>
              </a:solidFill>
              <a:latin typeface="Architects Daughter"/>
              <a:ea typeface="Architects Daughter"/>
              <a:cs typeface="Architects Daughter"/>
              <a:sym typeface="Architects Daughter"/>
            </a:endParaRPr>
          </a:p>
        </p:txBody>
      </p:sp>
      <p:pic>
        <p:nvPicPr>
          <p:cNvPr id="9" name="Hình ảnh 8">
            <a:extLst>
              <a:ext uri="{FF2B5EF4-FFF2-40B4-BE49-F238E27FC236}">
                <a16:creationId xmlns:a16="http://schemas.microsoft.com/office/drawing/2014/main" id="{D6B1324F-8D60-4EF7-8783-97D9666D1156}"/>
              </a:ext>
            </a:extLst>
          </p:cNvPr>
          <p:cNvPicPr>
            <a:picLocks noChangeAspect="1"/>
          </p:cNvPicPr>
          <p:nvPr/>
        </p:nvPicPr>
        <p:blipFill>
          <a:blip r:embed="rId4"/>
          <a:stretch>
            <a:fillRect/>
          </a:stretch>
        </p:blipFill>
        <p:spPr>
          <a:xfrm>
            <a:off x="337984" y="2191616"/>
            <a:ext cx="2535064" cy="2535064"/>
          </a:xfrm>
          <a:prstGeom prst="rect">
            <a:avLst/>
          </a:prstGeom>
        </p:spPr>
      </p:pic>
      <p:pic>
        <p:nvPicPr>
          <p:cNvPr id="11" name="Hình ảnh 10" descr="Ảnh có chứa hình bóng&#10;&#10;Mô tả được tạo tự động">
            <a:extLst>
              <a:ext uri="{FF2B5EF4-FFF2-40B4-BE49-F238E27FC236}">
                <a16:creationId xmlns:a16="http://schemas.microsoft.com/office/drawing/2014/main" id="{5154E772-D4F5-4135-9723-BB50812CC3DB}"/>
              </a:ext>
            </a:extLst>
          </p:cNvPr>
          <p:cNvPicPr>
            <a:picLocks noChangeAspect="1"/>
          </p:cNvPicPr>
          <p:nvPr/>
        </p:nvPicPr>
        <p:blipFill>
          <a:blip r:embed="rId5"/>
          <a:stretch>
            <a:fillRect/>
          </a:stretch>
        </p:blipFill>
        <p:spPr>
          <a:xfrm>
            <a:off x="1632945" y="-188156"/>
            <a:ext cx="3318845" cy="3318845"/>
          </a:xfrm>
          <a:prstGeom prst="rect">
            <a:avLst/>
          </a:prstGeom>
        </p:spPr>
      </p:pic>
      <p:sp>
        <p:nvSpPr>
          <p:cNvPr id="45" name="Google Shape;1488;p59">
            <a:extLst>
              <a:ext uri="{FF2B5EF4-FFF2-40B4-BE49-F238E27FC236}">
                <a16:creationId xmlns:a16="http://schemas.microsoft.com/office/drawing/2014/main" id="{E916777A-7598-4824-BCA1-A5A9FAF76313}"/>
              </a:ext>
            </a:extLst>
          </p:cNvPr>
          <p:cNvSpPr txBox="1"/>
          <p:nvPr/>
        </p:nvSpPr>
        <p:spPr>
          <a:xfrm>
            <a:off x="1605516" y="847350"/>
            <a:ext cx="2905260" cy="152623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sz="2400" b="1">
                <a:solidFill>
                  <a:srgbClr val="151D30"/>
                </a:solidFill>
                <a:latin typeface="Architects Daughter"/>
                <a:ea typeface="Architects Daughter"/>
                <a:cs typeface="Architects Daughter"/>
                <a:sym typeface="Architects Daughter"/>
              </a:rPr>
              <a:t>Đâu là giải thuật toán nhất cho </a:t>
            </a:r>
          </a:p>
          <a:p>
            <a:pPr marL="0" lvl="0" indent="0" algn="r" rtl="0">
              <a:spcBef>
                <a:spcPts val="0"/>
              </a:spcBef>
              <a:spcAft>
                <a:spcPts val="1200"/>
              </a:spcAft>
              <a:buNone/>
            </a:pPr>
            <a:r>
              <a:rPr lang="en" sz="2400" b="1">
                <a:solidFill>
                  <a:srgbClr val="151D30"/>
                </a:solidFill>
                <a:latin typeface="Architects Daughter"/>
                <a:ea typeface="Architects Daughter"/>
                <a:cs typeface="Architects Daughter"/>
                <a:sym typeface="Architects Daughter"/>
              </a:rPr>
              <a:t>8-puzzle ? </a:t>
            </a:r>
            <a:endParaRPr sz="2400" b="1">
              <a:solidFill>
                <a:srgbClr val="151D30"/>
              </a:solidFill>
              <a:latin typeface="Architects Daughter"/>
              <a:ea typeface="Architects Daughter"/>
              <a:cs typeface="Architects Daughter"/>
              <a:sym typeface="Architects Daugh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down)">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wipe(down)">
                                      <p:cBhvr>
                                        <p:cTn id="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56" name="Google Shape;1656;p63"/>
          <p:cNvSpPr txBox="1">
            <a:spLocks noGrp="1"/>
          </p:cNvSpPr>
          <p:nvPr>
            <p:ph type="sldNum" idx="12"/>
          </p:nvPr>
        </p:nvSpPr>
        <p:spPr>
          <a:xfrm>
            <a:off x="337984" y="4529880"/>
            <a:ext cx="737661"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22</a:t>
            </a:fld>
            <a:endParaRPr sz="3200"/>
          </a:p>
        </p:txBody>
      </p:sp>
      <p:sp>
        <p:nvSpPr>
          <p:cNvPr id="40" name="Google Shape;1488;p59">
            <a:extLst>
              <a:ext uri="{FF2B5EF4-FFF2-40B4-BE49-F238E27FC236}">
                <a16:creationId xmlns:a16="http://schemas.microsoft.com/office/drawing/2014/main" id="{828CDFBF-8BF6-4216-847B-4A22E1C7C4AD}"/>
              </a:ext>
            </a:extLst>
          </p:cNvPr>
          <p:cNvSpPr txBox="1"/>
          <p:nvPr/>
        </p:nvSpPr>
        <p:spPr>
          <a:xfrm>
            <a:off x="4792337" y="130173"/>
            <a:ext cx="2618475" cy="54302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sz="2800" b="1">
                <a:solidFill>
                  <a:srgbClr val="151D30"/>
                </a:solidFill>
                <a:latin typeface="Architects Daughter"/>
                <a:ea typeface="Architects Daughter"/>
                <a:cs typeface="Architects Daughter"/>
                <a:sym typeface="Architects Daughter"/>
                <a:hlinkClick r:id="rId3"/>
              </a:rPr>
              <a:t>Game 8-puzzle</a:t>
            </a:r>
            <a:endParaRPr sz="2800" b="1">
              <a:solidFill>
                <a:srgbClr val="151D30"/>
              </a:solidFill>
              <a:latin typeface="Architects Daughter"/>
              <a:ea typeface="Architects Daughter"/>
              <a:cs typeface="Architects Daughter"/>
              <a:sym typeface="Architects Daughter"/>
            </a:endParaRPr>
          </a:p>
        </p:txBody>
      </p:sp>
      <p:sp>
        <p:nvSpPr>
          <p:cNvPr id="10" name="Google Shape;1407;p58">
            <a:extLst>
              <a:ext uri="{FF2B5EF4-FFF2-40B4-BE49-F238E27FC236}">
                <a16:creationId xmlns:a16="http://schemas.microsoft.com/office/drawing/2014/main" id="{4C49FD11-5769-4773-917B-F97AF8F1DB09}"/>
              </a:ext>
            </a:extLst>
          </p:cNvPr>
          <p:cNvSpPr txBox="1">
            <a:spLocks noGrp="1"/>
          </p:cNvSpPr>
          <p:nvPr>
            <p:ph type="title"/>
          </p:nvPr>
        </p:nvSpPr>
        <p:spPr>
          <a:xfrm>
            <a:off x="340940" y="0"/>
            <a:ext cx="4569044" cy="67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2"/>
                </a:solidFill>
                <a:latin typeface="Amasis MT Pro" panose="02040504050005020304" pitchFamily="18" charset="0"/>
              </a:rPr>
              <a:t>Ứng dụng</a:t>
            </a:r>
            <a:r>
              <a:rPr lang="en">
                <a:solidFill>
                  <a:schemeClr val="lt2"/>
                </a:solidFill>
                <a:latin typeface="Amasis MT Pro" panose="02040504050005020304" pitchFamily="18" charset="0"/>
              </a:rPr>
              <a:t> thực tế</a:t>
            </a:r>
            <a:endParaRPr/>
          </a:p>
        </p:txBody>
      </p:sp>
      <p:pic>
        <p:nvPicPr>
          <p:cNvPr id="5" name="Hình ảnh 4" descr="Ảnh có chứa văn bản, ảnh chụp màn hình, màn hình, thiết bị điện tử&#10;&#10;Mô tả được tạo tự động">
            <a:extLst>
              <a:ext uri="{FF2B5EF4-FFF2-40B4-BE49-F238E27FC236}">
                <a16:creationId xmlns:a16="http://schemas.microsoft.com/office/drawing/2014/main" id="{72262CE4-1602-47F5-BA4D-F7D7DB078CD0}"/>
              </a:ext>
            </a:extLst>
          </p:cNvPr>
          <p:cNvPicPr>
            <a:picLocks noChangeAspect="1"/>
          </p:cNvPicPr>
          <p:nvPr/>
        </p:nvPicPr>
        <p:blipFill>
          <a:blip r:embed="rId4"/>
          <a:stretch>
            <a:fillRect/>
          </a:stretch>
        </p:blipFill>
        <p:spPr>
          <a:xfrm>
            <a:off x="0" y="461590"/>
            <a:ext cx="9144000" cy="4937018"/>
          </a:xfrm>
          <a:prstGeom prst="rect">
            <a:avLst/>
          </a:prstGeom>
        </p:spPr>
      </p:pic>
    </p:spTree>
    <p:extLst>
      <p:ext uri="{BB962C8B-B14F-4D97-AF65-F5344CB8AC3E}">
        <p14:creationId xmlns:p14="http://schemas.microsoft.com/office/powerpoint/2010/main" val="427554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56" name="Google Shape;1656;p63"/>
          <p:cNvSpPr txBox="1">
            <a:spLocks noGrp="1"/>
          </p:cNvSpPr>
          <p:nvPr>
            <p:ph type="sldNum" idx="12"/>
          </p:nvPr>
        </p:nvSpPr>
        <p:spPr>
          <a:xfrm>
            <a:off x="337984" y="4529880"/>
            <a:ext cx="737661"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23</a:t>
            </a:fld>
            <a:endParaRPr sz="3200"/>
          </a:p>
        </p:txBody>
      </p:sp>
      <p:sp>
        <p:nvSpPr>
          <p:cNvPr id="40" name="Google Shape;1488;p59">
            <a:extLst>
              <a:ext uri="{FF2B5EF4-FFF2-40B4-BE49-F238E27FC236}">
                <a16:creationId xmlns:a16="http://schemas.microsoft.com/office/drawing/2014/main" id="{828CDFBF-8BF6-4216-847B-4A22E1C7C4AD}"/>
              </a:ext>
            </a:extLst>
          </p:cNvPr>
          <p:cNvSpPr txBox="1"/>
          <p:nvPr/>
        </p:nvSpPr>
        <p:spPr>
          <a:xfrm>
            <a:off x="209320" y="893344"/>
            <a:ext cx="3349127" cy="1114733"/>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sz="2800" b="1">
                <a:solidFill>
                  <a:srgbClr val="151D30"/>
                </a:solidFill>
                <a:latin typeface="Times New Roman" panose="02020603050405020304" pitchFamily="18" charset="0"/>
                <a:ea typeface="Architects Daughter"/>
                <a:cs typeface="Times New Roman" panose="02020603050405020304" pitchFamily="18" charset="0"/>
                <a:sym typeface="Architects Daughter"/>
              </a:rPr>
              <a:t>Thực hiện các bước di chuyển để hoàn thành ảnh</a:t>
            </a:r>
            <a:endParaRPr sz="2800" b="1">
              <a:solidFill>
                <a:srgbClr val="151D30"/>
              </a:solidFill>
              <a:latin typeface="Times New Roman" panose="02020603050405020304" pitchFamily="18" charset="0"/>
              <a:ea typeface="Architects Daughter"/>
              <a:cs typeface="Times New Roman" panose="02020603050405020304" pitchFamily="18" charset="0"/>
              <a:sym typeface="Architects Daughter"/>
            </a:endParaRPr>
          </a:p>
        </p:txBody>
      </p:sp>
      <p:sp>
        <p:nvSpPr>
          <p:cNvPr id="10" name="Google Shape;1407;p58">
            <a:extLst>
              <a:ext uri="{FF2B5EF4-FFF2-40B4-BE49-F238E27FC236}">
                <a16:creationId xmlns:a16="http://schemas.microsoft.com/office/drawing/2014/main" id="{4C49FD11-5769-4773-917B-F97AF8F1DB09}"/>
              </a:ext>
            </a:extLst>
          </p:cNvPr>
          <p:cNvSpPr txBox="1">
            <a:spLocks noGrp="1"/>
          </p:cNvSpPr>
          <p:nvPr>
            <p:ph type="title"/>
          </p:nvPr>
        </p:nvSpPr>
        <p:spPr>
          <a:xfrm>
            <a:off x="340940" y="0"/>
            <a:ext cx="4569044" cy="67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2"/>
                </a:solidFill>
                <a:latin typeface="Amasis MT Pro" panose="02040504050005020304" pitchFamily="18" charset="0"/>
              </a:rPr>
              <a:t>Ứng dụng</a:t>
            </a:r>
            <a:r>
              <a:rPr lang="en">
                <a:solidFill>
                  <a:schemeClr val="lt2"/>
                </a:solidFill>
                <a:latin typeface="Amasis MT Pro" panose="02040504050005020304" pitchFamily="18" charset="0"/>
              </a:rPr>
              <a:t> thực tế</a:t>
            </a:r>
            <a:endParaRPr/>
          </a:p>
        </p:txBody>
      </p:sp>
      <p:pic>
        <p:nvPicPr>
          <p:cNvPr id="3" name="Hình ảnh 2" descr="Ảnh có chứa văn bản, màn hình, động vật có vú&#10;&#10;Mô tả được tạo tự động">
            <a:extLst>
              <a:ext uri="{FF2B5EF4-FFF2-40B4-BE49-F238E27FC236}">
                <a16:creationId xmlns:a16="http://schemas.microsoft.com/office/drawing/2014/main" id="{1557EA52-837B-4EB2-9367-D561DF5F6DA6}"/>
              </a:ext>
            </a:extLst>
          </p:cNvPr>
          <p:cNvPicPr>
            <a:picLocks noChangeAspect="1"/>
          </p:cNvPicPr>
          <p:nvPr/>
        </p:nvPicPr>
        <p:blipFill>
          <a:blip r:embed="rId3"/>
          <a:stretch>
            <a:fillRect/>
          </a:stretch>
        </p:blipFill>
        <p:spPr>
          <a:xfrm>
            <a:off x="3802817" y="673200"/>
            <a:ext cx="4715162" cy="4053655"/>
          </a:xfrm>
          <a:prstGeom prst="rect">
            <a:avLst/>
          </a:prstGeom>
        </p:spPr>
      </p:pic>
      <p:pic>
        <p:nvPicPr>
          <p:cNvPr id="6" name="Hình ảnh 5">
            <a:extLst>
              <a:ext uri="{FF2B5EF4-FFF2-40B4-BE49-F238E27FC236}">
                <a16:creationId xmlns:a16="http://schemas.microsoft.com/office/drawing/2014/main" id="{B2BAD95C-0D2E-4C5E-AAF5-AC0D1EF91F71}"/>
              </a:ext>
            </a:extLst>
          </p:cNvPr>
          <p:cNvPicPr>
            <a:picLocks noChangeAspect="1"/>
          </p:cNvPicPr>
          <p:nvPr/>
        </p:nvPicPr>
        <p:blipFill>
          <a:blip r:embed="rId4"/>
          <a:stretch>
            <a:fillRect/>
          </a:stretch>
        </p:blipFill>
        <p:spPr>
          <a:xfrm>
            <a:off x="626021" y="2182167"/>
            <a:ext cx="2851633" cy="2173622"/>
          </a:xfrm>
          <a:prstGeom prst="rect">
            <a:avLst/>
          </a:prstGeom>
        </p:spPr>
      </p:pic>
    </p:spTree>
    <p:extLst>
      <p:ext uri="{BB962C8B-B14F-4D97-AF65-F5344CB8AC3E}">
        <p14:creationId xmlns:p14="http://schemas.microsoft.com/office/powerpoint/2010/main" val="107117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grpSp>
        <p:nvGrpSpPr>
          <p:cNvPr id="2061" name="Google Shape;2061;p71"/>
          <p:cNvGrpSpPr/>
          <p:nvPr/>
        </p:nvGrpSpPr>
        <p:grpSpPr>
          <a:xfrm>
            <a:off x="1316893" y="1253547"/>
            <a:ext cx="6437557" cy="2935428"/>
            <a:chOff x="1369318" y="1099812"/>
            <a:chExt cx="6437557" cy="2935428"/>
          </a:xfrm>
        </p:grpSpPr>
        <p:sp>
          <p:nvSpPr>
            <p:cNvPr id="2062" name="Google Shape;2062;p71"/>
            <p:cNvSpPr/>
            <p:nvPr/>
          </p:nvSpPr>
          <p:spPr>
            <a:xfrm flipH="1">
              <a:off x="1369318" y="1099812"/>
              <a:ext cx="6376307" cy="2858028"/>
            </a:xfrm>
            <a:custGeom>
              <a:avLst/>
              <a:gdLst/>
              <a:ahLst/>
              <a:cxnLst/>
              <a:rect l="l" t="t" r="r" b="b"/>
              <a:pathLst>
                <a:path w="23713" h="25748" extrusionOk="0">
                  <a:moveTo>
                    <a:pt x="13790" y="0"/>
                  </a:moveTo>
                  <a:cubicBezTo>
                    <a:pt x="13140" y="0"/>
                    <a:pt x="12490" y="3"/>
                    <a:pt x="11841" y="8"/>
                  </a:cubicBezTo>
                  <a:cubicBezTo>
                    <a:pt x="8094" y="55"/>
                    <a:pt x="4348" y="347"/>
                    <a:pt x="616" y="347"/>
                  </a:cubicBezTo>
                  <a:cubicBezTo>
                    <a:pt x="518" y="347"/>
                    <a:pt x="420" y="347"/>
                    <a:pt x="322" y="346"/>
                  </a:cubicBezTo>
                  <a:cubicBezTo>
                    <a:pt x="274" y="346"/>
                    <a:pt x="242" y="330"/>
                    <a:pt x="226" y="298"/>
                  </a:cubicBezTo>
                  <a:lnTo>
                    <a:pt x="1" y="346"/>
                  </a:lnTo>
                  <a:cubicBezTo>
                    <a:pt x="49" y="346"/>
                    <a:pt x="97" y="378"/>
                    <a:pt x="113" y="443"/>
                  </a:cubicBezTo>
                  <a:cubicBezTo>
                    <a:pt x="403" y="4641"/>
                    <a:pt x="387" y="8888"/>
                    <a:pt x="403" y="13103"/>
                  </a:cubicBezTo>
                  <a:cubicBezTo>
                    <a:pt x="419" y="15226"/>
                    <a:pt x="419" y="17366"/>
                    <a:pt x="403" y="19505"/>
                  </a:cubicBezTo>
                  <a:cubicBezTo>
                    <a:pt x="403" y="21532"/>
                    <a:pt x="194" y="23656"/>
                    <a:pt x="708" y="25651"/>
                  </a:cubicBezTo>
                  <a:cubicBezTo>
                    <a:pt x="725" y="25683"/>
                    <a:pt x="725" y="25715"/>
                    <a:pt x="708" y="25747"/>
                  </a:cubicBezTo>
                  <a:cubicBezTo>
                    <a:pt x="708" y="25747"/>
                    <a:pt x="725" y="25747"/>
                    <a:pt x="725" y="25731"/>
                  </a:cubicBezTo>
                  <a:cubicBezTo>
                    <a:pt x="4553" y="25490"/>
                    <a:pt x="8414" y="25474"/>
                    <a:pt x="12243" y="25409"/>
                  </a:cubicBezTo>
                  <a:cubicBezTo>
                    <a:pt x="15414" y="25356"/>
                    <a:pt x="18586" y="25325"/>
                    <a:pt x="21749" y="25325"/>
                  </a:cubicBezTo>
                  <a:cubicBezTo>
                    <a:pt x="22404" y="25325"/>
                    <a:pt x="23058" y="25326"/>
                    <a:pt x="23713" y="25329"/>
                  </a:cubicBezTo>
                  <a:cubicBezTo>
                    <a:pt x="23713" y="25313"/>
                    <a:pt x="23713" y="25297"/>
                    <a:pt x="23713" y="25297"/>
                  </a:cubicBezTo>
                  <a:cubicBezTo>
                    <a:pt x="23327" y="21130"/>
                    <a:pt x="23327" y="16932"/>
                    <a:pt x="23310" y="12749"/>
                  </a:cubicBezTo>
                  <a:cubicBezTo>
                    <a:pt x="23310" y="8647"/>
                    <a:pt x="23294" y="4561"/>
                    <a:pt x="23294" y="459"/>
                  </a:cubicBezTo>
                  <a:cubicBezTo>
                    <a:pt x="23278" y="394"/>
                    <a:pt x="23343" y="330"/>
                    <a:pt x="23407" y="314"/>
                  </a:cubicBezTo>
                  <a:lnTo>
                    <a:pt x="23407" y="185"/>
                  </a:lnTo>
                  <a:lnTo>
                    <a:pt x="23359" y="185"/>
                  </a:lnTo>
                  <a:cubicBezTo>
                    <a:pt x="20177" y="65"/>
                    <a:pt x="16985" y="0"/>
                    <a:pt x="137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1"/>
            <p:cNvSpPr/>
            <p:nvPr/>
          </p:nvSpPr>
          <p:spPr>
            <a:xfrm flipH="1">
              <a:off x="1430568" y="1177212"/>
              <a:ext cx="6376307" cy="2858028"/>
            </a:xfrm>
            <a:custGeom>
              <a:avLst/>
              <a:gdLst/>
              <a:ahLst/>
              <a:cxnLst/>
              <a:rect l="l" t="t" r="r" b="b"/>
              <a:pathLst>
                <a:path w="23713" h="25748" extrusionOk="0">
                  <a:moveTo>
                    <a:pt x="13790" y="0"/>
                  </a:moveTo>
                  <a:cubicBezTo>
                    <a:pt x="13140" y="0"/>
                    <a:pt x="12490" y="3"/>
                    <a:pt x="11841" y="8"/>
                  </a:cubicBezTo>
                  <a:cubicBezTo>
                    <a:pt x="8094" y="55"/>
                    <a:pt x="4348" y="347"/>
                    <a:pt x="616" y="347"/>
                  </a:cubicBezTo>
                  <a:cubicBezTo>
                    <a:pt x="518" y="347"/>
                    <a:pt x="420" y="347"/>
                    <a:pt x="322" y="346"/>
                  </a:cubicBezTo>
                  <a:cubicBezTo>
                    <a:pt x="274" y="346"/>
                    <a:pt x="242" y="330"/>
                    <a:pt x="226" y="298"/>
                  </a:cubicBezTo>
                  <a:lnTo>
                    <a:pt x="1" y="346"/>
                  </a:lnTo>
                  <a:cubicBezTo>
                    <a:pt x="49" y="346"/>
                    <a:pt x="97" y="378"/>
                    <a:pt x="113" y="443"/>
                  </a:cubicBezTo>
                  <a:cubicBezTo>
                    <a:pt x="403" y="4641"/>
                    <a:pt x="387" y="8888"/>
                    <a:pt x="403" y="13103"/>
                  </a:cubicBezTo>
                  <a:cubicBezTo>
                    <a:pt x="419" y="15226"/>
                    <a:pt x="419" y="17366"/>
                    <a:pt x="403" y="19505"/>
                  </a:cubicBezTo>
                  <a:cubicBezTo>
                    <a:pt x="403" y="21532"/>
                    <a:pt x="194" y="23656"/>
                    <a:pt x="708" y="25651"/>
                  </a:cubicBezTo>
                  <a:cubicBezTo>
                    <a:pt x="725" y="25683"/>
                    <a:pt x="725" y="25715"/>
                    <a:pt x="708" y="25747"/>
                  </a:cubicBezTo>
                  <a:cubicBezTo>
                    <a:pt x="708" y="25747"/>
                    <a:pt x="725" y="25747"/>
                    <a:pt x="725" y="25731"/>
                  </a:cubicBezTo>
                  <a:cubicBezTo>
                    <a:pt x="4553" y="25490"/>
                    <a:pt x="8414" y="25474"/>
                    <a:pt x="12243" y="25409"/>
                  </a:cubicBezTo>
                  <a:cubicBezTo>
                    <a:pt x="15414" y="25356"/>
                    <a:pt x="18586" y="25325"/>
                    <a:pt x="21749" y="25325"/>
                  </a:cubicBezTo>
                  <a:cubicBezTo>
                    <a:pt x="22404" y="25325"/>
                    <a:pt x="23058" y="25326"/>
                    <a:pt x="23713" y="25329"/>
                  </a:cubicBezTo>
                  <a:cubicBezTo>
                    <a:pt x="23713" y="25313"/>
                    <a:pt x="23713" y="25297"/>
                    <a:pt x="23713" y="25297"/>
                  </a:cubicBezTo>
                  <a:cubicBezTo>
                    <a:pt x="23327" y="21130"/>
                    <a:pt x="23327" y="16932"/>
                    <a:pt x="23310" y="12749"/>
                  </a:cubicBezTo>
                  <a:cubicBezTo>
                    <a:pt x="23310" y="8647"/>
                    <a:pt x="23294" y="4561"/>
                    <a:pt x="23294" y="459"/>
                  </a:cubicBezTo>
                  <a:cubicBezTo>
                    <a:pt x="23278" y="394"/>
                    <a:pt x="23343" y="330"/>
                    <a:pt x="23407" y="314"/>
                  </a:cubicBezTo>
                  <a:lnTo>
                    <a:pt x="23407" y="185"/>
                  </a:lnTo>
                  <a:lnTo>
                    <a:pt x="23359" y="185"/>
                  </a:lnTo>
                  <a:cubicBezTo>
                    <a:pt x="20177" y="65"/>
                    <a:pt x="16985" y="0"/>
                    <a:pt x="1379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4" name="Google Shape;2064;p71"/>
          <p:cNvSpPr txBox="1">
            <a:spLocks noGrp="1"/>
          </p:cNvSpPr>
          <p:nvPr>
            <p:ph type="sldNum" idx="12"/>
          </p:nvPr>
        </p:nvSpPr>
        <p:spPr>
          <a:xfrm>
            <a:off x="265814" y="4476307"/>
            <a:ext cx="719699" cy="52551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24</a:t>
            </a:fld>
            <a:endParaRPr sz="3200"/>
          </a:p>
        </p:txBody>
      </p:sp>
      <p:sp>
        <p:nvSpPr>
          <p:cNvPr id="2065" name="Google Shape;2065;p71"/>
          <p:cNvSpPr txBox="1">
            <a:spLocks noGrp="1"/>
          </p:cNvSpPr>
          <p:nvPr>
            <p:ph type="title"/>
          </p:nvPr>
        </p:nvSpPr>
        <p:spPr>
          <a:xfrm>
            <a:off x="1634801" y="1310647"/>
            <a:ext cx="6232681" cy="138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Cảm ơn đã theo dõi </a:t>
            </a:r>
            <a:endParaRPr sz="4400"/>
          </a:p>
        </p:txBody>
      </p:sp>
      <p:grpSp>
        <p:nvGrpSpPr>
          <p:cNvPr id="2067" name="Google Shape;2067;p71"/>
          <p:cNvGrpSpPr/>
          <p:nvPr/>
        </p:nvGrpSpPr>
        <p:grpSpPr>
          <a:xfrm>
            <a:off x="7558950" y="3886150"/>
            <a:ext cx="299825" cy="323125"/>
            <a:chOff x="7558950" y="3886150"/>
            <a:chExt cx="299825" cy="323125"/>
          </a:xfrm>
        </p:grpSpPr>
        <p:sp>
          <p:nvSpPr>
            <p:cNvPr id="2068" name="Google Shape;2068;p71"/>
            <p:cNvSpPr/>
            <p:nvPr/>
          </p:nvSpPr>
          <p:spPr>
            <a:xfrm>
              <a:off x="7558950" y="3886150"/>
              <a:ext cx="299825" cy="270850"/>
            </a:xfrm>
            <a:custGeom>
              <a:avLst/>
              <a:gdLst/>
              <a:ahLst/>
              <a:cxnLst/>
              <a:rect l="l" t="t" r="r" b="b"/>
              <a:pathLst>
                <a:path w="11993" h="10834" extrusionOk="0">
                  <a:moveTo>
                    <a:pt x="11993" y="0"/>
                  </a:moveTo>
                  <a:cubicBezTo>
                    <a:pt x="11123" y="5214"/>
                    <a:pt x="4730" y="12740"/>
                    <a:pt x="0" y="10378"/>
                  </a:cubicBezTo>
                </a:path>
              </a:pathLst>
            </a:custGeom>
            <a:noFill/>
            <a:ln w="9525" cap="flat" cmpd="sng">
              <a:solidFill>
                <a:schemeClr val="dk2"/>
              </a:solidFill>
              <a:prstDash val="solid"/>
              <a:round/>
              <a:headEnd type="none" w="med" len="med"/>
              <a:tailEnd type="none" w="med" len="med"/>
            </a:ln>
          </p:spPr>
        </p:sp>
        <p:sp>
          <p:nvSpPr>
            <p:cNvPr id="2069" name="Google Shape;2069;p71"/>
            <p:cNvSpPr/>
            <p:nvPr/>
          </p:nvSpPr>
          <p:spPr>
            <a:xfrm>
              <a:off x="7593550" y="4168675"/>
              <a:ext cx="138375" cy="40600"/>
            </a:xfrm>
            <a:custGeom>
              <a:avLst/>
              <a:gdLst/>
              <a:ahLst/>
              <a:cxnLst/>
              <a:rect l="l" t="t" r="r" b="b"/>
              <a:pathLst>
                <a:path w="5535" h="1624" extrusionOk="0">
                  <a:moveTo>
                    <a:pt x="5535" y="0"/>
                  </a:moveTo>
                  <a:cubicBezTo>
                    <a:pt x="3911" y="928"/>
                    <a:pt x="1037" y="2479"/>
                    <a:pt x="0" y="922"/>
                  </a:cubicBezTo>
                </a:path>
              </a:pathLst>
            </a:custGeom>
            <a:noFill/>
            <a:ln w="9525" cap="flat" cmpd="sng">
              <a:solidFill>
                <a:schemeClr val="dk2"/>
              </a:solidFill>
              <a:prstDash val="solid"/>
              <a:round/>
              <a:headEnd type="none" w="med" len="med"/>
              <a:tailEnd type="none" w="med" len="med"/>
            </a:ln>
          </p:spPr>
        </p:sp>
      </p:grpSp>
      <p:grpSp>
        <p:nvGrpSpPr>
          <p:cNvPr id="2070" name="Google Shape;2070;p71"/>
          <p:cNvGrpSpPr/>
          <p:nvPr/>
        </p:nvGrpSpPr>
        <p:grpSpPr>
          <a:xfrm>
            <a:off x="1389550" y="1285775"/>
            <a:ext cx="49525" cy="288275"/>
            <a:chOff x="1389550" y="1285775"/>
            <a:chExt cx="49525" cy="288275"/>
          </a:xfrm>
        </p:grpSpPr>
        <p:sp>
          <p:nvSpPr>
            <p:cNvPr id="2071" name="Google Shape;2071;p71"/>
            <p:cNvSpPr/>
            <p:nvPr/>
          </p:nvSpPr>
          <p:spPr>
            <a:xfrm>
              <a:off x="1429925" y="1285775"/>
              <a:ext cx="9150" cy="236400"/>
            </a:xfrm>
            <a:custGeom>
              <a:avLst/>
              <a:gdLst/>
              <a:ahLst/>
              <a:cxnLst/>
              <a:rect l="l" t="t" r="r" b="b"/>
              <a:pathLst>
                <a:path w="366" h="9456" extrusionOk="0">
                  <a:moveTo>
                    <a:pt x="0" y="0"/>
                  </a:moveTo>
                  <a:cubicBezTo>
                    <a:pt x="617" y="3092"/>
                    <a:pt x="230" y="6303"/>
                    <a:pt x="230" y="9456"/>
                  </a:cubicBezTo>
                </a:path>
              </a:pathLst>
            </a:custGeom>
            <a:noFill/>
            <a:ln w="9525" cap="flat" cmpd="sng">
              <a:solidFill>
                <a:schemeClr val="dk2"/>
              </a:solidFill>
              <a:prstDash val="solid"/>
              <a:round/>
              <a:headEnd type="none" w="med" len="med"/>
              <a:tailEnd type="none" w="med" len="med"/>
            </a:ln>
          </p:spPr>
        </p:sp>
        <p:sp>
          <p:nvSpPr>
            <p:cNvPr id="2072" name="Google Shape;2072;p71"/>
            <p:cNvSpPr/>
            <p:nvPr/>
          </p:nvSpPr>
          <p:spPr>
            <a:xfrm>
              <a:off x="1389550" y="1435675"/>
              <a:ext cx="12950" cy="138375"/>
            </a:xfrm>
            <a:custGeom>
              <a:avLst/>
              <a:gdLst/>
              <a:ahLst/>
              <a:cxnLst/>
              <a:rect l="l" t="t" r="r" b="b"/>
              <a:pathLst>
                <a:path w="518" h="5535" extrusionOk="0">
                  <a:moveTo>
                    <a:pt x="461" y="0"/>
                  </a:moveTo>
                  <a:cubicBezTo>
                    <a:pt x="461" y="1851"/>
                    <a:pt x="687" y="3816"/>
                    <a:pt x="0" y="5535"/>
                  </a:cubicBezTo>
                </a:path>
              </a:pathLst>
            </a:custGeom>
            <a:noFill/>
            <a:ln w="9525" cap="flat" cmpd="sng">
              <a:solidFill>
                <a:schemeClr val="dk2"/>
              </a:solidFill>
              <a:prstDash val="solid"/>
              <a:round/>
              <a:headEnd type="none" w="med" len="med"/>
              <a:tailEnd type="none" w="med" len="med"/>
            </a:ln>
          </p:spPr>
        </p:sp>
      </p:grpSp>
      <p:pic>
        <p:nvPicPr>
          <p:cNvPr id="3" name="Hình ảnh 2" descr="Ảnh có chứa đồ chơi&#10;&#10;Mô tả được tạo tự động">
            <a:extLst>
              <a:ext uri="{FF2B5EF4-FFF2-40B4-BE49-F238E27FC236}">
                <a16:creationId xmlns:a16="http://schemas.microsoft.com/office/drawing/2014/main" id="{9302BF2A-CE62-4F08-87C7-82EAA09FFA0F}"/>
              </a:ext>
            </a:extLst>
          </p:cNvPr>
          <p:cNvPicPr>
            <a:picLocks noChangeAspect="1"/>
          </p:cNvPicPr>
          <p:nvPr/>
        </p:nvPicPr>
        <p:blipFill>
          <a:blip r:embed="rId3"/>
          <a:stretch>
            <a:fillRect/>
          </a:stretch>
        </p:blipFill>
        <p:spPr>
          <a:xfrm>
            <a:off x="1634801" y="2297966"/>
            <a:ext cx="1590112" cy="1836322"/>
          </a:xfrm>
          <a:prstGeom prst="rect">
            <a:avLst/>
          </a:prstGeom>
        </p:spPr>
      </p:pic>
      <p:pic>
        <p:nvPicPr>
          <p:cNvPr id="7" name="Hình ảnh 6" descr="Ảnh có chứa đồ chơi&#10;&#10;Mô tả được tạo tự động">
            <a:extLst>
              <a:ext uri="{FF2B5EF4-FFF2-40B4-BE49-F238E27FC236}">
                <a16:creationId xmlns:a16="http://schemas.microsoft.com/office/drawing/2014/main" id="{BE7E0FE6-8B09-4C36-861C-834BBBFBE774}"/>
              </a:ext>
            </a:extLst>
          </p:cNvPr>
          <p:cNvPicPr>
            <a:picLocks noChangeAspect="1"/>
          </p:cNvPicPr>
          <p:nvPr/>
        </p:nvPicPr>
        <p:blipFill>
          <a:blip r:embed="rId4"/>
          <a:stretch>
            <a:fillRect/>
          </a:stretch>
        </p:blipFill>
        <p:spPr>
          <a:xfrm>
            <a:off x="5913385" y="2356589"/>
            <a:ext cx="1347219" cy="1719075"/>
          </a:xfrm>
          <a:prstGeom prst="rect">
            <a:avLst/>
          </a:prstGeom>
        </p:spPr>
      </p:pic>
      <p:pic>
        <p:nvPicPr>
          <p:cNvPr id="9" name="Hình ảnh 8" descr="Ảnh có chứa đồ chơi, đồ họa véc-tơ&#10;&#10;Mô tả được tạo tự động">
            <a:extLst>
              <a:ext uri="{FF2B5EF4-FFF2-40B4-BE49-F238E27FC236}">
                <a16:creationId xmlns:a16="http://schemas.microsoft.com/office/drawing/2014/main" id="{9E1F6991-86EE-42C0-9C60-CC0BC2743103}"/>
              </a:ext>
            </a:extLst>
          </p:cNvPr>
          <p:cNvPicPr>
            <a:picLocks noChangeAspect="1"/>
          </p:cNvPicPr>
          <p:nvPr/>
        </p:nvPicPr>
        <p:blipFill>
          <a:blip r:embed="rId5"/>
          <a:stretch>
            <a:fillRect/>
          </a:stretch>
        </p:blipFill>
        <p:spPr>
          <a:xfrm>
            <a:off x="3518172" y="2199383"/>
            <a:ext cx="2101954" cy="210195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86"/>
        <p:cNvGrpSpPr/>
        <p:nvPr/>
      </p:nvGrpSpPr>
      <p:grpSpPr>
        <a:xfrm>
          <a:off x="0" y="0"/>
          <a:ext cx="0" cy="0"/>
          <a:chOff x="0" y="0"/>
          <a:chExt cx="0" cy="0"/>
        </a:xfrm>
      </p:grpSpPr>
      <p:sp>
        <p:nvSpPr>
          <p:cNvPr id="3587" name="Google Shape;3587;p80"/>
          <p:cNvSpPr txBox="1">
            <a:spLocks noGrp="1"/>
          </p:cNvSpPr>
          <p:nvPr>
            <p:ph type="subTitle" idx="5"/>
          </p:nvPr>
        </p:nvSpPr>
        <p:spPr>
          <a:xfrm>
            <a:off x="711163" y="1480450"/>
            <a:ext cx="3568500" cy="35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Icons</a:t>
            </a:r>
            <a:endParaRPr sz="4000"/>
          </a:p>
        </p:txBody>
      </p:sp>
      <p:sp>
        <p:nvSpPr>
          <p:cNvPr id="3588" name="Google Shape;3588;p80"/>
          <p:cNvSpPr txBox="1">
            <a:spLocks noGrp="1"/>
          </p:cNvSpPr>
          <p:nvPr>
            <p:ph type="body" idx="6"/>
          </p:nvPr>
        </p:nvSpPr>
        <p:spPr>
          <a:xfrm>
            <a:off x="544599" y="1937575"/>
            <a:ext cx="3568502" cy="673200"/>
          </a:xfrm>
          <a:prstGeom prst="rect">
            <a:avLst/>
          </a:prstGeom>
        </p:spPr>
        <p:txBody>
          <a:bodyPr spcFirstLastPara="1" wrap="square" lIns="91425" tIns="91425" rIns="91425" bIns="91425" anchor="t" anchorCtr="0">
            <a:noAutofit/>
          </a:bodyPr>
          <a:lstStyle/>
          <a:p>
            <a:pPr marL="311099" lvl="0" indent="-304800" algn="l" rtl="0">
              <a:spcBef>
                <a:spcPts val="0"/>
              </a:spcBef>
              <a:spcAft>
                <a:spcPts val="0"/>
              </a:spcAft>
              <a:buSzPts val="1200"/>
              <a:buChar char="●"/>
            </a:pPr>
            <a:r>
              <a:rPr lang="en-US" sz="2400">
                <a:solidFill>
                  <a:schemeClr val="hlink"/>
                </a:solidFill>
                <a:uFill>
                  <a:noFill/>
                </a:uFill>
              </a:rPr>
              <a:t>Pichon</a:t>
            </a:r>
          </a:p>
          <a:p>
            <a:pPr marL="311099" lvl="0" indent="-304800" algn="l" rtl="0">
              <a:spcBef>
                <a:spcPts val="0"/>
              </a:spcBef>
              <a:spcAft>
                <a:spcPts val="0"/>
              </a:spcAft>
              <a:buSzPts val="1200"/>
              <a:buChar char="●"/>
            </a:pPr>
            <a:r>
              <a:rPr lang="en-US" sz="2400">
                <a:uFill>
                  <a:noFill/>
                </a:uFill>
              </a:rPr>
              <a:t>Google</a:t>
            </a:r>
            <a:endParaRPr sz="2400"/>
          </a:p>
          <a:p>
            <a:pPr marL="311099" lvl="0" indent="-304800" algn="l" rtl="0">
              <a:spcBef>
                <a:spcPts val="0"/>
              </a:spcBef>
              <a:spcAft>
                <a:spcPts val="0"/>
              </a:spcAft>
              <a:buSzPts val="1200"/>
              <a:buChar char="●"/>
            </a:pPr>
            <a:r>
              <a:rPr lang="en-US" sz="2400">
                <a:solidFill>
                  <a:schemeClr val="hlink"/>
                </a:solidFill>
                <a:uFill>
                  <a:noFill/>
                </a:uFill>
              </a:rPr>
              <a:t>Dreamstime</a:t>
            </a:r>
            <a:endParaRPr sz="2400"/>
          </a:p>
        </p:txBody>
      </p:sp>
      <p:sp>
        <p:nvSpPr>
          <p:cNvPr id="3589" name="Google Shape;3589;p80"/>
          <p:cNvSpPr txBox="1">
            <a:spLocks noGrp="1"/>
          </p:cNvSpPr>
          <p:nvPr>
            <p:ph type="sldNum" idx="12"/>
          </p:nvPr>
        </p:nvSpPr>
        <p:spPr>
          <a:xfrm>
            <a:off x="404038" y="4328617"/>
            <a:ext cx="783494" cy="51487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25</a:t>
            </a:fld>
            <a:endParaRPr sz="3200"/>
          </a:p>
        </p:txBody>
      </p:sp>
      <p:sp>
        <p:nvSpPr>
          <p:cNvPr id="3590" name="Google Shape;3590;p80"/>
          <p:cNvSpPr txBox="1">
            <a:spLocks noGrp="1"/>
          </p:cNvSpPr>
          <p:nvPr>
            <p:ph type="title"/>
          </p:nvPr>
        </p:nvSpPr>
        <p:spPr>
          <a:xfrm>
            <a:off x="1838659" y="156674"/>
            <a:ext cx="5211300" cy="67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3591" name="Google Shape;3591;p80"/>
          <p:cNvSpPr txBox="1">
            <a:spLocks noGrp="1"/>
          </p:cNvSpPr>
          <p:nvPr>
            <p:ph type="subTitle" idx="1"/>
          </p:nvPr>
        </p:nvSpPr>
        <p:spPr>
          <a:xfrm>
            <a:off x="4571900" y="1480450"/>
            <a:ext cx="3568500" cy="35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Template</a:t>
            </a:r>
            <a:endParaRPr sz="4000"/>
          </a:p>
        </p:txBody>
      </p:sp>
      <p:sp>
        <p:nvSpPr>
          <p:cNvPr id="3592" name="Google Shape;3592;p80"/>
          <p:cNvSpPr txBox="1">
            <a:spLocks noGrp="1"/>
          </p:cNvSpPr>
          <p:nvPr>
            <p:ph type="body" idx="2"/>
          </p:nvPr>
        </p:nvSpPr>
        <p:spPr>
          <a:xfrm>
            <a:off x="4571900" y="1887757"/>
            <a:ext cx="1720988" cy="633074"/>
          </a:xfrm>
          <a:prstGeom prst="rect">
            <a:avLst/>
          </a:prstGeom>
        </p:spPr>
        <p:txBody>
          <a:bodyPr spcFirstLastPara="1" wrap="square" lIns="91425" tIns="91425" rIns="91425" bIns="91425" anchor="t" anchorCtr="0">
            <a:noAutofit/>
          </a:bodyPr>
          <a:lstStyle/>
          <a:p>
            <a:pPr marL="311099" lvl="0" indent="-304800" algn="l" rtl="0">
              <a:spcBef>
                <a:spcPts val="0"/>
              </a:spcBef>
              <a:spcAft>
                <a:spcPts val="0"/>
              </a:spcAft>
              <a:buSzPts val="1200"/>
              <a:buFont typeface="Titillium Web"/>
              <a:buChar char="●"/>
            </a:pPr>
            <a:r>
              <a:rPr lang="en-US" sz="2400">
                <a:solidFill>
                  <a:schemeClr val="hlink"/>
                </a:solidFill>
                <a:uFill>
                  <a:noFill/>
                </a:uFill>
              </a:rPr>
              <a:t>SlideGos</a:t>
            </a:r>
            <a:endParaRPr sz="2400"/>
          </a:p>
        </p:txBody>
      </p:sp>
      <p:sp>
        <p:nvSpPr>
          <p:cNvPr id="15" name="Google Shape;3587;p80">
            <a:extLst>
              <a:ext uri="{FF2B5EF4-FFF2-40B4-BE49-F238E27FC236}">
                <a16:creationId xmlns:a16="http://schemas.microsoft.com/office/drawing/2014/main" id="{302E1106-463D-4BC6-A6C1-8198288A4D7E}"/>
              </a:ext>
            </a:extLst>
          </p:cNvPr>
          <p:cNvSpPr txBox="1">
            <a:spLocks/>
          </p:cNvSpPr>
          <p:nvPr/>
        </p:nvSpPr>
        <p:spPr>
          <a:xfrm>
            <a:off x="4571900" y="3029976"/>
            <a:ext cx="3568500" cy="35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Titillium Web"/>
              <a:buNone/>
              <a:defRPr sz="2000" b="1" i="0" u="none" strike="noStrike" cap="none">
                <a:solidFill>
                  <a:schemeClr val="dk1"/>
                </a:solidFill>
                <a:latin typeface="Architects Daughter"/>
                <a:ea typeface="Architects Daughter"/>
                <a:cs typeface="Architects Daughter"/>
                <a:sym typeface="Architects Daughter"/>
              </a:defRPr>
            </a:lvl1pPr>
            <a:lvl2pPr marL="914400" marR="0" lvl="1" indent="-317500" algn="ctr" rtl="0">
              <a:lnSpc>
                <a:spcPct val="100000"/>
              </a:lnSpc>
              <a:spcBef>
                <a:spcPts val="0"/>
              </a:spcBef>
              <a:spcAft>
                <a:spcPts val="0"/>
              </a:spcAft>
              <a:buClr>
                <a:schemeClr val="dk1"/>
              </a:buClr>
              <a:buSzPts val="2000"/>
              <a:buFont typeface="Titillium Web"/>
              <a:buNone/>
              <a:defRPr sz="2000" b="1"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2000"/>
              <a:buFont typeface="Titillium Web"/>
              <a:buNone/>
              <a:defRPr sz="2000" b="1"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2000"/>
              <a:buFont typeface="Titillium Web"/>
              <a:buNone/>
              <a:defRPr sz="2000" b="1"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2000"/>
              <a:buFont typeface="Titillium Web"/>
              <a:buNone/>
              <a:defRPr sz="2000" b="1"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2000"/>
              <a:buFont typeface="Titillium Web"/>
              <a:buNone/>
              <a:defRPr sz="2000" b="1"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2000"/>
              <a:buFont typeface="Titillium Web"/>
              <a:buNone/>
              <a:defRPr sz="2000" b="1"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2000"/>
              <a:buFont typeface="Titillium Web"/>
              <a:buNone/>
              <a:defRPr sz="2000" b="1"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2000"/>
              <a:buFont typeface="Titillium Web"/>
              <a:buNone/>
              <a:defRPr sz="2000" b="1" i="0" u="none" strike="noStrike" cap="none">
                <a:solidFill>
                  <a:schemeClr val="dk1"/>
                </a:solidFill>
                <a:latin typeface="Titillium Web"/>
                <a:ea typeface="Titillium Web"/>
                <a:cs typeface="Titillium Web"/>
                <a:sym typeface="Titillium Web"/>
              </a:defRPr>
            </a:lvl9pPr>
          </a:lstStyle>
          <a:p>
            <a:pPr marL="0" indent="0"/>
            <a:r>
              <a:rPr lang="en-US" sz="4000"/>
              <a:t>Author</a:t>
            </a:r>
          </a:p>
        </p:txBody>
      </p:sp>
      <p:sp>
        <p:nvSpPr>
          <p:cNvPr id="16" name="Google Shape;3588;p80">
            <a:extLst>
              <a:ext uri="{FF2B5EF4-FFF2-40B4-BE49-F238E27FC236}">
                <a16:creationId xmlns:a16="http://schemas.microsoft.com/office/drawing/2014/main" id="{083C416D-4DE5-4C77-9392-5D9FDA3B35A7}"/>
              </a:ext>
            </a:extLst>
          </p:cNvPr>
          <p:cNvSpPr txBox="1">
            <a:spLocks/>
          </p:cNvSpPr>
          <p:nvPr/>
        </p:nvSpPr>
        <p:spPr>
          <a:xfrm>
            <a:off x="4357861" y="3483714"/>
            <a:ext cx="3568502" cy="67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rgbClr val="424242"/>
              </a:buClr>
              <a:buSzPts val="1000"/>
              <a:buFont typeface="Montserrat"/>
              <a:buChar char="●"/>
              <a:defRPr sz="1200" b="0" i="0" u="none" strike="noStrike" cap="none">
                <a:solidFill>
                  <a:schemeClr val="hlink"/>
                </a:solidFill>
                <a:latin typeface="Titillium Web"/>
                <a:ea typeface="Titillium Web"/>
                <a:cs typeface="Titillium Web"/>
                <a:sym typeface="Titillium Web"/>
              </a:defRPr>
            </a:lvl1pPr>
            <a:lvl2pPr marL="914400" marR="0" lvl="1" indent="-330200" algn="l" rtl="0">
              <a:lnSpc>
                <a:spcPct val="100000"/>
              </a:lnSpc>
              <a:spcBef>
                <a:spcPts val="0"/>
              </a:spcBef>
              <a:spcAft>
                <a:spcPts val="0"/>
              </a:spcAft>
              <a:buClr>
                <a:srgbClr val="424242"/>
              </a:buClr>
              <a:buSzPts val="1600"/>
              <a:buFont typeface="Montserrat"/>
              <a:buChar char="○"/>
              <a:defRPr sz="1200" b="0" i="0" u="none" strike="noStrike" cap="none">
                <a:solidFill>
                  <a:schemeClr val="dk1"/>
                </a:solidFill>
                <a:latin typeface="Titillium Web"/>
                <a:ea typeface="Titillium Web"/>
                <a:cs typeface="Titillium Web"/>
                <a:sym typeface="Titillium Web"/>
              </a:defRPr>
            </a:lvl2pPr>
            <a:lvl3pPr marL="1371600" marR="0" lvl="2" indent="-330200" algn="l" rtl="0">
              <a:lnSpc>
                <a:spcPct val="100000"/>
              </a:lnSpc>
              <a:spcBef>
                <a:spcPts val="0"/>
              </a:spcBef>
              <a:spcAft>
                <a:spcPts val="0"/>
              </a:spcAft>
              <a:buClr>
                <a:srgbClr val="424242"/>
              </a:buClr>
              <a:buSzPts val="1600"/>
              <a:buFont typeface="Montserrat"/>
              <a:buChar char="■"/>
              <a:defRPr sz="1400" b="0" i="0" u="none" strike="noStrike" cap="none">
                <a:solidFill>
                  <a:schemeClr val="dk1"/>
                </a:solidFill>
                <a:latin typeface="Titillium Web"/>
                <a:ea typeface="Titillium Web"/>
                <a:cs typeface="Titillium Web"/>
                <a:sym typeface="Titillium Web"/>
              </a:defRPr>
            </a:lvl3pPr>
            <a:lvl4pPr marL="1828800" marR="0" lvl="3" indent="-330200" algn="l" rtl="0">
              <a:lnSpc>
                <a:spcPct val="100000"/>
              </a:lnSpc>
              <a:spcBef>
                <a:spcPts val="0"/>
              </a:spcBef>
              <a:spcAft>
                <a:spcPts val="0"/>
              </a:spcAft>
              <a:buClr>
                <a:srgbClr val="424242"/>
              </a:buClr>
              <a:buSzPts val="1600"/>
              <a:buFont typeface="Montserrat"/>
              <a:buChar char="●"/>
              <a:defRPr sz="1400" b="0" i="0" u="none" strike="noStrike" cap="none">
                <a:solidFill>
                  <a:schemeClr val="dk1"/>
                </a:solidFill>
                <a:latin typeface="Titillium Web"/>
                <a:ea typeface="Titillium Web"/>
                <a:cs typeface="Titillium Web"/>
                <a:sym typeface="Titillium Web"/>
              </a:defRPr>
            </a:lvl4pPr>
            <a:lvl5pPr marL="2286000" marR="0" lvl="4" indent="-330200" algn="l" rtl="0">
              <a:lnSpc>
                <a:spcPct val="100000"/>
              </a:lnSpc>
              <a:spcBef>
                <a:spcPts val="0"/>
              </a:spcBef>
              <a:spcAft>
                <a:spcPts val="0"/>
              </a:spcAft>
              <a:buClr>
                <a:srgbClr val="424242"/>
              </a:buClr>
              <a:buSzPts val="1600"/>
              <a:buFont typeface="Montserrat"/>
              <a:buChar char="○"/>
              <a:defRPr sz="1400" b="0" i="0" u="none" strike="noStrike" cap="none">
                <a:solidFill>
                  <a:schemeClr val="dk1"/>
                </a:solidFill>
                <a:latin typeface="Titillium Web"/>
                <a:ea typeface="Titillium Web"/>
                <a:cs typeface="Titillium Web"/>
                <a:sym typeface="Titillium Web"/>
              </a:defRPr>
            </a:lvl5pPr>
            <a:lvl6pPr marL="2743200" marR="0" lvl="5" indent="-330200" algn="l" rtl="0">
              <a:lnSpc>
                <a:spcPct val="100000"/>
              </a:lnSpc>
              <a:spcBef>
                <a:spcPts val="0"/>
              </a:spcBef>
              <a:spcAft>
                <a:spcPts val="0"/>
              </a:spcAft>
              <a:buClr>
                <a:srgbClr val="424242"/>
              </a:buClr>
              <a:buSzPts val="1600"/>
              <a:buFont typeface="Montserrat"/>
              <a:buChar char="■"/>
              <a:defRPr sz="1400" b="0" i="0" u="none" strike="noStrike" cap="none">
                <a:solidFill>
                  <a:schemeClr val="dk1"/>
                </a:solidFill>
                <a:latin typeface="Titillium Web"/>
                <a:ea typeface="Titillium Web"/>
                <a:cs typeface="Titillium Web"/>
                <a:sym typeface="Titillium Web"/>
              </a:defRPr>
            </a:lvl6pPr>
            <a:lvl7pPr marL="3200400" marR="0" lvl="6" indent="-330200" algn="l" rtl="0">
              <a:lnSpc>
                <a:spcPct val="100000"/>
              </a:lnSpc>
              <a:spcBef>
                <a:spcPts val="0"/>
              </a:spcBef>
              <a:spcAft>
                <a:spcPts val="0"/>
              </a:spcAft>
              <a:buClr>
                <a:srgbClr val="424242"/>
              </a:buClr>
              <a:buSzPts val="1600"/>
              <a:buFont typeface="Montserrat"/>
              <a:buChar char="●"/>
              <a:defRPr sz="1400" b="0" i="0" u="none" strike="noStrike" cap="none">
                <a:solidFill>
                  <a:schemeClr val="dk1"/>
                </a:solidFill>
                <a:latin typeface="Titillium Web"/>
                <a:ea typeface="Titillium Web"/>
                <a:cs typeface="Titillium Web"/>
                <a:sym typeface="Titillium Web"/>
              </a:defRPr>
            </a:lvl7pPr>
            <a:lvl8pPr marL="3657600" marR="0" lvl="7" indent="-330200" algn="l" rtl="0">
              <a:lnSpc>
                <a:spcPct val="100000"/>
              </a:lnSpc>
              <a:spcBef>
                <a:spcPts val="0"/>
              </a:spcBef>
              <a:spcAft>
                <a:spcPts val="0"/>
              </a:spcAft>
              <a:buClr>
                <a:srgbClr val="424242"/>
              </a:buClr>
              <a:buSzPts val="1600"/>
              <a:buFont typeface="Montserrat"/>
              <a:buChar char="○"/>
              <a:defRPr sz="1400" b="0" i="0" u="none" strike="noStrike" cap="none">
                <a:solidFill>
                  <a:schemeClr val="dk1"/>
                </a:solidFill>
                <a:latin typeface="Titillium Web"/>
                <a:ea typeface="Titillium Web"/>
                <a:cs typeface="Titillium Web"/>
                <a:sym typeface="Titillium Web"/>
              </a:defRPr>
            </a:lvl8pPr>
            <a:lvl9pPr marL="4114800" marR="0" lvl="8" indent="-330200" algn="l" rtl="0">
              <a:lnSpc>
                <a:spcPct val="100000"/>
              </a:lnSpc>
              <a:spcBef>
                <a:spcPts val="0"/>
              </a:spcBef>
              <a:spcAft>
                <a:spcPts val="0"/>
              </a:spcAft>
              <a:buClr>
                <a:srgbClr val="424242"/>
              </a:buClr>
              <a:buSzPts val="1600"/>
              <a:buFont typeface="Montserrat"/>
              <a:buChar char="■"/>
              <a:defRPr sz="1400" b="0" i="0" u="none" strike="noStrike" cap="none">
                <a:solidFill>
                  <a:schemeClr val="dk1"/>
                </a:solidFill>
                <a:latin typeface="Titillium Web"/>
                <a:ea typeface="Titillium Web"/>
                <a:cs typeface="Titillium Web"/>
                <a:sym typeface="Titillium Web"/>
              </a:defRPr>
            </a:lvl9pPr>
          </a:lstStyle>
          <a:p>
            <a:pPr marL="311099" indent="-304800">
              <a:buSzPts val="1200"/>
            </a:pPr>
            <a:r>
              <a:rPr lang="en-US" sz="2400">
                <a:uFill>
                  <a:noFill/>
                </a:uFill>
              </a:rPr>
              <a:t>Le Tuan Kiet-B1909935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grpSp>
        <p:nvGrpSpPr>
          <p:cNvPr id="1045" name="Google Shape;1045;p47"/>
          <p:cNvGrpSpPr/>
          <p:nvPr/>
        </p:nvGrpSpPr>
        <p:grpSpPr>
          <a:xfrm>
            <a:off x="116842" y="1115712"/>
            <a:ext cx="4081437" cy="3072992"/>
            <a:chOff x="3001682" y="2082896"/>
            <a:chExt cx="3162679" cy="2079848"/>
          </a:xfrm>
        </p:grpSpPr>
        <p:sp>
          <p:nvSpPr>
            <p:cNvPr id="1046" name="Google Shape;1046;p47"/>
            <p:cNvSpPr/>
            <p:nvPr/>
          </p:nvSpPr>
          <p:spPr>
            <a:xfrm rot="5306616">
              <a:off x="3573975" y="1578289"/>
              <a:ext cx="1979869" cy="3071813"/>
            </a:xfrm>
            <a:custGeom>
              <a:avLst/>
              <a:gdLst/>
              <a:ahLst/>
              <a:cxnLst/>
              <a:rect l="l" t="t" r="r" b="b"/>
              <a:pathLst>
                <a:path w="22571" h="26793" extrusionOk="0">
                  <a:moveTo>
                    <a:pt x="21621" y="0"/>
                  </a:moveTo>
                  <a:cubicBezTo>
                    <a:pt x="21444" y="0"/>
                    <a:pt x="21267" y="8"/>
                    <a:pt x="21090" y="24"/>
                  </a:cubicBezTo>
                  <a:cubicBezTo>
                    <a:pt x="21364" y="716"/>
                    <a:pt x="21010" y="1520"/>
                    <a:pt x="20205" y="1617"/>
                  </a:cubicBezTo>
                  <a:cubicBezTo>
                    <a:pt x="20149" y="1627"/>
                    <a:pt x="20093" y="1632"/>
                    <a:pt x="20037" y="1632"/>
                  </a:cubicBezTo>
                  <a:cubicBezTo>
                    <a:pt x="19738" y="1632"/>
                    <a:pt x="19446" y="1491"/>
                    <a:pt x="19256" y="1247"/>
                  </a:cubicBezTo>
                  <a:cubicBezTo>
                    <a:pt x="19079" y="973"/>
                    <a:pt x="19144" y="652"/>
                    <a:pt x="19272" y="362"/>
                  </a:cubicBezTo>
                  <a:cubicBezTo>
                    <a:pt x="18934" y="346"/>
                    <a:pt x="18597" y="346"/>
                    <a:pt x="18275" y="314"/>
                  </a:cubicBezTo>
                  <a:lnTo>
                    <a:pt x="18275" y="314"/>
                  </a:lnTo>
                  <a:cubicBezTo>
                    <a:pt x="18661" y="909"/>
                    <a:pt x="18178" y="1745"/>
                    <a:pt x="17438" y="1842"/>
                  </a:cubicBezTo>
                  <a:cubicBezTo>
                    <a:pt x="17390" y="1847"/>
                    <a:pt x="17341" y="1849"/>
                    <a:pt x="17293" y="1849"/>
                  </a:cubicBezTo>
                  <a:cubicBezTo>
                    <a:pt x="16831" y="1849"/>
                    <a:pt x="16394" y="1642"/>
                    <a:pt x="16103" y="1263"/>
                  </a:cubicBezTo>
                  <a:cubicBezTo>
                    <a:pt x="15878" y="925"/>
                    <a:pt x="16103" y="668"/>
                    <a:pt x="16216" y="362"/>
                  </a:cubicBezTo>
                  <a:lnTo>
                    <a:pt x="16216" y="362"/>
                  </a:lnTo>
                  <a:cubicBezTo>
                    <a:pt x="15942" y="378"/>
                    <a:pt x="15669" y="394"/>
                    <a:pt x="15395" y="394"/>
                  </a:cubicBezTo>
                  <a:cubicBezTo>
                    <a:pt x="15476" y="1102"/>
                    <a:pt x="14945" y="1713"/>
                    <a:pt x="14237" y="1729"/>
                  </a:cubicBezTo>
                  <a:cubicBezTo>
                    <a:pt x="14221" y="1730"/>
                    <a:pt x="14205" y="1730"/>
                    <a:pt x="14189" y="1730"/>
                  </a:cubicBezTo>
                  <a:cubicBezTo>
                    <a:pt x="13844" y="1730"/>
                    <a:pt x="13442" y="1568"/>
                    <a:pt x="13304" y="1215"/>
                  </a:cubicBezTo>
                  <a:cubicBezTo>
                    <a:pt x="13191" y="925"/>
                    <a:pt x="13384" y="700"/>
                    <a:pt x="13497" y="442"/>
                  </a:cubicBezTo>
                  <a:lnTo>
                    <a:pt x="13497" y="442"/>
                  </a:lnTo>
                  <a:cubicBezTo>
                    <a:pt x="13219" y="462"/>
                    <a:pt x="12940" y="476"/>
                    <a:pt x="12666" y="476"/>
                  </a:cubicBezTo>
                  <a:cubicBezTo>
                    <a:pt x="12496" y="476"/>
                    <a:pt x="12328" y="471"/>
                    <a:pt x="12162" y="458"/>
                  </a:cubicBezTo>
                  <a:lnTo>
                    <a:pt x="12162" y="458"/>
                  </a:lnTo>
                  <a:cubicBezTo>
                    <a:pt x="12589" y="1091"/>
                    <a:pt x="12238" y="2020"/>
                    <a:pt x="11400" y="2020"/>
                  </a:cubicBezTo>
                  <a:cubicBezTo>
                    <a:pt x="11386" y="2020"/>
                    <a:pt x="11372" y="2019"/>
                    <a:pt x="11358" y="2019"/>
                  </a:cubicBezTo>
                  <a:cubicBezTo>
                    <a:pt x="10585" y="1987"/>
                    <a:pt x="10167" y="1118"/>
                    <a:pt x="10601" y="491"/>
                  </a:cubicBezTo>
                  <a:cubicBezTo>
                    <a:pt x="10231" y="491"/>
                    <a:pt x="9878" y="475"/>
                    <a:pt x="9508" y="458"/>
                  </a:cubicBezTo>
                  <a:lnTo>
                    <a:pt x="9508" y="458"/>
                  </a:lnTo>
                  <a:cubicBezTo>
                    <a:pt x="9966" y="1075"/>
                    <a:pt x="9508" y="1955"/>
                    <a:pt x="8744" y="1955"/>
                  </a:cubicBezTo>
                  <a:cubicBezTo>
                    <a:pt x="8731" y="1955"/>
                    <a:pt x="8717" y="1955"/>
                    <a:pt x="8703" y="1955"/>
                  </a:cubicBezTo>
                  <a:cubicBezTo>
                    <a:pt x="7915" y="1906"/>
                    <a:pt x="7641" y="1102"/>
                    <a:pt x="7947" y="507"/>
                  </a:cubicBezTo>
                  <a:cubicBezTo>
                    <a:pt x="7481" y="442"/>
                    <a:pt x="6998" y="394"/>
                    <a:pt x="6515" y="394"/>
                  </a:cubicBezTo>
                  <a:cubicBezTo>
                    <a:pt x="6940" y="1070"/>
                    <a:pt x="6551" y="2037"/>
                    <a:pt x="5693" y="2037"/>
                  </a:cubicBezTo>
                  <a:cubicBezTo>
                    <a:pt x="5673" y="2037"/>
                    <a:pt x="5652" y="2036"/>
                    <a:pt x="5631" y="2035"/>
                  </a:cubicBezTo>
                  <a:cubicBezTo>
                    <a:pt x="5245" y="2019"/>
                    <a:pt x="4907" y="1762"/>
                    <a:pt x="4810" y="1375"/>
                  </a:cubicBezTo>
                  <a:cubicBezTo>
                    <a:pt x="4730" y="1118"/>
                    <a:pt x="4794" y="861"/>
                    <a:pt x="4939" y="635"/>
                  </a:cubicBezTo>
                  <a:cubicBezTo>
                    <a:pt x="4472" y="635"/>
                    <a:pt x="4006" y="587"/>
                    <a:pt x="3555" y="523"/>
                  </a:cubicBezTo>
                  <a:lnTo>
                    <a:pt x="3555" y="523"/>
                  </a:lnTo>
                  <a:cubicBezTo>
                    <a:pt x="3781" y="1166"/>
                    <a:pt x="3250" y="2051"/>
                    <a:pt x="2558" y="2099"/>
                  </a:cubicBezTo>
                  <a:cubicBezTo>
                    <a:pt x="2542" y="2100"/>
                    <a:pt x="2526" y="2100"/>
                    <a:pt x="2510" y="2100"/>
                  </a:cubicBezTo>
                  <a:cubicBezTo>
                    <a:pt x="2141" y="2100"/>
                    <a:pt x="1793" y="1926"/>
                    <a:pt x="1577" y="1633"/>
                  </a:cubicBezTo>
                  <a:cubicBezTo>
                    <a:pt x="1335" y="1247"/>
                    <a:pt x="1464" y="796"/>
                    <a:pt x="1673" y="426"/>
                  </a:cubicBezTo>
                  <a:lnTo>
                    <a:pt x="692" y="426"/>
                  </a:lnTo>
                  <a:cubicBezTo>
                    <a:pt x="617" y="437"/>
                    <a:pt x="540" y="442"/>
                    <a:pt x="463" y="442"/>
                  </a:cubicBezTo>
                  <a:cubicBezTo>
                    <a:pt x="308" y="442"/>
                    <a:pt x="150" y="421"/>
                    <a:pt x="0" y="378"/>
                  </a:cubicBezTo>
                  <a:lnTo>
                    <a:pt x="0" y="378"/>
                  </a:lnTo>
                  <a:cubicBezTo>
                    <a:pt x="49" y="4818"/>
                    <a:pt x="129" y="9274"/>
                    <a:pt x="193" y="13730"/>
                  </a:cubicBezTo>
                  <a:cubicBezTo>
                    <a:pt x="225" y="15950"/>
                    <a:pt x="274" y="18170"/>
                    <a:pt x="274" y="20390"/>
                  </a:cubicBezTo>
                  <a:cubicBezTo>
                    <a:pt x="274" y="22497"/>
                    <a:pt x="354" y="24669"/>
                    <a:pt x="49" y="26760"/>
                  </a:cubicBezTo>
                  <a:cubicBezTo>
                    <a:pt x="72" y="26737"/>
                    <a:pt x="96" y="26722"/>
                    <a:pt x="119" y="26722"/>
                  </a:cubicBezTo>
                  <a:cubicBezTo>
                    <a:pt x="128" y="26722"/>
                    <a:pt x="136" y="26724"/>
                    <a:pt x="145" y="26728"/>
                  </a:cubicBezTo>
                  <a:cubicBezTo>
                    <a:pt x="1367" y="26697"/>
                    <a:pt x="2591" y="26686"/>
                    <a:pt x="3815" y="26686"/>
                  </a:cubicBezTo>
                  <a:cubicBezTo>
                    <a:pt x="6362" y="26686"/>
                    <a:pt x="8912" y="26733"/>
                    <a:pt x="11454" y="26744"/>
                  </a:cubicBezTo>
                  <a:lnTo>
                    <a:pt x="22570" y="26793"/>
                  </a:lnTo>
                  <a:cubicBezTo>
                    <a:pt x="22329" y="22385"/>
                    <a:pt x="22457" y="17913"/>
                    <a:pt x="22409" y="13489"/>
                  </a:cubicBezTo>
                  <a:cubicBezTo>
                    <a:pt x="22361" y="9001"/>
                    <a:pt x="22297" y="4512"/>
                    <a:pt x="22152" y="24"/>
                  </a:cubicBezTo>
                  <a:cubicBezTo>
                    <a:pt x="21975" y="8"/>
                    <a:pt x="21798" y="0"/>
                    <a:pt x="216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7"/>
            <p:cNvSpPr/>
            <p:nvPr/>
          </p:nvSpPr>
          <p:spPr>
            <a:xfrm rot="5306616">
              <a:off x="3612200" y="1595539"/>
              <a:ext cx="1979869" cy="3071813"/>
            </a:xfrm>
            <a:custGeom>
              <a:avLst/>
              <a:gdLst/>
              <a:ahLst/>
              <a:cxnLst/>
              <a:rect l="l" t="t" r="r" b="b"/>
              <a:pathLst>
                <a:path w="22571" h="26793" extrusionOk="0">
                  <a:moveTo>
                    <a:pt x="21621" y="0"/>
                  </a:moveTo>
                  <a:cubicBezTo>
                    <a:pt x="21444" y="0"/>
                    <a:pt x="21267" y="8"/>
                    <a:pt x="21090" y="24"/>
                  </a:cubicBezTo>
                  <a:cubicBezTo>
                    <a:pt x="21364" y="716"/>
                    <a:pt x="21010" y="1520"/>
                    <a:pt x="20205" y="1617"/>
                  </a:cubicBezTo>
                  <a:cubicBezTo>
                    <a:pt x="20149" y="1627"/>
                    <a:pt x="20093" y="1632"/>
                    <a:pt x="20037" y="1632"/>
                  </a:cubicBezTo>
                  <a:cubicBezTo>
                    <a:pt x="19738" y="1632"/>
                    <a:pt x="19446" y="1491"/>
                    <a:pt x="19256" y="1247"/>
                  </a:cubicBezTo>
                  <a:cubicBezTo>
                    <a:pt x="19079" y="973"/>
                    <a:pt x="19144" y="652"/>
                    <a:pt x="19272" y="362"/>
                  </a:cubicBezTo>
                  <a:cubicBezTo>
                    <a:pt x="18934" y="346"/>
                    <a:pt x="18597" y="346"/>
                    <a:pt x="18275" y="314"/>
                  </a:cubicBezTo>
                  <a:lnTo>
                    <a:pt x="18275" y="314"/>
                  </a:lnTo>
                  <a:cubicBezTo>
                    <a:pt x="18661" y="909"/>
                    <a:pt x="18178" y="1745"/>
                    <a:pt x="17438" y="1842"/>
                  </a:cubicBezTo>
                  <a:cubicBezTo>
                    <a:pt x="17390" y="1847"/>
                    <a:pt x="17341" y="1849"/>
                    <a:pt x="17293" y="1849"/>
                  </a:cubicBezTo>
                  <a:cubicBezTo>
                    <a:pt x="16831" y="1849"/>
                    <a:pt x="16394" y="1642"/>
                    <a:pt x="16103" y="1263"/>
                  </a:cubicBezTo>
                  <a:cubicBezTo>
                    <a:pt x="15878" y="925"/>
                    <a:pt x="16103" y="668"/>
                    <a:pt x="16216" y="362"/>
                  </a:cubicBezTo>
                  <a:lnTo>
                    <a:pt x="16216" y="362"/>
                  </a:lnTo>
                  <a:cubicBezTo>
                    <a:pt x="15942" y="378"/>
                    <a:pt x="15669" y="394"/>
                    <a:pt x="15395" y="394"/>
                  </a:cubicBezTo>
                  <a:cubicBezTo>
                    <a:pt x="15476" y="1102"/>
                    <a:pt x="14945" y="1713"/>
                    <a:pt x="14237" y="1729"/>
                  </a:cubicBezTo>
                  <a:cubicBezTo>
                    <a:pt x="14221" y="1730"/>
                    <a:pt x="14205" y="1730"/>
                    <a:pt x="14189" y="1730"/>
                  </a:cubicBezTo>
                  <a:cubicBezTo>
                    <a:pt x="13844" y="1730"/>
                    <a:pt x="13442" y="1568"/>
                    <a:pt x="13304" y="1215"/>
                  </a:cubicBezTo>
                  <a:cubicBezTo>
                    <a:pt x="13191" y="925"/>
                    <a:pt x="13384" y="700"/>
                    <a:pt x="13497" y="442"/>
                  </a:cubicBezTo>
                  <a:lnTo>
                    <a:pt x="13497" y="442"/>
                  </a:lnTo>
                  <a:cubicBezTo>
                    <a:pt x="13219" y="462"/>
                    <a:pt x="12940" y="476"/>
                    <a:pt x="12666" y="476"/>
                  </a:cubicBezTo>
                  <a:cubicBezTo>
                    <a:pt x="12496" y="476"/>
                    <a:pt x="12328" y="471"/>
                    <a:pt x="12162" y="458"/>
                  </a:cubicBezTo>
                  <a:lnTo>
                    <a:pt x="12162" y="458"/>
                  </a:lnTo>
                  <a:cubicBezTo>
                    <a:pt x="12589" y="1091"/>
                    <a:pt x="12238" y="2020"/>
                    <a:pt x="11400" y="2020"/>
                  </a:cubicBezTo>
                  <a:cubicBezTo>
                    <a:pt x="11386" y="2020"/>
                    <a:pt x="11372" y="2019"/>
                    <a:pt x="11358" y="2019"/>
                  </a:cubicBezTo>
                  <a:cubicBezTo>
                    <a:pt x="10585" y="1987"/>
                    <a:pt x="10167" y="1118"/>
                    <a:pt x="10601" y="491"/>
                  </a:cubicBezTo>
                  <a:cubicBezTo>
                    <a:pt x="10231" y="491"/>
                    <a:pt x="9878" y="475"/>
                    <a:pt x="9508" y="458"/>
                  </a:cubicBezTo>
                  <a:lnTo>
                    <a:pt x="9508" y="458"/>
                  </a:lnTo>
                  <a:cubicBezTo>
                    <a:pt x="9966" y="1075"/>
                    <a:pt x="9508" y="1955"/>
                    <a:pt x="8744" y="1955"/>
                  </a:cubicBezTo>
                  <a:cubicBezTo>
                    <a:pt x="8731" y="1955"/>
                    <a:pt x="8717" y="1955"/>
                    <a:pt x="8703" y="1955"/>
                  </a:cubicBezTo>
                  <a:cubicBezTo>
                    <a:pt x="7915" y="1906"/>
                    <a:pt x="7641" y="1102"/>
                    <a:pt x="7947" y="507"/>
                  </a:cubicBezTo>
                  <a:cubicBezTo>
                    <a:pt x="7481" y="442"/>
                    <a:pt x="6998" y="394"/>
                    <a:pt x="6515" y="394"/>
                  </a:cubicBezTo>
                  <a:cubicBezTo>
                    <a:pt x="6940" y="1070"/>
                    <a:pt x="6551" y="2037"/>
                    <a:pt x="5693" y="2037"/>
                  </a:cubicBezTo>
                  <a:cubicBezTo>
                    <a:pt x="5673" y="2037"/>
                    <a:pt x="5652" y="2036"/>
                    <a:pt x="5631" y="2035"/>
                  </a:cubicBezTo>
                  <a:cubicBezTo>
                    <a:pt x="5245" y="2019"/>
                    <a:pt x="4907" y="1762"/>
                    <a:pt x="4810" y="1375"/>
                  </a:cubicBezTo>
                  <a:cubicBezTo>
                    <a:pt x="4730" y="1118"/>
                    <a:pt x="4794" y="861"/>
                    <a:pt x="4939" y="635"/>
                  </a:cubicBezTo>
                  <a:cubicBezTo>
                    <a:pt x="4472" y="635"/>
                    <a:pt x="4006" y="587"/>
                    <a:pt x="3555" y="523"/>
                  </a:cubicBezTo>
                  <a:lnTo>
                    <a:pt x="3555" y="523"/>
                  </a:lnTo>
                  <a:cubicBezTo>
                    <a:pt x="3781" y="1166"/>
                    <a:pt x="3250" y="2051"/>
                    <a:pt x="2558" y="2099"/>
                  </a:cubicBezTo>
                  <a:cubicBezTo>
                    <a:pt x="2542" y="2100"/>
                    <a:pt x="2526" y="2100"/>
                    <a:pt x="2510" y="2100"/>
                  </a:cubicBezTo>
                  <a:cubicBezTo>
                    <a:pt x="2141" y="2100"/>
                    <a:pt x="1793" y="1926"/>
                    <a:pt x="1577" y="1633"/>
                  </a:cubicBezTo>
                  <a:cubicBezTo>
                    <a:pt x="1335" y="1247"/>
                    <a:pt x="1464" y="796"/>
                    <a:pt x="1673" y="426"/>
                  </a:cubicBezTo>
                  <a:lnTo>
                    <a:pt x="692" y="426"/>
                  </a:lnTo>
                  <a:cubicBezTo>
                    <a:pt x="617" y="437"/>
                    <a:pt x="540" y="442"/>
                    <a:pt x="463" y="442"/>
                  </a:cubicBezTo>
                  <a:cubicBezTo>
                    <a:pt x="308" y="442"/>
                    <a:pt x="150" y="421"/>
                    <a:pt x="0" y="378"/>
                  </a:cubicBezTo>
                  <a:lnTo>
                    <a:pt x="0" y="378"/>
                  </a:lnTo>
                  <a:cubicBezTo>
                    <a:pt x="49" y="4818"/>
                    <a:pt x="129" y="9274"/>
                    <a:pt x="193" y="13730"/>
                  </a:cubicBezTo>
                  <a:cubicBezTo>
                    <a:pt x="225" y="15950"/>
                    <a:pt x="274" y="18170"/>
                    <a:pt x="274" y="20390"/>
                  </a:cubicBezTo>
                  <a:cubicBezTo>
                    <a:pt x="274" y="22497"/>
                    <a:pt x="354" y="24669"/>
                    <a:pt x="49" y="26760"/>
                  </a:cubicBezTo>
                  <a:cubicBezTo>
                    <a:pt x="72" y="26737"/>
                    <a:pt x="96" y="26722"/>
                    <a:pt x="119" y="26722"/>
                  </a:cubicBezTo>
                  <a:cubicBezTo>
                    <a:pt x="128" y="26722"/>
                    <a:pt x="136" y="26724"/>
                    <a:pt x="145" y="26728"/>
                  </a:cubicBezTo>
                  <a:cubicBezTo>
                    <a:pt x="1367" y="26697"/>
                    <a:pt x="2591" y="26686"/>
                    <a:pt x="3815" y="26686"/>
                  </a:cubicBezTo>
                  <a:cubicBezTo>
                    <a:pt x="6362" y="26686"/>
                    <a:pt x="8912" y="26733"/>
                    <a:pt x="11454" y="26744"/>
                  </a:cubicBezTo>
                  <a:lnTo>
                    <a:pt x="22570" y="26793"/>
                  </a:lnTo>
                  <a:cubicBezTo>
                    <a:pt x="22329" y="22385"/>
                    <a:pt x="22457" y="17913"/>
                    <a:pt x="22409" y="13489"/>
                  </a:cubicBezTo>
                  <a:cubicBezTo>
                    <a:pt x="22361" y="9001"/>
                    <a:pt x="22297" y="4512"/>
                    <a:pt x="22152" y="24"/>
                  </a:cubicBezTo>
                  <a:cubicBezTo>
                    <a:pt x="21975" y="8"/>
                    <a:pt x="21798" y="0"/>
                    <a:pt x="21621"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47"/>
          <p:cNvSpPr txBox="1">
            <a:spLocks noGrp="1"/>
          </p:cNvSpPr>
          <p:nvPr>
            <p:ph type="title"/>
          </p:nvPr>
        </p:nvSpPr>
        <p:spPr>
          <a:xfrm>
            <a:off x="1346700" y="438912"/>
            <a:ext cx="6450900" cy="67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masis MT Pro" panose="02040504050005020304" pitchFamily="18" charset="0"/>
              </a:rPr>
              <a:t>Phần 1</a:t>
            </a:r>
            <a:r>
              <a:rPr lang="en"/>
              <a:t>. </a:t>
            </a:r>
            <a:r>
              <a:rPr lang="en">
                <a:solidFill>
                  <a:schemeClr val="lt2"/>
                </a:solidFill>
                <a:latin typeface="Amasis MT Pro" panose="02040504050005020304" pitchFamily="18" charset="0"/>
              </a:rPr>
              <a:t>Mô tả bài toán</a:t>
            </a:r>
            <a:endParaRPr>
              <a:solidFill>
                <a:schemeClr val="lt2"/>
              </a:solidFill>
              <a:latin typeface="Amasis MT Pro" panose="02040504050005020304" pitchFamily="18" charset="0"/>
            </a:endParaRPr>
          </a:p>
        </p:txBody>
      </p:sp>
      <p:sp>
        <p:nvSpPr>
          <p:cNvPr id="1049" name="Google Shape;1049;p47"/>
          <p:cNvSpPr txBox="1">
            <a:spLocks noGrp="1"/>
          </p:cNvSpPr>
          <p:nvPr>
            <p:ph type="subTitle" idx="1"/>
          </p:nvPr>
        </p:nvSpPr>
        <p:spPr>
          <a:xfrm>
            <a:off x="111813" y="1090377"/>
            <a:ext cx="3666578" cy="2916398"/>
          </a:xfrm>
          <a:prstGeom prst="rect">
            <a:avLst/>
          </a:prstGeom>
        </p:spPr>
        <p:txBody>
          <a:bodyPr spcFirstLastPara="1" wrap="square" lIns="91425" tIns="91425" rIns="91425" bIns="91425" anchor="ctr" anchorCtr="0">
            <a:noAutofit/>
          </a:bodyPr>
          <a:lstStyle/>
          <a:p>
            <a:pPr algn="just"/>
            <a:r>
              <a:rPr lang="en-US" sz="2000">
                <a:solidFill>
                  <a:schemeClr val="tx1"/>
                </a:solidFill>
                <a:latin typeface="Times New Roman" panose="02020603050405020304" pitchFamily="18" charset="0"/>
                <a:cs typeface="Times New Roman" panose="02020603050405020304" pitchFamily="18" charset="0"/>
              </a:rPr>
              <a:t>Cho một bảng</a:t>
            </a:r>
            <a:r>
              <a:rPr lang="en-US" sz="2000" b="1">
                <a:solidFill>
                  <a:schemeClr val="tx1"/>
                </a:solidFill>
                <a:latin typeface="Times New Roman" panose="02020603050405020304" pitchFamily="18" charset="0"/>
                <a:cs typeface="Times New Roman" panose="02020603050405020304" pitchFamily="18" charset="0"/>
              </a:rPr>
              <a:t> 3x3 </a:t>
            </a:r>
            <a:r>
              <a:rPr lang="en-US" sz="2000">
                <a:solidFill>
                  <a:schemeClr val="tx1"/>
                </a:solidFill>
                <a:latin typeface="Times New Roman" panose="02020603050405020304" pitchFamily="18" charset="0"/>
                <a:cs typeface="Times New Roman" panose="02020603050405020304" pitchFamily="18" charset="0"/>
              </a:rPr>
              <a:t>gồm </a:t>
            </a:r>
            <a:r>
              <a:rPr lang="en-US" sz="2000" b="1">
                <a:solidFill>
                  <a:schemeClr val="tx1"/>
                </a:solidFill>
                <a:latin typeface="Times New Roman" panose="02020603050405020304" pitchFamily="18" charset="0"/>
                <a:cs typeface="Times New Roman" panose="02020603050405020304" pitchFamily="18" charset="0"/>
              </a:rPr>
              <a:t>8</a:t>
            </a:r>
            <a:r>
              <a:rPr lang="en-US" sz="2000">
                <a:solidFill>
                  <a:schemeClr val="tx1"/>
                </a:solidFill>
                <a:latin typeface="Times New Roman" panose="02020603050405020304" pitchFamily="18" charset="0"/>
                <a:cs typeface="Times New Roman" panose="02020603050405020304" pitchFamily="18" charset="0"/>
              </a:rPr>
              <a:t> ô cho sẵn và </a:t>
            </a:r>
            <a:r>
              <a:rPr lang="en-US" sz="2000" b="1">
                <a:solidFill>
                  <a:schemeClr val="tx1"/>
                </a:solidFill>
                <a:latin typeface="Times New Roman" panose="02020603050405020304" pitchFamily="18" charset="0"/>
                <a:cs typeface="Times New Roman" panose="02020603050405020304" pitchFamily="18" charset="0"/>
              </a:rPr>
              <a:t>1</a:t>
            </a:r>
            <a:r>
              <a:rPr lang="en-US" sz="2000">
                <a:solidFill>
                  <a:schemeClr val="tx1"/>
                </a:solidFill>
                <a:latin typeface="Times New Roman" panose="02020603050405020304" pitchFamily="18" charset="0"/>
                <a:cs typeface="Times New Roman" panose="02020603050405020304" pitchFamily="18" charset="0"/>
              </a:rPr>
              <a:t> ô trống sử dụng ô trống để di chuyển các ô số </a:t>
            </a:r>
          </a:p>
          <a:p>
            <a:pPr algn="just"/>
            <a:r>
              <a:rPr lang="en-US" sz="2000" i="1">
                <a:solidFill>
                  <a:schemeClr val="tx1"/>
                </a:solidFill>
                <a:latin typeface="Times New Roman" panose="02020603050405020304" pitchFamily="18" charset="0"/>
                <a:cs typeface="Times New Roman" panose="02020603050405020304" pitchFamily="18" charset="0"/>
              </a:rPr>
              <a:t>(lên/ xuống/ trái/ phải) </a:t>
            </a:r>
            <a:r>
              <a:rPr lang="en-US" sz="2000">
                <a:solidFill>
                  <a:schemeClr val="tx1"/>
                </a:solidFill>
                <a:latin typeface="Times New Roman" panose="02020603050405020304" pitchFamily="18" charset="0"/>
                <a:cs typeface="Times New Roman" panose="02020603050405020304" pitchFamily="18" charset="0"/>
              </a:rPr>
              <a:t>để trùng khớp với mục tiêu mong muốn.</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050" name="Google Shape;1050;p47"/>
          <p:cNvSpPr txBox="1">
            <a:spLocks noGrp="1"/>
          </p:cNvSpPr>
          <p:nvPr>
            <p:ph type="sldNum" idx="12"/>
          </p:nvPr>
        </p:nvSpPr>
        <p:spPr>
          <a:xfrm>
            <a:off x="436813" y="4461440"/>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3</a:t>
            </a:fld>
            <a:endParaRPr sz="3200"/>
          </a:p>
        </p:txBody>
      </p:sp>
      <p:sp>
        <p:nvSpPr>
          <p:cNvPr id="1053" name="Google Shape;1053;p47"/>
          <p:cNvSpPr/>
          <p:nvPr/>
        </p:nvSpPr>
        <p:spPr>
          <a:xfrm>
            <a:off x="6921172" y="3640332"/>
            <a:ext cx="65267" cy="512425"/>
          </a:xfrm>
          <a:custGeom>
            <a:avLst/>
            <a:gdLst/>
            <a:ahLst/>
            <a:cxnLst/>
            <a:rect l="l" t="t" r="r" b="b"/>
            <a:pathLst>
              <a:path w="2023" h="15883" extrusionOk="0">
                <a:moveTo>
                  <a:pt x="397" y="0"/>
                </a:moveTo>
                <a:cubicBezTo>
                  <a:pt x="2765" y="4737"/>
                  <a:pt x="2366" y="11145"/>
                  <a:pt x="0" y="15883"/>
                </a:cubicBezTo>
              </a:path>
            </a:pathLst>
          </a:custGeom>
          <a:noFill/>
          <a:ln w="9525" cap="flat" cmpd="sng">
            <a:solidFill>
              <a:schemeClr val="dk2"/>
            </a:solidFill>
            <a:prstDash val="solid"/>
            <a:round/>
            <a:headEnd type="none" w="med" len="med"/>
            <a:tailEnd type="none" w="med" len="med"/>
          </a:ln>
        </p:spPr>
      </p:sp>
      <p:sp>
        <p:nvSpPr>
          <p:cNvPr id="1054" name="Google Shape;1054;p47"/>
          <p:cNvSpPr/>
          <p:nvPr/>
        </p:nvSpPr>
        <p:spPr>
          <a:xfrm>
            <a:off x="7010826" y="3973396"/>
            <a:ext cx="38425" cy="153699"/>
          </a:xfrm>
          <a:custGeom>
            <a:avLst/>
            <a:gdLst/>
            <a:ahLst/>
            <a:cxnLst/>
            <a:rect l="l" t="t" r="r" b="b"/>
            <a:pathLst>
              <a:path w="1191" h="4764" extrusionOk="0">
                <a:moveTo>
                  <a:pt x="1191" y="0"/>
                </a:moveTo>
                <a:cubicBezTo>
                  <a:pt x="1191" y="1637"/>
                  <a:pt x="1157" y="3607"/>
                  <a:pt x="0" y="4764"/>
                </a:cubicBezTo>
              </a:path>
            </a:pathLst>
          </a:custGeom>
          <a:noFill/>
          <a:ln w="9525" cap="flat" cmpd="sng">
            <a:solidFill>
              <a:schemeClr val="dk2"/>
            </a:solidFill>
            <a:prstDash val="solid"/>
            <a:round/>
            <a:headEnd type="none" w="med" len="med"/>
            <a:tailEnd type="none" w="med" len="med"/>
          </a:ln>
        </p:spPr>
      </p:sp>
      <p:pic>
        <p:nvPicPr>
          <p:cNvPr id="6" name="Hình ảnh 5">
            <a:extLst>
              <a:ext uri="{FF2B5EF4-FFF2-40B4-BE49-F238E27FC236}">
                <a16:creationId xmlns:a16="http://schemas.microsoft.com/office/drawing/2014/main" id="{ABC05B08-33E3-4674-A541-B54727549018}"/>
              </a:ext>
            </a:extLst>
          </p:cNvPr>
          <p:cNvPicPr>
            <a:picLocks noChangeAspect="1"/>
          </p:cNvPicPr>
          <p:nvPr/>
        </p:nvPicPr>
        <p:blipFill>
          <a:blip r:embed="rId3"/>
          <a:stretch>
            <a:fillRect/>
          </a:stretch>
        </p:blipFill>
        <p:spPr>
          <a:xfrm>
            <a:off x="4277736" y="1246820"/>
            <a:ext cx="4524375" cy="2590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5"/>
                                        </p:tgtEl>
                                        <p:attrNameLst>
                                          <p:attrName>style.visibility</p:attrName>
                                        </p:attrNameLst>
                                      </p:cBhvr>
                                      <p:to>
                                        <p:strVal val="visible"/>
                                      </p:to>
                                    </p:set>
                                    <p:anim calcmode="lin" valueType="num">
                                      <p:cBhvr additive="base">
                                        <p:cTn id="7" dur="500" fill="hold"/>
                                        <p:tgtEl>
                                          <p:spTgt spid="1045"/>
                                        </p:tgtEl>
                                        <p:attrNameLst>
                                          <p:attrName>ppt_x</p:attrName>
                                        </p:attrNameLst>
                                      </p:cBhvr>
                                      <p:tavLst>
                                        <p:tav tm="0">
                                          <p:val>
                                            <p:strVal val="#ppt_x"/>
                                          </p:val>
                                        </p:tav>
                                        <p:tav tm="100000">
                                          <p:val>
                                            <p:strVal val="#ppt_x"/>
                                          </p:val>
                                        </p:tav>
                                      </p:tavLst>
                                    </p:anim>
                                    <p:anim calcmode="lin" valueType="num">
                                      <p:cBhvr additive="base">
                                        <p:cTn id="8" dur="500" fill="hold"/>
                                        <p:tgtEl>
                                          <p:spTgt spid="10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49">
                                            <p:txEl>
                                              <p:pRg st="0" end="0"/>
                                            </p:txEl>
                                          </p:spTgt>
                                        </p:tgtEl>
                                        <p:attrNameLst>
                                          <p:attrName>style.visibility</p:attrName>
                                        </p:attrNameLst>
                                      </p:cBhvr>
                                      <p:to>
                                        <p:strVal val="visible"/>
                                      </p:to>
                                    </p:set>
                                    <p:animEffect transition="in" filter="fade">
                                      <p:cBhvr>
                                        <p:cTn id="13" dur="1000"/>
                                        <p:tgtEl>
                                          <p:spTgt spid="1049">
                                            <p:txEl>
                                              <p:pRg st="0" end="0"/>
                                            </p:txEl>
                                          </p:spTgt>
                                        </p:tgtEl>
                                      </p:cBhvr>
                                    </p:animEffect>
                                    <p:anim calcmode="lin" valueType="num">
                                      <p:cBhvr>
                                        <p:cTn id="14" dur="1000" fill="hold"/>
                                        <p:tgtEl>
                                          <p:spTgt spid="1049">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04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049">
                                            <p:txEl>
                                              <p:pRg st="1" end="1"/>
                                            </p:txEl>
                                          </p:spTgt>
                                        </p:tgtEl>
                                        <p:attrNameLst>
                                          <p:attrName>style.visibility</p:attrName>
                                        </p:attrNameLst>
                                      </p:cBhvr>
                                      <p:to>
                                        <p:strVal val="visible"/>
                                      </p:to>
                                    </p:set>
                                    <p:animEffect transition="in" filter="fade">
                                      <p:cBhvr>
                                        <p:cTn id="20" dur="1000"/>
                                        <p:tgtEl>
                                          <p:spTgt spid="1049">
                                            <p:txEl>
                                              <p:pRg st="1" end="1"/>
                                            </p:txEl>
                                          </p:spTgt>
                                        </p:tgtEl>
                                      </p:cBhvr>
                                    </p:animEffect>
                                    <p:anim calcmode="lin" valueType="num">
                                      <p:cBhvr>
                                        <p:cTn id="21" dur="1000" fill="hold"/>
                                        <p:tgtEl>
                                          <p:spTgt spid="1049">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104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grpSp>
        <p:nvGrpSpPr>
          <p:cNvPr id="1059" name="Google Shape;1059;p48"/>
          <p:cNvGrpSpPr/>
          <p:nvPr/>
        </p:nvGrpSpPr>
        <p:grpSpPr>
          <a:xfrm>
            <a:off x="318476" y="499731"/>
            <a:ext cx="4516125" cy="3859107"/>
            <a:chOff x="2524428" y="1164350"/>
            <a:chExt cx="4095145" cy="3148824"/>
          </a:xfrm>
        </p:grpSpPr>
        <p:grpSp>
          <p:nvGrpSpPr>
            <p:cNvPr id="1060" name="Google Shape;1060;p48"/>
            <p:cNvGrpSpPr/>
            <p:nvPr/>
          </p:nvGrpSpPr>
          <p:grpSpPr>
            <a:xfrm>
              <a:off x="2524428" y="1164350"/>
              <a:ext cx="4095145" cy="2920400"/>
              <a:chOff x="2518750" y="1164350"/>
              <a:chExt cx="4095145" cy="2920400"/>
            </a:xfrm>
          </p:grpSpPr>
          <p:grpSp>
            <p:nvGrpSpPr>
              <p:cNvPr id="1061" name="Google Shape;1061;p48"/>
              <p:cNvGrpSpPr/>
              <p:nvPr/>
            </p:nvGrpSpPr>
            <p:grpSpPr>
              <a:xfrm>
                <a:off x="2518750" y="1164350"/>
                <a:ext cx="4095145" cy="2920400"/>
                <a:chOff x="2518750" y="1164350"/>
                <a:chExt cx="4095145" cy="2920400"/>
              </a:xfrm>
            </p:grpSpPr>
            <p:grpSp>
              <p:nvGrpSpPr>
                <p:cNvPr id="1062" name="Google Shape;1062;p48"/>
                <p:cNvGrpSpPr/>
                <p:nvPr/>
              </p:nvGrpSpPr>
              <p:grpSpPr>
                <a:xfrm>
                  <a:off x="2518750" y="1164350"/>
                  <a:ext cx="4042020" cy="2885370"/>
                  <a:chOff x="2518750" y="1164350"/>
                  <a:chExt cx="4042020" cy="2885370"/>
                </a:xfrm>
              </p:grpSpPr>
              <p:sp>
                <p:nvSpPr>
                  <p:cNvPr id="1063" name="Google Shape;1063;p48"/>
                  <p:cNvSpPr/>
                  <p:nvPr/>
                </p:nvSpPr>
                <p:spPr>
                  <a:xfrm rot="-1452">
                    <a:off x="2519260" y="1573629"/>
                    <a:ext cx="4041000" cy="2475238"/>
                  </a:xfrm>
                  <a:custGeom>
                    <a:avLst/>
                    <a:gdLst/>
                    <a:ahLst/>
                    <a:cxnLst/>
                    <a:rect l="l" t="t" r="r" b="b"/>
                    <a:pathLst>
                      <a:path w="15881" h="8682" extrusionOk="0">
                        <a:moveTo>
                          <a:pt x="83" y="1"/>
                        </a:moveTo>
                        <a:cubicBezTo>
                          <a:pt x="83" y="2128"/>
                          <a:pt x="0" y="2128"/>
                          <a:pt x="0" y="4254"/>
                        </a:cubicBezTo>
                        <a:lnTo>
                          <a:pt x="0" y="8516"/>
                        </a:lnTo>
                        <a:cubicBezTo>
                          <a:pt x="0" y="8543"/>
                          <a:pt x="20" y="8550"/>
                          <a:pt x="47" y="8550"/>
                        </a:cubicBezTo>
                        <a:cubicBezTo>
                          <a:pt x="78" y="8550"/>
                          <a:pt x="118" y="8541"/>
                          <a:pt x="149" y="8541"/>
                        </a:cubicBezTo>
                        <a:cubicBezTo>
                          <a:pt x="2085" y="8541"/>
                          <a:pt x="2085" y="8673"/>
                          <a:pt x="4030" y="8673"/>
                        </a:cubicBezTo>
                        <a:cubicBezTo>
                          <a:pt x="5967" y="8673"/>
                          <a:pt x="5967" y="8582"/>
                          <a:pt x="7911" y="8582"/>
                        </a:cubicBezTo>
                        <a:cubicBezTo>
                          <a:pt x="9848" y="8582"/>
                          <a:pt x="9848" y="8682"/>
                          <a:pt x="11784" y="8682"/>
                        </a:cubicBezTo>
                        <a:cubicBezTo>
                          <a:pt x="13729" y="8682"/>
                          <a:pt x="13729" y="8591"/>
                          <a:pt x="15665" y="8591"/>
                        </a:cubicBezTo>
                        <a:cubicBezTo>
                          <a:pt x="15723" y="8591"/>
                          <a:pt x="15748" y="8574"/>
                          <a:pt x="15748" y="8516"/>
                        </a:cubicBezTo>
                        <a:cubicBezTo>
                          <a:pt x="15748" y="6406"/>
                          <a:pt x="15872" y="6406"/>
                          <a:pt x="15881" y="4296"/>
                        </a:cubicBezTo>
                        <a:cubicBezTo>
                          <a:pt x="15881" y="2186"/>
                          <a:pt x="15789" y="2186"/>
                          <a:pt x="15789" y="75"/>
                        </a:cubicBezTo>
                        <a:lnTo>
                          <a:pt x="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2529707" y="1164350"/>
                    <a:ext cx="4005376" cy="448391"/>
                  </a:xfrm>
                  <a:custGeom>
                    <a:avLst/>
                    <a:gdLst/>
                    <a:ahLst/>
                    <a:cxnLst/>
                    <a:rect l="l" t="t" r="r" b="b"/>
                    <a:pathLst>
                      <a:path w="15741" h="1855" extrusionOk="0">
                        <a:moveTo>
                          <a:pt x="249" y="1"/>
                        </a:moveTo>
                        <a:lnTo>
                          <a:pt x="249" y="812"/>
                        </a:lnTo>
                        <a:cubicBezTo>
                          <a:pt x="406" y="903"/>
                          <a:pt x="505" y="1076"/>
                          <a:pt x="505" y="1258"/>
                        </a:cubicBezTo>
                        <a:cubicBezTo>
                          <a:pt x="514" y="1540"/>
                          <a:pt x="282" y="1772"/>
                          <a:pt x="0" y="1772"/>
                        </a:cubicBezTo>
                        <a:lnTo>
                          <a:pt x="1294" y="1778"/>
                        </a:lnTo>
                        <a:lnTo>
                          <a:pt x="1294" y="1778"/>
                        </a:lnTo>
                        <a:cubicBezTo>
                          <a:pt x="1104" y="1680"/>
                          <a:pt x="974" y="1483"/>
                          <a:pt x="969" y="1258"/>
                        </a:cubicBezTo>
                        <a:cubicBezTo>
                          <a:pt x="960" y="994"/>
                          <a:pt x="1134" y="762"/>
                          <a:pt x="1382" y="696"/>
                        </a:cubicBezTo>
                        <a:lnTo>
                          <a:pt x="1325" y="1"/>
                        </a:lnTo>
                        <a:close/>
                        <a:moveTo>
                          <a:pt x="1780" y="1"/>
                        </a:moveTo>
                        <a:lnTo>
                          <a:pt x="1838" y="737"/>
                        </a:lnTo>
                        <a:cubicBezTo>
                          <a:pt x="2028" y="845"/>
                          <a:pt x="2144" y="1043"/>
                          <a:pt x="2152" y="1258"/>
                        </a:cubicBezTo>
                        <a:cubicBezTo>
                          <a:pt x="2158" y="1482"/>
                          <a:pt x="2032" y="1683"/>
                          <a:pt x="1847" y="1781"/>
                        </a:cubicBezTo>
                        <a:lnTo>
                          <a:pt x="1847" y="1781"/>
                        </a:lnTo>
                        <a:lnTo>
                          <a:pt x="3047" y="1788"/>
                        </a:lnTo>
                        <a:lnTo>
                          <a:pt x="3047" y="1788"/>
                        </a:lnTo>
                        <a:cubicBezTo>
                          <a:pt x="2796" y="1742"/>
                          <a:pt x="2606" y="1523"/>
                          <a:pt x="2599" y="1258"/>
                        </a:cubicBezTo>
                        <a:cubicBezTo>
                          <a:pt x="2591" y="1027"/>
                          <a:pt x="2740" y="820"/>
                          <a:pt x="2955" y="745"/>
                        </a:cubicBezTo>
                        <a:lnTo>
                          <a:pt x="2905" y="1"/>
                        </a:lnTo>
                        <a:close/>
                        <a:moveTo>
                          <a:pt x="3360" y="1"/>
                        </a:moveTo>
                        <a:lnTo>
                          <a:pt x="3410" y="795"/>
                        </a:lnTo>
                        <a:cubicBezTo>
                          <a:pt x="3575" y="894"/>
                          <a:pt x="3675" y="1068"/>
                          <a:pt x="3675" y="1258"/>
                        </a:cubicBezTo>
                        <a:cubicBezTo>
                          <a:pt x="3682" y="1525"/>
                          <a:pt x="3491" y="1745"/>
                          <a:pt x="3237" y="1789"/>
                        </a:cubicBezTo>
                        <a:lnTo>
                          <a:pt x="3237" y="1789"/>
                        </a:lnTo>
                        <a:lnTo>
                          <a:pt x="4708" y="1796"/>
                        </a:lnTo>
                        <a:lnTo>
                          <a:pt x="4708" y="1796"/>
                        </a:lnTo>
                        <a:cubicBezTo>
                          <a:pt x="4415" y="1792"/>
                          <a:pt x="4179" y="1553"/>
                          <a:pt x="4171" y="1258"/>
                        </a:cubicBezTo>
                        <a:cubicBezTo>
                          <a:pt x="4171" y="1035"/>
                          <a:pt x="4312" y="828"/>
                          <a:pt x="4519" y="754"/>
                        </a:cubicBezTo>
                        <a:lnTo>
                          <a:pt x="4486" y="1"/>
                        </a:lnTo>
                        <a:close/>
                        <a:moveTo>
                          <a:pt x="3047" y="1788"/>
                        </a:moveTo>
                        <a:cubicBezTo>
                          <a:pt x="3079" y="1793"/>
                          <a:pt x="3112" y="1796"/>
                          <a:pt x="3145" y="1796"/>
                        </a:cubicBezTo>
                        <a:cubicBezTo>
                          <a:pt x="3177" y="1796"/>
                          <a:pt x="3207" y="1794"/>
                          <a:pt x="3237" y="1789"/>
                        </a:cubicBezTo>
                        <a:lnTo>
                          <a:pt x="3237" y="1789"/>
                        </a:lnTo>
                        <a:lnTo>
                          <a:pt x="3047" y="1788"/>
                        </a:lnTo>
                        <a:close/>
                        <a:moveTo>
                          <a:pt x="4708" y="1796"/>
                        </a:moveTo>
                        <a:cubicBezTo>
                          <a:pt x="4711" y="1796"/>
                          <a:pt x="4714" y="1796"/>
                          <a:pt x="4717" y="1796"/>
                        </a:cubicBezTo>
                        <a:cubicBezTo>
                          <a:pt x="4718" y="1796"/>
                          <a:pt x="4720" y="1796"/>
                          <a:pt x="4721" y="1796"/>
                        </a:cubicBezTo>
                        <a:lnTo>
                          <a:pt x="4721" y="1796"/>
                        </a:lnTo>
                        <a:lnTo>
                          <a:pt x="4708" y="1796"/>
                        </a:lnTo>
                        <a:close/>
                        <a:moveTo>
                          <a:pt x="1294" y="1778"/>
                        </a:moveTo>
                        <a:lnTo>
                          <a:pt x="1294" y="1778"/>
                        </a:lnTo>
                        <a:cubicBezTo>
                          <a:pt x="1378" y="1822"/>
                          <a:pt x="1472" y="1846"/>
                          <a:pt x="1573" y="1846"/>
                        </a:cubicBezTo>
                        <a:cubicBezTo>
                          <a:pt x="1578" y="1846"/>
                          <a:pt x="1582" y="1846"/>
                          <a:pt x="1587" y="1846"/>
                        </a:cubicBezTo>
                        <a:cubicBezTo>
                          <a:pt x="1680" y="1846"/>
                          <a:pt x="1769" y="1823"/>
                          <a:pt x="1847" y="1781"/>
                        </a:cubicBezTo>
                        <a:lnTo>
                          <a:pt x="1847" y="1781"/>
                        </a:lnTo>
                        <a:lnTo>
                          <a:pt x="1294" y="1778"/>
                        </a:lnTo>
                        <a:close/>
                        <a:moveTo>
                          <a:pt x="4941" y="1"/>
                        </a:moveTo>
                        <a:lnTo>
                          <a:pt x="4974" y="795"/>
                        </a:lnTo>
                        <a:cubicBezTo>
                          <a:pt x="5139" y="886"/>
                          <a:pt x="5247" y="1068"/>
                          <a:pt x="5247" y="1258"/>
                        </a:cubicBezTo>
                        <a:cubicBezTo>
                          <a:pt x="5255" y="1547"/>
                          <a:pt x="5017" y="1795"/>
                          <a:pt x="4721" y="1796"/>
                        </a:cubicBezTo>
                        <a:lnTo>
                          <a:pt x="4721" y="1796"/>
                        </a:lnTo>
                        <a:lnTo>
                          <a:pt x="15734" y="1854"/>
                        </a:lnTo>
                        <a:lnTo>
                          <a:pt x="15734" y="1854"/>
                        </a:lnTo>
                        <a:cubicBezTo>
                          <a:pt x="15406" y="1851"/>
                          <a:pt x="15136" y="1587"/>
                          <a:pt x="15128" y="1258"/>
                        </a:cubicBezTo>
                        <a:cubicBezTo>
                          <a:pt x="15128" y="1010"/>
                          <a:pt x="15277" y="779"/>
                          <a:pt x="15508" y="696"/>
                        </a:cubicBezTo>
                        <a:lnTo>
                          <a:pt x="15508" y="1"/>
                        </a:lnTo>
                        <a:lnTo>
                          <a:pt x="14416" y="1"/>
                        </a:lnTo>
                        <a:lnTo>
                          <a:pt x="14383" y="803"/>
                        </a:lnTo>
                        <a:cubicBezTo>
                          <a:pt x="14557" y="886"/>
                          <a:pt x="14664" y="1060"/>
                          <a:pt x="14673" y="1258"/>
                        </a:cubicBezTo>
                        <a:cubicBezTo>
                          <a:pt x="14673" y="1540"/>
                          <a:pt x="14449" y="1772"/>
                          <a:pt x="14168" y="1772"/>
                        </a:cubicBezTo>
                        <a:cubicBezTo>
                          <a:pt x="13878" y="1772"/>
                          <a:pt x="13655" y="1540"/>
                          <a:pt x="13647" y="1258"/>
                        </a:cubicBezTo>
                        <a:cubicBezTo>
                          <a:pt x="13647" y="1060"/>
                          <a:pt x="13754" y="878"/>
                          <a:pt x="13936" y="795"/>
                        </a:cubicBezTo>
                        <a:lnTo>
                          <a:pt x="13961" y="1"/>
                        </a:lnTo>
                        <a:lnTo>
                          <a:pt x="12827" y="1"/>
                        </a:lnTo>
                        <a:lnTo>
                          <a:pt x="12827" y="803"/>
                        </a:lnTo>
                        <a:cubicBezTo>
                          <a:pt x="12993" y="894"/>
                          <a:pt x="13100" y="1068"/>
                          <a:pt x="13100" y="1258"/>
                        </a:cubicBezTo>
                        <a:cubicBezTo>
                          <a:pt x="13109" y="1540"/>
                          <a:pt x="12877" y="1772"/>
                          <a:pt x="12596" y="1772"/>
                        </a:cubicBezTo>
                        <a:cubicBezTo>
                          <a:pt x="12306" y="1772"/>
                          <a:pt x="12074" y="1540"/>
                          <a:pt x="12066" y="1258"/>
                        </a:cubicBezTo>
                        <a:cubicBezTo>
                          <a:pt x="12066" y="1052"/>
                          <a:pt x="12182" y="861"/>
                          <a:pt x="12372" y="779"/>
                        </a:cubicBezTo>
                        <a:lnTo>
                          <a:pt x="12372" y="1"/>
                        </a:lnTo>
                        <a:lnTo>
                          <a:pt x="11247" y="1"/>
                        </a:lnTo>
                        <a:lnTo>
                          <a:pt x="11263" y="795"/>
                        </a:lnTo>
                        <a:cubicBezTo>
                          <a:pt x="11437" y="886"/>
                          <a:pt x="11545" y="1060"/>
                          <a:pt x="11545" y="1258"/>
                        </a:cubicBezTo>
                        <a:cubicBezTo>
                          <a:pt x="11553" y="1548"/>
                          <a:pt x="11321" y="1788"/>
                          <a:pt x="11032" y="1788"/>
                        </a:cubicBezTo>
                        <a:cubicBezTo>
                          <a:pt x="10734" y="1780"/>
                          <a:pt x="10494" y="1548"/>
                          <a:pt x="10494" y="1258"/>
                        </a:cubicBezTo>
                        <a:cubicBezTo>
                          <a:pt x="10485" y="1043"/>
                          <a:pt x="10609" y="845"/>
                          <a:pt x="10816" y="762"/>
                        </a:cubicBezTo>
                        <a:lnTo>
                          <a:pt x="10800" y="1"/>
                        </a:lnTo>
                        <a:lnTo>
                          <a:pt x="9707" y="1"/>
                        </a:lnTo>
                        <a:lnTo>
                          <a:pt x="9674" y="745"/>
                        </a:lnTo>
                        <a:cubicBezTo>
                          <a:pt x="9873" y="836"/>
                          <a:pt x="9997" y="1035"/>
                          <a:pt x="10005" y="1258"/>
                        </a:cubicBezTo>
                        <a:cubicBezTo>
                          <a:pt x="10014" y="1565"/>
                          <a:pt x="9757" y="1821"/>
                          <a:pt x="9451" y="1821"/>
                        </a:cubicBezTo>
                        <a:cubicBezTo>
                          <a:pt x="9136" y="1821"/>
                          <a:pt x="8880" y="1573"/>
                          <a:pt x="8872" y="1258"/>
                        </a:cubicBezTo>
                        <a:cubicBezTo>
                          <a:pt x="8872" y="1027"/>
                          <a:pt x="9004" y="820"/>
                          <a:pt x="9219" y="737"/>
                        </a:cubicBezTo>
                        <a:lnTo>
                          <a:pt x="9252" y="1"/>
                        </a:lnTo>
                        <a:lnTo>
                          <a:pt x="8152" y="1"/>
                        </a:lnTo>
                        <a:lnTo>
                          <a:pt x="8085" y="795"/>
                        </a:lnTo>
                        <a:cubicBezTo>
                          <a:pt x="8259" y="886"/>
                          <a:pt x="8375" y="1060"/>
                          <a:pt x="8375" y="1258"/>
                        </a:cubicBezTo>
                        <a:cubicBezTo>
                          <a:pt x="8383" y="1535"/>
                          <a:pt x="8160" y="1763"/>
                          <a:pt x="7885" y="1763"/>
                        </a:cubicBezTo>
                        <a:cubicBezTo>
                          <a:pt x="7880" y="1763"/>
                          <a:pt x="7875" y="1763"/>
                          <a:pt x="7870" y="1763"/>
                        </a:cubicBezTo>
                        <a:cubicBezTo>
                          <a:pt x="7589" y="1763"/>
                          <a:pt x="7357" y="1540"/>
                          <a:pt x="7357" y="1258"/>
                        </a:cubicBezTo>
                        <a:cubicBezTo>
                          <a:pt x="7349" y="1060"/>
                          <a:pt x="7457" y="886"/>
                          <a:pt x="7630" y="795"/>
                        </a:cubicBezTo>
                        <a:lnTo>
                          <a:pt x="7697" y="1"/>
                        </a:lnTo>
                        <a:lnTo>
                          <a:pt x="6571" y="1"/>
                        </a:lnTo>
                        <a:lnTo>
                          <a:pt x="6521" y="762"/>
                        </a:lnTo>
                        <a:cubicBezTo>
                          <a:pt x="6720" y="853"/>
                          <a:pt x="6836" y="1043"/>
                          <a:pt x="6844" y="1258"/>
                        </a:cubicBezTo>
                        <a:cubicBezTo>
                          <a:pt x="6852" y="1556"/>
                          <a:pt x="6604" y="1805"/>
                          <a:pt x="6298" y="1805"/>
                        </a:cubicBezTo>
                        <a:cubicBezTo>
                          <a:pt x="6000" y="1805"/>
                          <a:pt x="5752" y="1565"/>
                          <a:pt x="5744" y="1258"/>
                        </a:cubicBezTo>
                        <a:cubicBezTo>
                          <a:pt x="5735" y="1035"/>
                          <a:pt x="5868" y="836"/>
                          <a:pt x="6066" y="754"/>
                        </a:cubicBezTo>
                        <a:lnTo>
                          <a:pt x="6116" y="1"/>
                        </a:lnTo>
                        <a:close/>
                        <a:moveTo>
                          <a:pt x="15734" y="1854"/>
                        </a:moveTo>
                        <a:cubicBezTo>
                          <a:pt x="15736" y="1854"/>
                          <a:pt x="15738" y="1854"/>
                          <a:pt x="15740" y="1854"/>
                        </a:cubicBezTo>
                        <a:lnTo>
                          <a:pt x="15734" y="185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48"/>
                <p:cNvSpPr/>
                <p:nvPr/>
              </p:nvSpPr>
              <p:spPr>
                <a:xfrm>
                  <a:off x="2572895" y="1630240"/>
                  <a:ext cx="4041000" cy="2454510"/>
                </a:xfrm>
                <a:custGeom>
                  <a:avLst/>
                  <a:gdLst/>
                  <a:ahLst/>
                  <a:cxnLst/>
                  <a:rect l="l" t="t" r="r" b="b"/>
                  <a:pathLst>
                    <a:path w="15881" h="8682" fill="none" extrusionOk="0">
                      <a:moveTo>
                        <a:pt x="83" y="1"/>
                      </a:moveTo>
                      <a:cubicBezTo>
                        <a:pt x="83" y="2128"/>
                        <a:pt x="0" y="2128"/>
                        <a:pt x="0" y="4254"/>
                      </a:cubicBezTo>
                      <a:lnTo>
                        <a:pt x="0" y="8516"/>
                      </a:lnTo>
                      <a:cubicBezTo>
                        <a:pt x="0" y="8574"/>
                        <a:pt x="91" y="8541"/>
                        <a:pt x="149" y="8541"/>
                      </a:cubicBezTo>
                      <a:cubicBezTo>
                        <a:pt x="2085" y="8541"/>
                        <a:pt x="2085" y="8673"/>
                        <a:pt x="4030" y="8673"/>
                      </a:cubicBezTo>
                      <a:cubicBezTo>
                        <a:pt x="5967" y="8673"/>
                        <a:pt x="5967" y="8582"/>
                        <a:pt x="7911" y="8582"/>
                      </a:cubicBezTo>
                      <a:cubicBezTo>
                        <a:pt x="9848" y="8582"/>
                        <a:pt x="9848" y="8682"/>
                        <a:pt x="11784" y="8682"/>
                      </a:cubicBezTo>
                      <a:cubicBezTo>
                        <a:pt x="13729" y="8682"/>
                        <a:pt x="13729" y="8591"/>
                        <a:pt x="15665" y="8591"/>
                      </a:cubicBezTo>
                      <a:cubicBezTo>
                        <a:pt x="15723" y="8591"/>
                        <a:pt x="15748" y="8574"/>
                        <a:pt x="15748" y="8516"/>
                      </a:cubicBezTo>
                      <a:cubicBezTo>
                        <a:pt x="15748" y="6406"/>
                        <a:pt x="15872" y="6406"/>
                        <a:pt x="15881" y="4296"/>
                      </a:cubicBezTo>
                      <a:cubicBezTo>
                        <a:pt x="15881" y="2186"/>
                        <a:pt x="15789" y="2186"/>
                        <a:pt x="15789" y="75"/>
                      </a:cubicBez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 name="Google Shape;1066;p48"/>
              <p:cNvSpPr/>
              <p:nvPr/>
            </p:nvSpPr>
            <p:spPr>
              <a:xfrm>
                <a:off x="2583327" y="1195014"/>
                <a:ext cx="4005376" cy="448391"/>
              </a:xfrm>
              <a:custGeom>
                <a:avLst/>
                <a:gdLst/>
                <a:ahLst/>
                <a:cxnLst/>
                <a:rect l="l" t="t" r="r" b="b"/>
                <a:pathLst>
                  <a:path w="15741" h="1855" fill="none" extrusionOk="0">
                    <a:moveTo>
                      <a:pt x="15740" y="1854"/>
                    </a:moveTo>
                    <a:cubicBezTo>
                      <a:pt x="15409" y="1854"/>
                      <a:pt x="15136" y="1589"/>
                      <a:pt x="15128" y="1258"/>
                    </a:cubicBezTo>
                    <a:cubicBezTo>
                      <a:pt x="15128" y="1010"/>
                      <a:pt x="15277" y="779"/>
                      <a:pt x="15508" y="696"/>
                    </a:cubicBezTo>
                    <a:lnTo>
                      <a:pt x="15508" y="1"/>
                    </a:lnTo>
                    <a:lnTo>
                      <a:pt x="14416" y="1"/>
                    </a:lnTo>
                    <a:lnTo>
                      <a:pt x="14383" y="803"/>
                    </a:lnTo>
                    <a:cubicBezTo>
                      <a:pt x="14557" y="886"/>
                      <a:pt x="14664" y="1060"/>
                      <a:pt x="14673" y="1258"/>
                    </a:cubicBezTo>
                    <a:cubicBezTo>
                      <a:pt x="14673" y="1540"/>
                      <a:pt x="14449" y="1772"/>
                      <a:pt x="14168" y="1772"/>
                    </a:cubicBezTo>
                    <a:cubicBezTo>
                      <a:pt x="13878" y="1772"/>
                      <a:pt x="13655" y="1540"/>
                      <a:pt x="13647" y="1258"/>
                    </a:cubicBezTo>
                    <a:cubicBezTo>
                      <a:pt x="13647" y="1060"/>
                      <a:pt x="13754" y="878"/>
                      <a:pt x="13936" y="795"/>
                    </a:cubicBezTo>
                    <a:lnTo>
                      <a:pt x="13961" y="1"/>
                    </a:lnTo>
                    <a:lnTo>
                      <a:pt x="12827" y="1"/>
                    </a:lnTo>
                    <a:lnTo>
                      <a:pt x="12827" y="803"/>
                    </a:lnTo>
                    <a:cubicBezTo>
                      <a:pt x="12993" y="894"/>
                      <a:pt x="13100" y="1068"/>
                      <a:pt x="13100" y="1258"/>
                    </a:cubicBezTo>
                    <a:cubicBezTo>
                      <a:pt x="13109" y="1540"/>
                      <a:pt x="12877" y="1772"/>
                      <a:pt x="12596" y="1772"/>
                    </a:cubicBezTo>
                    <a:cubicBezTo>
                      <a:pt x="12306" y="1772"/>
                      <a:pt x="12074" y="1540"/>
                      <a:pt x="12066" y="1258"/>
                    </a:cubicBezTo>
                    <a:cubicBezTo>
                      <a:pt x="12066" y="1052"/>
                      <a:pt x="12182" y="861"/>
                      <a:pt x="12372" y="779"/>
                    </a:cubicBezTo>
                    <a:lnTo>
                      <a:pt x="12372" y="1"/>
                    </a:lnTo>
                    <a:lnTo>
                      <a:pt x="11247" y="1"/>
                    </a:lnTo>
                    <a:lnTo>
                      <a:pt x="11263" y="795"/>
                    </a:lnTo>
                    <a:cubicBezTo>
                      <a:pt x="11437" y="886"/>
                      <a:pt x="11545" y="1060"/>
                      <a:pt x="11545" y="1258"/>
                    </a:cubicBezTo>
                    <a:cubicBezTo>
                      <a:pt x="11553" y="1548"/>
                      <a:pt x="11321" y="1788"/>
                      <a:pt x="11032" y="1788"/>
                    </a:cubicBezTo>
                    <a:cubicBezTo>
                      <a:pt x="10734" y="1780"/>
                      <a:pt x="10494" y="1548"/>
                      <a:pt x="10494" y="1258"/>
                    </a:cubicBezTo>
                    <a:cubicBezTo>
                      <a:pt x="10485" y="1043"/>
                      <a:pt x="10609" y="845"/>
                      <a:pt x="10816" y="762"/>
                    </a:cubicBezTo>
                    <a:lnTo>
                      <a:pt x="10800" y="1"/>
                    </a:lnTo>
                    <a:lnTo>
                      <a:pt x="9707" y="1"/>
                    </a:lnTo>
                    <a:lnTo>
                      <a:pt x="9674" y="745"/>
                    </a:lnTo>
                    <a:cubicBezTo>
                      <a:pt x="9873" y="836"/>
                      <a:pt x="9997" y="1035"/>
                      <a:pt x="10005" y="1258"/>
                    </a:cubicBezTo>
                    <a:cubicBezTo>
                      <a:pt x="10014" y="1565"/>
                      <a:pt x="9757" y="1821"/>
                      <a:pt x="9451" y="1821"/>
                    </a:cubicBezTo>
                    <a:cubicBezTo>
                      <a:pt x="9136" y="1821"/>
                      <a:pt x="8880" y="1573"/>
                      <a:pt x="8872" y="1258"/>
                    </a:cubicBezTo>
                    <a:cubicBezTo>
                      <a:pt x="8872" y="1027"/>
                      <a:pt x="9004" y="820"/>
                      <a:pt x="9219" y="737"/>
                    </a:cubicBezTo>
                    <a:lnTo>
                      <a:pt x="9252" y="1"/>
                    </a:lnTo>
                    <a:lnTo>
                      <a:pt x="8152" y="1"/>
                    </a:lnTo>
                    <a:lnTo>
                      <a:pt x="8085" y="795"/>
                    </a:lnTo>
                    <a:cubicBezTo>
                      <a:pt x="8259" y="886"/>
                      <a:pt x="8375" y="1060"/>
                      <a:pt x="8375" y="1258"/>
                    </a:cubicBezTo>
                    <a:cubicBezTo>
                      <a:pt x="8383" y="1540"/>
                      <a:pt x="8152" y="1772"/>
                      <a:pt x="7870" y="1763"/>
                    </a:cubicBezTo>
                    <a:cubicBezTo>
                      <a:pt x="7589" y="1763"/>
                      <a:pt x="7357" y="1540"/>
                      <a:pt x="7357" y="1258"/>
                    </a:cubicBezTo>
                    <a:cubicBezTo>
                      <a:pt x="7349" y="1060"/>
                      <a:pt x="7457" y="886"/>
                      <a:pt x="7630" y="795"/>
                    </a:cubicBezTo>
                    <a:lnTo>
                      <a:pt x="7697" y="1"/>
                    </a:lnTo>
                    <a:lnTo>
                      <a:pt x="6571" y="1"/>
                    </a:lnTo>
                    <a:lnTo>
                      <a:pt x="6521" y="762"/>
                    </a:lnTo>
                    <a:cubicBezTo>
                      <a:pt x="6720" y="853"/>
                      <a:pt x="6836" y="1043"/>
                      <a:pt x="6844" y="1258"/>
                    </a:cubicBezTo>
                    <a:cubicBezTo>
                      <a:pt x="6852" y="1556"/>
                      <a:pt x="6604" y="1805"/>
                      <a:pt x="6298" y="1805"/>
                    </a:cubicBezTo>
                    <a:cubicBezTo>
                      <a:pt x="6000" y="1805"/>
                      <a:pt x="5752" y="1565"/>
                      <a:pt x="5744" y="1258"/>
                    </a:cubicBezTo>
                    <a:cubicBezTo>
                      <a:pt x="5735" y="1035"/>
                      <a:pt x="5868" y="836"/>
                      <a:pt x="6066" y="754"/>
                    </a:cubicBezTo>
                    <a:lnTo>
                      <a:pt x="6116" y="1"/>
                    </a:lnTo>
                    <a:lnTo>
                      <a:pt x="4941" y="1"/>
                    </a:lnTo>
                    <a:lnTo>
                      <a:pt x="4974" y="795"/>
                    </a:lnTo>
                    <a:cubicBezTo>
                      <a:pt x="5139" y="886"/>
                      <a:pt x="5247" y="1068"/>
                      <a:pt x="5247" y="1258"/>
                    </a:cubicBezTo>
                    <a:cubicBezTo>
                      <a:pt x="5255" y="1548"/>
                      <a:pt x="5015" y="1796"/>
                      <a:pt x="4717" y="1796"/>
                    </a:cubicBezTo>
                    <a:cubicBezTo>
                      <a:pt x="4419" y="1796"/>
                      <a:pt x="4180" y="1556"/>
                      <a:pt x="4171" y="1258"/>
                    </a:cubicBezTo>
                    <a:cubicBezTo>
                      <a:pt x="4171" y="1035"/>
                      <a:pt x="4312" y="828"/>
                      <a:pt x="4519" y="754"/>
                    </a:cubicBezTo>
                    <a:lnTo>
                      <a:pt x="4486" y="1"/>
                    </a:lnTo>
                    <a:lnTo>
                      <a:pt x="3360" y="1"/>
                    </a:lnTo>
                    <a:lnTo>
                      <a:pt x="3410" y="795"/>
                    </a:lnTo>
                    <a:cubicBezTo>
                      <a:pt x="3575" y="894"/>
                      <a:pt x="3675" y="1068"/>
                      <a:pt x="3675" y="1258"/>
                    </a:cubicBezTo>
                    <a:cubicBezTo>
                      <a:pt x="3683" y="1556"/>
                      <a:pt x="3443" y="1796"/>
                      <a:pt x="3145" y="1796"/>
                    </a:cubicBezTo>
                    <a:cubicBezTo>
                      <a:pt x="2847" y="1796"/>
                      <a:pt x="2607" y="1556"/>
                      <a:pt x="2599" y="1258"/>
                    </a:cubicBezTo>
                    <a:cubicBezTo>
                      <a:pt x="2591" y="1027"/>
                      <a:pt x="2740" y="820"/>
                      <a:pt x="2955" y="745"/>
                    </a:cubicBezTo>
                    <a:lnTo>
                      <a:pt x="2905" y="1"/>
                    </a:lnTo>
                    <a:lnTo>
                      <a:pt x="1780" y="1"/>
                    </a:lnTo>
                    <a:lnTo>
                      <a:pt x="1838" y="737"/>
                    </a:lnTo>
                    <a:cubicBezTo>
                      <a:pt x="2028" y="845"/>
                      <a:pt x="2144" y="1043"/>
                      <a:pt x="2152" y="1258"/>
                    </a:cubicBezTo>
                    <a:cubicBezTo>
                      <a:pt x="2160" y="1581"/>
                      <a:pt x="1896" y="1854"/>
                      <a:pt x="1573" y="1846"/>
                    </a:cubicBezTo>
                    <a:cubicBezTo>
                      <a:pt x="1242" y="1846"/>
                      <a:pt x="977" y="1581"/>
                      <a:pt x="969" y="1258"/>
                    </a:cubicBezTo>
                    <a:cubicBezTo>
                      <a:pt x="960" y="994"/>
                      <a:pt x="1134" y="762"/>
                      <a:pt x="1382" y="696"/>
                    </a:cubicBezTo>
                    <a:lnTo>
                      <a:pt x="1325" y="1"/>
                    </a:lnTo>
                    <a:lnTo>
                      <a:pt x="249" y="1"/>
                    </a:lnTo>
                    <a:lnTo>
                      <a:pt x="249" y="812"/>
                    </a:lnTo>
                    <a:cubicBezTo>
                      <a:pt x="406" y="903"/>
                      <a:pt x="505" y="1076"/>
                      <a:pt x="505" y="1258"/>
                    </a:cubicBezTo>
                    <a:cubicBezTo>
                      <a:pt x="514" y="1540"/>
                      <a:pt x="282" y="1772"/>
                      <a:pt x="0" y="1772"/>
                    </a:cubicBez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 name="Google Shape;1067;p48"/>
            <p:cNvSpPr/>
            <p:nvPr/>
          </p:nvSpPr>
          <p:spPr>
            <a:xfrm>
              <a:off x="2885156" y="3751276"/>
              <a:ext cx="3373688" cy="513299"/>
            </a:xfrm>
            <a:custGeom>
              <a:avLst/>
              <a:gdLst/>
              <a:ahLst/>
              <a:cxnLst/>
              <a:rect l="l" t="t" r="r" b="b"/>
              <a:pathLst>
                <a:path w="12621" h="3137" extrusionOk="0">
                  <a:moveTo>
                    <a:pt x="9" y="0"/>
                  </a:moveTo>
                  <a:lnTo>
                    <a:pt x="1" y="3137"/>
                  </a:lnTo>
                  <a:lnTo>
                    <a:pt x="5752" y="2988"/>
                  </a:lnTo>
                  <a:lnTo>
                    <a:pt x="11462" y="3054"/>
                  </a:lnTo>
                  <a:lnTo>
                    <a:pt x="12621" y="1565"/>
                  </a:lnTo>
                  <a:lnTo>
                    <a:pt x="11454" y="108"/>
                  </a:lnTo>
                  <a:lnTo>
                    <a:pt x="5752" y="58"/>
                  </a:lnTo>
                  <a:lnTo>
                    <a:pt x="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2942306" y="3799875"/>
              <a:ext cx="3315600" cy="513299"/>
            </a:xfrm>
            <a:custGeom>
              <a:avLst/>
              <a:gdLst/>
              <a:ahLst/>
              <a:cxnLst/>
              <a:rect l="l" t="t" r="r" b="b"/>
              <a:pathLst>
                <a:path w="12621" h="3137" fill="none" extrusionOk="0">
                  <a:moveTo>
                    <a:pt x="9" y="1"/>
                  </a:moveTo>
                  <a:lnTo>
                    <a:pt x="1" y="3137"/>
                  </a:lnTo>
                  <a:lnTo>
                    <a:pt x="5752" y="2988"/>
                  </a:lnTo>
                  <a:lnTo>
                    <a:pt x="11462" y="3054"/>
                  </a:lnTo>
                  <a:lnTo>
                    <a:pt x="12621" y="1565"/>
                  </a:lnTo>
                  <a:lnTo>
                    <a:pt x="11454" y="108"/>
                  </a:lnTo>
                  <a:lnTo>
                    <a:pt x="5752" y="59"/>
                  </a:lnTo>
                  <a:close/>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9" name="Google Shape;1069;p48"/>
          <p:cNvSpPr txBox="1">
            <a:spLocks noGrp="1"/>
          </p:cNvSpPr>
          <p:nvPr>
            <p:ph type="title"/>
          </p:nvPr>
        </p:nvSpPr>
        <p:spPr>
          <a:xfrm>
            <a:off x="985513" y="3830078"/>
            <a:ext cx="3018000" cy="3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Ví dụ như </a:t>
            </a:r>
            <a:r>
              <a:rPr lang="en">
                <a:latin typeface="Amasis MT Pro" panose="02040504050005020304" pitchFamily="18" charset="0"/>
              </a:rPr>
              <a:t>sau</a:t>
            </a:r>
            <a:endParaRPr>
              <a:latin typeface="Amasis MT Pro" panose="02040504050005020304" pitchFamily="18" charset="0"/>
            </a:endParaRPr>
          </a:p>
        </p:txBody>
      </p:sp>
      <mc:AlternateContent xmlns:mc="http://schemas.openxmlformats.org/markup-compatibility/2006" xmlns:a14="http://schemas.microsoft.com/office/drawing/2010/main">
        <mc:Choice Requires="a14">
          <p:sp>
            <p:nvSpPr>
              <p:cNvPr id="1070" name="Google Shape;1070;p48"/>
              <p:cNvSpPr txBox="1">
                <a:spLocks noGrp="1"/>
              </p:cNvSpPr>
              <p:nvPr>
                <p:ph type="subTitle" idx="1"/>
              </p:nvPr>
            </p:nvSpPr>
            <p:spPr>
              <a:xfrm>
                <a:off x="436813" y="1358207"/>
                <a:ext cx="4310874" cy="2032036"/>
              </a:xfrm>
              <a:prstGeom prst="rect">
                <a:avLst/>
              </a:prstGeom>
            </p:spPr>
            <p:txBody>
              <a:bodyPr spcFirstLastPara="1" wrap="square" lIns="91425" tIns="91425" rIns="91425" bIns="91425" anchor="ctr" anchorCtr="0">
                <a:noAutofit/>
              </a:bodyPr>
              <a:lstStyle/>
              <a:p>
                <a:pPr marL="0" indent="0"/>
                <a:r>
                  <a:rPr lang="vi-VN" sz="2000">
                    <a:solidFill>
                      <a:schemeClr val="tx1"/>
                    </a:solidFill>
                    <a:latin typeface="Times New Roman" panose="02020603050405020304" pitchFamily="18" charset="0"/>
                    <a:cs typeface="Times New Roman" panose="02020603050405020304" pitchFamily="18" charset="0"/>
                  </a:rPr>
                  <a:t>Sử dụng kiến thức xác xuất ta biết được trong bảng </a:t>
                </a:r>
                <a:r>
                  <a:rPr lang="vi-VN" sz="2000" b="1">
                    <a:solidFill>
                      <a:schemeClr val="tx1"/>
                    </a:solidFill>
                    <a:latin typeface="Times New Roman" panose="02020603050405020304" pitchFamily="18" charset="0"/>
                    <a:cs typeface="Times New Roman" panose="02020603050405020304" pitchFamily="18" charset="0"/>
                  </a:rPr>
                  <a:t>3x3</a:t>
                </a:r>
                <a:r>
                  <a:rPr lang="vi-VN" sz="2000">
                    <a:solidFill>
                      <a:schemeClr val="tx1"/>
                    </a:solidFill>
                    <a:latin typeface="Times New Roman" panose="02020603050405020304" pitchFamily="18" charset="0"/>
                    <a:cs typeface="Times New Roman" panose="02020603050405020304" pitchFamily="18" charset="0"/>
                  </a:rPr>
                  <a:t> có </a:t>
                </a:r>
                <a:r>
                  <a:rPr lang="vi-VN" sz="2000" b="1">
                    <a:solidFill>
                      <a:schemeClr val="tx1"/>
                    </a:solidFill>
                    <a:latin typeface="Times New Roman" panose="02020603050405020304" pitchFamily="18" charset="0"/>
                    <a:cs typeface="Times New Roman" panose="02020603050405020304" pitchFamily="18" charset="0"/>
                  </a:rPr>
                  <a:t>9!</a:t>
                </a:r>
                <a:r>
                  <a:rPr lang="vi-VN" sz="2000">
                    <a:solidFill>
                      <a:schemeClr val="tx1"/>
                    </a:solidFill>
                    <a:latin typeface="Times New Roman" panose="02020603050405020304" pitchFamily="18" charset="0"/>
                    <a:cs typeface="Times New Roman" panose="02020603050405020304" pitchFamily="18" charset="0"/>
                  </a:rPr>
                  <a:t> trường hợp có thể xảy ra =&gt; </a:t>
                </a:r>
                <a:r>
                  <a:rPr lang="vi-VN" sz="2000" b="1">
                    <a:solidFill>
                      <a:schemeClr val="tx1"/>
                    </a:solidFill>
                    <a:latin typeface="Times New Roman" panose="02020603050405020304" pitchFamily="18" charset="0"/>
                    <a:cs typeface="Times New Roman" panose="02020603050405020304" pitchFamily="18" charset="0"/>
                  </a:rPr>
                  <a:t>362880</a:t>
                </a:r>
                <a:r>
                  <a:rPr lang="vi-VN" sz="2000">
                    <a:solidFill>
                      <a:schemeClr val="tx1"/>
                    </a:solidFill>
                    <a:latin typeface="Times New Roman" panose="02020603050405020304" pitchFamily="18" charset="0"/>
                    <a:cs typeface="Times New Roman" panose="02020603050405020304" pitchFamily="18" charset="0"/>
                  </a:rPr>
                  <a:t> cách sắp xếp một bài to</a:t>
                </a:r>
                <a:r>
                  <a:rPr lang="en-US" sz="2000">
                    <a:solidFill>
                      <a:schemeClr val="tx1"/>
                    </a:solidFill>
                    <a:latin typeface="Times New Roman" panose="02020603050405020304" pitchFamily="18" charset="0"/>
                    <a:cs typeface="Times New Roman" panose="02020603050405020304" pitchFamily="18" charset="0"/>
                  </a:rPr>
                  <a:t>án</a:t>
                </a:r>
              </a:p>
              <a:p>
                <a:pPr marL="0" indent="0"/>
                <a:endParaRPr lang="en-US" sz="2000">
                  <a:solidFill>
                    <a:schemeClr val="tx1"/>
                  </a:solidFill>
                  <a:latin typeface="Times New Roman" panose="02020603050405020304" pitchFamily="18" charset="0"/>
                  <a:cs typeface="Times New Roman" panose="02020603050405020304" pitchFamily="18" charset="0"/>
                </a:endParaRPr>
              </a:p>
              <a:p>
                <a:pPr marL="0" indent="0"/>
                <a:r>
                  <a:rPr lang="vi-VN" dirty="0">
                    <a:solidFill>
                      <a:schemeClr val="tx1"/>
                    </a:solidFill>
                    <a:latin typeface="Times New Roman" panose="02020603050405020304" pitchFamily="18" charset="0"/>
                    <a:cs typeface="Times New Roman" panose="02020603050405020304" pitchFamily="18" charset="0"/>
                  </a:rPr>
                  <a:t>Nhưng chỉ có</a:t>
                </a:r>
                <a:r>
                  <a:rPr lang="en-US"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i="1" smtClean="0">
                            <a:solidFill>
                              <a:schemeClr val="tx1"/>
                            </a:solidFill>
                            <a:latin typeface="Cambria Math" panose="02040503050406030204" pitchFamily="18" charset="0"/>
                            <a:cs typeface="Times New Roman" panose="02020603050405020304" pitchFamily="18" charset="0"/>
                          </a:rPr>
                        </m:ctrlPr>
                      </m:fPr>
                      <m:num>
                        <m:r>
                          <m:rPr>
                            <m:nor/>
                          </m:rPr>
                          <a:rPr lang="vi-VN" dirty="0">
                            <a:solidFill>
                              <a:schemeClr val="tx1"/>
                            </a:solidFill>
                            <a:latin typeface="Times New Roman" panose="02020603050405020304" pitchFamily="18" charset="0"/>
                            <a:cs typeface="Times New Roman" panose="02020603050405020304" pitchFamily="18" charset="0"/>
                          </a:rPr>
                          <m:t>9!</m:t>
                        </m:r>
                      </m:num>
                      <m:den>
                        <m:r>
                          <a:rPr lang="en-US" b="0" i="1" smtClean="0">
                            <a:solidFill>
                              <a:schemeClr val="tx1"/>
                            </a:solidFill>
                            <a:latin typeface="Cambria Math" panose="02040503050406030204" pitchFamily="18" charset="0"/>
                            <a:cs typeface="Times New Roman" panose="02020603050405020304" pitchFamily="18" charset="0"/>
                          </a:rPr>
                          <m:t>2</m:t>
                        </m:r>
                      </m:den>
                    </m:f>
                  </m:oMath>
                </a14:m>
                <a:r>
                  <a:rPr lang="vi-VN" dirty="0">
                    <a:solidFill>
                      <a:schemeClr val="tx1"/>
                    </a:solidFill>
                    <a:latin typeface="Times New Roman" panose="02020603050405020304" pitchFamily="18" charset="0"/>
                    <a:cs typeface="Times New Roman" panose="02020603050405020304" pitchFamily="18" charset="0"/>
                  </a:rPr>
                  <a:t> bài toán có thể giải được =&gt;</a:t>
                </a:r>
                <a:r>
                  <a:rPr lang="en-US" dirty="0">
                    <a:solidFill>
                      <a:schemeClr val="tx1"/>
                    </a:solidFill>
                    <a:latin typeface="Times New Roman" panose="02020603050405020304" pitchFamily="18" charset="0"/>
                    <a:cs typeface="Times New Roman" panose="02020603050405020304" pitchFamily="18" charset="0"/>
                  </a:rPr>
                  <a:t> </a:t>
                </a:r>
                <a:r>
                  <a:rPr lang="vi-VN" b="1" dirty="0">
                    <a:solidFill>
                      <a:schemeClr val="tx1"/>
                    </a:solidFill>
                    <a:latin typeface="Times New Roman" panose="02020603050405020304" pitchFamily="18" charset="0"/>
                    <a:cs typeface="Times New Roman" panose="02020603050405020304" pitchFamily="18" charset="0"/>
                  </a:rPr>
                  <a:t>181440</a:t>
                </a:r>
                <a:r>
                  <a:rPr lang="vi-VN" dirty="0">
                    <a:solidFill>
                      <a:schemeClr val="tx1"/>
                    </a:solidFill>
                    <a:latin typeface="Times New Roman" panose="02020603050405020304" pitchFamily="18" charset="0"/>
                    <a:cs typeface="Times New Roman" panose="02020603050405020304" pitchFamily="18" charset="0"/>
                  </a:rPr>
                  <a:t> trường hợp có thể giải được</a:t>
                </a:r>
              </a:p>
            </p:txBody>
          </p:sp>
        </mc:Choice>
        <mc:Fallback xmlns="">
          <p:sp>
            <p:nvSpPr>
              <p:cNvPr id="1070" name="Google Shape;1070;p48"/>
              <p:cNvSpPr txBox="1">
                <a:spLocks noGrp="1" noRot="1" noChangeAspect="1" noMove="1" noResize="1" noEditPoints="1" noAdjustHandles="1" noChangeArrowheads="1" noChangeShapeType="1" noTextEdit="1"/>
              </p:cNvSpPr>
              <p:nvPr>
                <p:ph type="subTitle" idx="1"/>
              </p:nvPr>
            </p:nvSpPr>
            <p:spPr>
              <a:xfrm>
                <a:off x="436813" y="1358207"/>
                <a:ext cx="4310874" cy="2032036"/>
              </a:xfrm>
              <a:prstGeom prst="rect">
                <a:avLst/>
              </a:prstGeom>
              <a:blipFill>
                <a:blip r:embed="rId3"/>
                <a:stretch>
                  <a:fillRect l="-566" t="-18318" r="-1980" b="-22222"/>
                </a:stretch>
              </a:blipFill>
            </p:spPr>
            <p:txBody>
              <a:bodyPr/>
              <a:lstStyle/>
              <a:p>
                <a:r>
                  <a:rPr lang="en-US">
                    <a:noFill/>
                  </a:rPr>
                  <a:t> </a:t>
                </a:r>
              </a:p>
            </p:txBody>
          </p:sp>
        </mc:Fallback>
      </mc:AlternateContent>
      <p:sp>
        <p:nvSpPr>
          <p:cNvPr id="1071" name="Google Shape;1071;p48"/>
          <p:cNvSpPr txBox="1">
            <a:spLocks noGrp="1"/>
          </p:cNvSpPr>
          <p:nvPr>
            <p:ph type="sldNum" idx="12"/>
          </p:nvPr>
        </p:nvSpPr>
        <p:spPr>
          <a:xfrm>
            <a:off x="441937" y="4503983"/>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4</a:t>
            </a:fld>
            <a:endParaRPr sz="3200"/>
          </a:p>
        </p:txBody>
      </p:sp>
      <p:grpSp>
        <p:nvGrpSpPr>
          <p:cNvPr id="1072" name="Google Shape;1072;p48"/>
          <p:cNvGrpSpPr/>
          <p:nvPr/>
        </p:nvGrpSpPr>
        <p:grpSpPr>
          <a:xfrm>
            <a:off x="6716575" y="3489663"/>
            <a:ext cx="536400" cy="869175"/>
            <a:chOff x="6452450" y="3435038"/>
            <a:chExt cx="536400" cy="869175"/>
          </a:xfrm>
        </p:grpSpPr>
        <p:sp>
          <p:nvSpPr>
            <p:cNvPr id="1073" name="Google Shape;1073;p48"/>
            <p:cNvSpPr/>
            <p:nvPr/>
          </p:nvSpPr>
          <p:spPr>
            <a:xfrm>
              <a:off x="6452450" y="3435038"/>
              <a:ext cx="536400" cy="869175"/>
            </a:xfrm>
            <a:custGeom>
              <a:avLst/>
              <a:gdLst/>
              <a:ahLst/>
              <a:cxnLst/>
              <a:rect l="l" t="t" r="r" b="b"/>
              <a:pathLst>
                <a:path w="21456" h="34767" extrusionOk="0">
                  <a:moveTo>
                    <a:pt x="17146" y="0"/>
                  </a:moveTo>
                  <a:cubicBezTo>
                    <a:pt x="21512" y="5821"/>
                    <a:pt x="22678" y="14953"/>
                    <a:pt x="19854" y="21659"/>
                  </a:cubicBezTo>
                  <a:cubicBezTo>
                    <a:pt x="16810" y="28888"/>
                    <a:pt x="7441" y="36776"/>
                    <a:pt x="0" y="34293"/>
                  </a:cubicBezTo>
                </a:path>
              </a:pathLst>
            </a:custGeom>
            <a:noFill/>
            <a:ln w="9525" cap="flat" cmpd="sng">
              <a:solidFill>
                <a:schemeClr val="dk2"/>
              </a:solidFill>
              <a:prstDash val="solid"/>
              <a:round/>
              <a:headEnd type="none" w="med" len="med"/>
              <a:tailEnd type="none" w="med" len="med"/>
            </a:ln>
          </p:spPr>
        </p:sp>
        <p:sp>
          <p:nvSpPr>
            <p:cNvPr id="1074" name="Google Shape;1074;p48"/>
            <p:cNvSpPr/>
            <p:nvPr/>
          </p:nvSpPr>
          <p:spPr>
            <a:xfrm>
              <a:off x="6475000" y="4226425"/>
              <a:ext cx="150425" cy="28150"/>
            </a:xfrm>
            <a:custGeom>
              <a:avLst/>
              <a:gdLst/>
              <a:ahLst/>
              <a:cxnLst/>
              <a:rect l="l" t="t" r="r" b="b"/>
              <a:pathLst>
                <a:path w="6017" h="1126" extrusionOk="0">
                  <a:moveTo>
                    <a:pt x="0" y="602"/>
                  </a:moveTo>
                  <a:cubicBezTo>
                    <a:pt x="1912" y="1239"/>
                    <a:pt x="4592" y="1425"/>
                    <a:pt x="6017" y="0"/>
                  </a:cubicBezTo>
                </a:path>
              </a:pathLst>
            </a:custGeom>
            <a:noFill/>
            <a:ln w="9525" cap="flat" cmpd="sng">
              <a:solidFill>
                <a:schemeClr val="dk2"/>
              </a:solidFill>
              <a:prstDash val="solid"/>
              <a:round/>
              <a:headEnd type="none" w="med" len="med"/>
              <a:tailEnd type="none" w="med" len="med"/>
            </a:ln>
          </p:spPr>
        </p:sp>
      </p:grpSp>
      <p:pic>
        <p:nvPicPr>
          <p:cNvPr id="5" name="Hình ảnh 4">
            <a:extLst>
              <a:ext uri="{FF2B5EF4-FFF2-40B4-BE49-F238E27FC236}">
                <a16:creationId xmlns:a16="http://schemas.microsoft.com/office/drawing/2014/main" id="{D427DF32-8E0F-45D8-B0BB-BB199D67679C}"/>
              </a:ext>
            </a:extLst>
          </p:cNvPr>
          <p:cNvPicPr>
            <a:picLocks noChangeAspect="1"/>
          </p:cNvPicPr>
          <p:nvPr/>
        </p:nvPicPr>
        <p:blipFill>
          <a:blip r:embed="rId4"/>
          <a:stretch>
            <a:fillRect/>
          </a:stretch>
        </p:blipFill>
        <p:spPr>
          <a:xfrm>
            <a:off x="4869906" y="1139387"/>
            <a:ext cx="3888862" cy="27848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70">
                                            <p:txEl>
                                              <p:pRg st="0" end="0"/>
                                            </p:txEl>
                                          </p:spTgt>
                                        </p:tgtEl>
                                        <p:attrNameLst>
                                          <p:attrName>style.visibility</p:attrName>
                                        </p:attrNameLst>
                                      </p:cBhvr>
                                      <p:to>
                                        <p:strVal val="visible"/>
                                      </p:to>
                                    </p:set>
                                    <p:animEffect transition="in" filter="randombar(horizontal)">
                                      <p:cBhvr>
                                        <p:cTn id="7" dur="500"/>
                                        <p:tgtEl>
                                          <p:spTgt spid="10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70">
                                            <p:txEl>
                                              <p:pRg st="2" end="2"/>
                                            </p:txEl>
                                          </p:spTgt>
                                        </p:tgtEl>
                                        <p:attrNameLst>
                                          <p:attrName>style.visibility</p:attrName>
                                        </p:attrNameLst>
                                      </p:cBhvr>
                                      <p:to>
                                        <p:strVal val="visible"/>
                                      </p:to>
                                    </p:set>
                                    <p:animEffect transition="in" filter="randombar(horizontal)">
                                      <p:cBhvr>
                                        <p:cTn id="12" dur="500"/>
                                        <p:tgtEl>
                                          <p:spTgt spid="107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69"/>
                                        </p:tgtEl>
                                        <p:attrNameLst>
                                          <p:attrName>style.visibility</p:attrName>
                                        </p:attrNameLst>
                                      </p:cBhvr>
                                      <p:to>
                                        <p:strVal val="visible"/>
                                      </p:to>
                                    </p:set>
                                    <p:animEffect transition="in" filter="barn(inVertical)">
                                      <p:cBhvr>
                                        <p:cTn id="17" dur="500"/>
                                        <p:tgtEl>
                                          <p:spTgt spid="1069"/>
                                        </p:tgtEl>
                                      </p:cBhvr>
                                    </p:animEffect>
                                  </p:childTnLst>
                                </p:cTn>
                              </p:par>
                              <p:par>
                                <p:cTn id="18" presetID="16" presetClass="entr" presetSubtype="21"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9" grpId="0"/>
      <p:bldP spid="107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grpSp>
        <p:nvGrpSpPr>
          <p:cNvPr id="1102" name="Google Shape;1102;p50"/>
          <p:cNvGrpSpPr/>
          <p:nvPr/>
        </p:nvGrpSpPr>
        <p:grpSpPr>
          <a:xfrm>
            <a:off x="957826" y="629184"/>
            <a:ext cx="5273329" cy="3979033"/>
            <a:chOff x="2026734" y="683450"/>
            <a:chExt cx="5134641" cy="3776586"/>
          </a:xfrm>
        </p:grpSpPr>
        <p:sp>
          <p:nvSpPr>
            <p:cNvPr id="1103" name="Google Shape;1103;p50"/>
            <p:cNvSpPr/>
            <p:nvPr/>
          </p:nvSpPr>
          <p:spPr>
            <a:xfrm rot="5457073">
              <a:off x="2741950" y="39866"/>
              <a:ext cx="3658925" cy="5029311"/>
            </a:xfrm>
            <a:custGeom>
              <a:avLst/>
              <a:gdLst/>
              <a:ahLst/>
              <a:cxnLst/>
              <a:rect l="l" t="t" r="r" b="b"/>
              <a:pathLst>
                <a:path w="19981" h="25161" extrusionOk="0">
                  <a:moveTo>
                    <a:pt x="19980" y="1"/>
                  </a:moveTo>
                  <a:lnTo>
                    <a:pt x="19980" y="1"/>
                  </a:lnTo>
                  <a:cubicBezTo>
                    <a:pt x="13449" y="274"/>
                    <a:pt x="6918" y="644"/>
                    <a:pt x="386" y="821"/>
                  </a:cubicBezTo>
                  <a:lnTo>
                    <a:pt x="338" y="821"/>
                  </a:lnTo>
                  <a:cubicBezTo>
                    <a:pt x="402" y="2832"/>
                    <a:pt x="193" y="4875"/>
                    <a:pt x="145" y="6886"/>
                  </a:cubicBezTo>
                  <a:cubicBezTo>
                    <a:pt x="81" y="8913"/>
                    <a:pt x="32" y="10940"/>
                    <a:pt x="16" y="12967"/>
                  </a:cubicBezTo>
                  <a:cubicBezTo>
                    <a:pt x="0" y="14994"/>
                    <a:pt x="0" y="17020"/>
                    <a:pt x="16" y="19047"/>
                  </a:cubicBezTo>
                  <a:cubicBezTo>
                    <a:pt x="16" y="20093"/>
                    <a:pt x="32" y="21123"/>
                    <a:pt x="65" y="22168"/>
                  </a:cubicBezTo>
                  <a:cubicBezTo>
                    <a:pt x="81" y="23150"/>
                    <a:pt x="161" y="24179"/>
                    <a:pt x="113" y="25160"/>
                  </a:cubicBezTo>
                  <a:cubicBezTo>
                    <a:pt x="3355" y="24970"/>
                    <a:pt x="6608" y="24889"/>
                    <a:pt x="9862" y="24889"/>
                  </a:cubicBezTo>
                  <a:cubicBezTo>
                    <a:pt x="13196" y="24889"/>
                    <a:pt x="16530" y="24974"/>
                    <a:pt x="19851" y="25112"/>
                  </a:cubicBezTo>
                  <a:cubicBezTo>
                    <a:pt x="19867" y="25112"/>
                    <a:pt x="19884" y="25112"/>
                    <a:pt x="19916" y="25128"/>
                  </a:cubicBezTo>
                  <a:cubicBezTo>
                    <a:pt x="19755" y="20913"/>
                    <a:pt x="19819" y="16683"/>
                    <a:pt x="19787" y="12468"/>
                  </a:cubicBezTo>
                  <a:cubicBezTo>
                    <a:pt x="19771" y="8301"/>
                    <a:pt x="19658" y="4135"/>
                    <a:pt x="199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0"/>
            <p:cNvSpPr/>
            <p:nvPr/>
          </p:nvSpPr>
          <p:spPr>
            <a:xfrm rot="5457073">
              <a:off x="2787234" y="74308"/>
              <a:ext cx="3658925" cy="5029311"/>
            </a:xfrm>
            <a:custGeom>
              <a:avLst/>
              <a:gdLst/>
              <a:ahLst/>
              <a:cxnLst/>
              <a:rect l="l" t="t" r="r" b="b"/>
              <a:pathLst>
                <a:path w="19981" h="25161" extrusionOk="0">
                  <a:moveTo>
                    <a:pt x="19980" y="1"/>
                  </a:moveTo>
                  <a:lnTo>
                    <a:pt x="19980" y="1"/>
                  </a:lnTo>
                  <a:cubicBezTo>
                    <a:pt x="13449" y="274"/>
                    <a:pt x="6918" y="644"/>
                    <a:pt x="386" y="821"/>
                  </a:cubicBezTo>
                  <a:lnTo>
                    <a:pt x="338" y="821"/>
                  </a:lnTo>
                  <a:cubicBezTo>
                    <a:pt x="402" y="2832"/>
                    <a:pt x="193" y="4875"/>
                    <a:pt x="145" y="6886"/>
                  </a:cubicBezTo>
                  <a:cubicBezTo>
                    <a:pt x="81" y="8913"/>
                    <a:pt x="32" y="10940"/>
                    <a:pt x="16" y="12967"/>
                  </a:cubicBezTo>
                  <a:cubicBezTo>
                    <a:pt x="0" y="14994"/>
                    <a:pt x="0" y="17020"/>
                    <a:pt x="16" y="19047"/>
                  </a:cubicBezTo>
                  <a:cubicBezTo>
                    <a:pt x="16" y="20093"/>
                    <a:pt x="32" y="21123"/>
                    <a:pt x="65" y="22168"/>
                  </a:cubicBezTo>
                  <a:cubicBezTo>
                    <a:pt x="81" y="23150"/>
                    <a:pt x="161" y="24179"/>
                    <a:pt x="113" y="25160"/>
                  </a:cubicBezTo>
                  <a:cubicBezTo>
                    <a:pt x="3355" y="24970"/>
                    <a:pt x="6608" y="24889"/>
                    <a:pt x="9862" y="24889"/>
                  </a:cubicBezTo>
                  <a:cubicBezTo>
                    <a:pt x="13196" y="24889"/>
                    <a:pt x="16530" y="24974"/>
                    <a:pt x="19851" y="25112"/>
                  </a:cubicBezTo>
                  <a:cubicBezTo>
                    <a:pt x="19867" y="25112"/>
                    <a:pt x="19884" y="25112"/>
                    <a:pt x="19916" y="25128"/>
                  </a:cubicBezTo>
                  <a:cubicBezTo>
                    <a:pt x="19755" y="20913"/>
                    <a:pt x="19819" y="16683"/>
                    <a:pt x="19787" y="12468"/>
                  </a:cubicBezTo>
                  <a:cubicBezTo>
                    <a:pt x="19771" y="8301"/>
                    <a:pt x="19658" y="4135"/>
                    <a:pt x="1998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50"/>
          <p:cNvSpPr txBox="1">
            <a:spLocks noGrp="1"/>
          </p:cNvSpPr>
          <p:nvPr>
            <p:ph type="sldNum" idx="12"/>
          </p:nvPr>
        </p:nvSpPr>
        <p:spPr>
          <a:xfrm>
            <a:off x="533124" y="4496759"/>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5</a:t>
            </a:fld>
            <a:endParaRPr sz="3200"/>
          </a:p>
        </p:txBody>
      </p:sp>
      <p:sp>
        <p:nvSpPr>
          <p:cNvPr id="1106" name="Google Shape;1106;p50"/>
          <p:cNvSpPr txBox="1">
            <a:spLocks noGrp="1"/>
          </p:cNvSpPr>
          <p:nvPr>
            <p:ph type="title"/>
          </p:nvPr>
        </p:nvSpPr>
        <p:spPr>
          <a:xfrm>
            <a:off x="1081824" y="773494"/>
            <a:ext cx="4619160" cy="78707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pple-system"/>
              </a:rPr>
              <a:t>Giới thiệu giải thuật</a:t>
            </a:r>
            <a:endParaRPr>
              <a:latin typeface="-apple-system"/>
            </a:endParaRPr>
          </a:p>
        </p:txBody>
      </p:sp>
      <p:sp>
        <p:nvSpPr>
          <p:cNvPr id="1107" name="Google Shape;1107;p50"/>
          <p:cNvSpPr txBox="1">
            <a:spLocks noGrp="1"/>
          </p:cNvSpPr>
          <p:nvPr>
            <p:ph type="body" idx="1"/>
          </p:nvPr>
        </p:nvSpPr>
        <p:spPr>
          <a:xfrm>
            <a:off x="1039294" y="1204553"/>
            <a:ext cx="5239178" cy="31242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n-US" sz="2200"/>
              <a:t>Có rất nhiều giải thuật giải quyết cho bài toán này nhưng tôi chỉ hướng tới </a:t>
            </a:r>
            <a:r>
              <a:rPr lang="en-US" sz="2200" b="1"/>
              <a:t>3 </a:t>
            </a:r>
            <a:r>
              <a:rPr lang="en-US" sz="2200"/>
              <a:t>giải thuật này : </a:t>
            </a:r>
            <a:endParaRPr sz="2200"/>
          </a:p>
          <a:p>
            <a:pPr marL="241300" lvl="0" indent="-228600" algn="l" rtl="0">
              <a:spcBef>
                <a:spcPts val="1200"/>
              </a:spcBef>
              <a:spcAft>
                <a:spcPts val="0"/>
              </a:spcAft>
              <a:buSzPts val="1600"/>
              <a:buFont typeface="Anaheim"/>
              <a:buChar char="●"/>
            </a:pPr>
            <a:r>
              <a:rPr lang="en" sz="2200"/>
              <a:t>BFS (</a:t>
            </a:r>
            <a:r>
              <a:rPr lang="en" sz="2200" i="1"/>
              <a:t>Tìm kiếm theo chiều rộng</a:t>
            </a:r>
            <a:r>
              <a:rPr lang="en" sz="2200"/>
              <a:t>)</a:t>
            </a:r>
            <a:endParaRPr sz="2200"/>
          </a:p>
          <a:p>
            <a:pPr marL="241300" lvl="0" indent="-228600" algn="l" rtl="0">
              <a:spcBef>
                <a:spcPts val="0"/>
              </a:spcBef>
              <a:spcAft>
                <a:spcPts val="0"/>
              </a:spcAft>
              <a:buSzPts val="1600"/>
              <a:buFont typeface="Anaheim"/>
              <a:buChar char="●"/>
            </a:pPr>
            <a:r>
              <a:rPr lang="en" sz="2200"/>
              <a:t>DFS (</a:t>
            </a:r>
            <a:r>
              <a:rPr lang="en" sz="2200" i="1"/>
              <a:t>Tìm kiếm theo chiều sâu</a:t>
            </a:r>
            <a:r>
              <a:rPr lang="en" sz="2200"/>
              <a:t>)</a:t>
            </a:r>
          </a:p>
          <a:p>
            <a:pPr marL="241300" lvl="0" indent="-228600" algn="l" rtl="0">
              <a:spcBef>
                <a:spcPts val="0"/>
              </a:spcBef>
              <a:spcAft>
                <a:spcPts val="0"/>
              </a:spcAft>
              <a:buSzPts val="1600"/>
              <a:buFont typeface="Anaheim"/>
              <a:buChar char="●"/>
            </a:pPr>
            <a:r>
              <a:rPr lang="en-US" sz="2200"/>
              <a:t>Giải thuật A*</a:t>
            </a:r>
            <a:endParaRPr sz="2200"/>
          </a:p>
        </p:txBody>
      </p:sp>
      <p:grpSp>
        <p:nvGrpSpPr>
          <p:cNvPr id="1108" name="Google Shape;1108;p50"/>
          <p:cNvGrpSpPr/>
          <p:nvPr/>
        </p:nvGrpSpPr>
        <p:grpSpPr>
          <a:xfrm flipH="1">
            <a:off x="7252850" y="929312"/>
            <a:ext cx="102865" cy="243569"/>
            <a:chOff x="1931032" y="2921591"/>
            <a:chExt cx="95688" cy="243984"/>
          </a:xfrm>
        </p:grpSpPr>
        <p:sp>
          <p:nvSpPr>
            <p:cNvPr id="1109" name="Google Shape;1109;p50"/>
            <p:cNvSpPr/>
            <p:nvPr/>
          </p:nvSpPr>
          <p:spPr>
            <a:xfrm rot="884614">
              <a:off x="1954776" y="2924550"/>
              <a:ext cx="48201" cy="192830"/>
            </a:xfrm>
            <a:custGeom>
              <a:avLst/>
              <a:gdLst/>
              <a:ahLst/>
              <a:cxnLst/>
              <a:rect l="l" t="t" r="r" b="b"/>
              <a:pathLst>
                <a:path w="1928" h="7713" extrusionOk="0">
                  <a:moveTo>
                    <a:pt x="0" y="0"/>
                  </a:moveTo>
                  <a:cubicBezTo>
                    <a:pt x="984" y="2460"/>
                    <a:pt x="1286" y="5142"/>
                    <a:pt x="1928" y="7713"/>
                  </a:cubicBezTo>
                </a:path>
              </a:pathLst>
            </a:custGeom>
            <a:noFill/>
            <a:ln w="9525" cap="flat" cmpd="sng">
              <a:solidFill>
                <a:schemeClr val="dk2"/>
              </a:solidFill>
              <a:prstDash val="solid"/>
              <a:round/>
              <a:headEnd type="none" w="med" len="med"/>
              <a:tailEnd type="none" w="med" len="med"/>
            </a:ln>
          </p:spPr>
        </p:sp>
        <p:sp>
          <p:nvSpPr>
            <p:cNvPr id="1110" name="Google Shape;1110;p50"/>
            <p:cNvSpPr/>
            <p:nvPr/>
          </p:nvSpPr>
          <p:spPr>
            <a:xfrm>
              <a:off x="1938700" y="3020950"/>
              <a:ext cx="14725" cy="144625"/>
            </a:xfrm>
            <a:custGeom>
              <a:avLst/>
              <a:gdLst/>
              <a:ahLst/>
              <a:cxnLst/>
              <a:rect l="l" t="t" r="r" b="b"/>
              <a:pathLst>
                <a:path w="589" h="5785" extrusionOk="0">
                  <a:moveTo>
                    <a:pt x="321" y="0"/>
                  </a:moveTo>
                  <a:cubicBezTo>
                    <a:pt x="321" y="1931"/>
                    <a:pt x="1072" y="4178"/>
                    <a:pt x="0" y="5785"/>
                  </a:cubicBezTo>
                </a:path>
              </a:pathLst>
            </a:custGeom>
            <a:noFill/>
            <a:ln w="9525" cap="flat" cmpd="sng">
              <a:solidFill>
                <a:schemeClr val="dk2"/>
              </a:solidFill>
              <a:prstDash val="solid"/>
              <a:round/>
              <a:headEnd type="none" w="med" len="med"/>
              <a:tailEnd type="none" w="med" len="med"/>
            </a:ln>
          </p:spPr>
        </p:sp>
      </p:grpSp>
      <p:grpSp>
        <p:nvGrpSpPr>
          <p:cNvPr id="1111" name="Google Shape;1111;p50"/>
          <p:cNvGrpSpPr/>
          <p:nvPr/>
        </p:nvGrpSpPr>
        <p:grpSpPr>
          <a:xfrm>
            <a:off x="1787110" y="3740067"/>
            <a:ext cx="102865" cy="243569"/>
            <a:chOff x="1931032" y="2921591"/>
            <a:chExt cx="95688" cy="243984"/>
          </a:xfrm>
        </p:grpSpPr>
        <p:sp>
          <p:nvSpPr>
            <p:cNvPr id="1112" name="Google Shape;1112;p50"/>
            <p:cNvSpPr/>
            <p:nvPr/>
          </p:nvSpPr>
          <p:spPr>
            <a:xfrm rot="884614">
              <a:off x="1954776" y="2924550"/>
              <a:ext cx="48201" cy="192830"/>
            </a:xfrm>
            <a:custGeom>
              <a:avLst/>
              <a:gdLst/>
              <a:ahLst/>
              <a:cxnLst/>
              <a:rect l="l" t="t" r="r" b="b"/>
              <a:pathLst>
                <a:path w="1928" h="7713" extrusionOk="0">
                  <a:moveTo>
                    <a:pt x="0" y="0"/>
                  </a:moveTo>
                  <a:cubicBezTo>
                    <a:pt x="984" y="2460"/>
                    <a:pt x="1286" y="5142"/>
                    <a:pt x="1928" y="7713"/>
                  </a:cubicBezTo>
                </a:path>
              </a:pathLst>
            </a:custGeom>
            <a:noFill/>
            <a:ln w="9525" cap="flat" cmpd="sng">
              <a:solidFill>
                <a:schemeClr val="dk2"/>
              </a:solidFill>
              <a:prstDash val="solid"/>
              <a:round/>
              <a:headEnd type="none" w="med" len="med"/>
              <a:tailEnd type="none" w="med" len="med"/>
            </a:ln>
          </p:spPr>
        </p:sp>
        <p:sp>
          <p:nvSpPr>
            <p:cNvPr id="1113" name="Google Shape;1113;p50"/>
            <p:cNvSpPr/>
            <p:nvPr/>
          </p:nvSpPr>
          <p:spPr>
            <a:xfrm>
              <a:off x="1938700" y="3020950"/>
              <a:ext cx="14725" cy="144625"/>
            </a:xfrm>
            <a:custGeom>
              <a:avLst/>
              <a:gdLst/>
              <a:ahLst/>
              <a:cxnLst/>
              <a:rect l="l" t="t" r="r" b="b"/>
              <a:pathLst>
                <a:path w="589" h="5785" extrusionOk="0">
                  <a:moveTo>
                    <a:pt x="321" y="0"/>
                  </a:moveTo>
                  <a:cubicBezTo>
                    <a:pt x="321" y="1931"/>
                    <a:pt x="1072" y="4178"/>
                    <a:pt x="0" y="5785"/>
                  </a:cubicBezTo>
                </a:path>
              </a:pathLst>
            </a:custGeom>
            <a:noFill/>
            <a:ln w="9525" cap="flat" cmpd="sng">
              <a:solidFill>
                <a:schemeClr val="dk2"/>
              </a:solidFill>
              <a:prstDash val="solid"/>
              <a:round/>
              <a:headEnd type="none" w="med" len="med"/>
              <a:tailEnd type="none" w="med" len="med"/>
            </a:ln>
          </p:spPr>
        </p:sp>
      </p:grpSp>
      <p:sp>
        <p:nvSpPr>
          <p:cNvPr id="16" name="Google Shape;1048;p47">
            <a:extLst>
              <a:ext uri="{FF2B5EF4-FFF2-40B4-BE49-F238E27FC236}">
                <a16:creationId xmlns:a16="http://schemas.microsoft.com/office/drawing/2014/main" id="{AFFD55A1-3DE0-4B9D-A730-F31A5D6ABF5D}"/>
              </a:ext>
            </a:extLst>
          </p:cNvPr>
          <p:cNvSpPr txBox="1">
            <a:spLocks/>
          </p:cNvSpPr>
          <p:nvPr/>
        </p:nvSpPr>
        <p:spPr>
          <a:xfrm>
            <a:off x="1838543" y="53652"/>
            <a:ext cx="7209764" cy="67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chitects Daughter"/>
              <a:buNone/>
              <a:defRPr sz="4000" b="1" i="0" u="none" strike="noStrike" cap="none">
                <a:solidFill>
                  <a:schemeClr val="dk1"/>
                </a:solidFill>
                <a:latin typeface="Architects Daughter"/>
                <a:ea typeface="Architects Daughter"/>
                <a:cs typeface="Architects Daughter"/>
                <a:sym typeface="Architects Daughter"/>
              </a:defRPr>
            </a:lvl1pPr>
            <a:lvl2pPr marR="0" lvl="1"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2pPr>
            <a:lvl3pPr marR="0" lvl="2"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3pPr>
            <a:lvl4pPr marR="0" lvl="3"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4pPr>
            <a:lvl5pPr marR="0" lvl="4"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5pPr>
            <a:lvl6pPr marR="0" lvl="5"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6pPr>
            <a:lvl7pPr marR="0" lvl="6"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7pPr>
            <a:lvl8pPr marR="0" lvl="7"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8pPr>
            <a:lvl9pPr marR="0" lvl="8"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9pPr>
          </a:lstStyle>
          <a:p>
            <a:r>
              <a:rPr lang="en-US">
                <a:latin typeface="Amasis MT Pro" panose="02040504050005020304" pitchFamily="18" charset="0"/>
              </a:rPr>
              <a:t>Phần 2</a:t>
            </a:r>
            <a:r>
              <a:rPr lang="en-US"/>
              <a:t>. </a:t>
            </a:r>
            <a:r>
              <a:rPr lang="en-US">
                <a:solidFill>
                  <a:schemeClr val="lt2"/>
                </a:solidFill>
                <a:latin typeface="Amasis MT Pro" panose="02040504050005020304" pitchFamily="18" charset="0"/>
              </a:rPr>
              <a:t>Giải thuật giải quyết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07">
                                            <p:txEl>
                                              <p:pRg st="0" end="0"/>
                                            </p:txEl>
                                          </p:spTgt>
                                        </p:tgtEl>
                                        <p:attrNameLst>
                                          <p:attrName>style.visibility</p:attrName>
                                        </p:attrNameLst>
                                      </p:cBhvr>
                                      <p:to>
                                        <p:strVal val="visible"/>
                                      </p:to>
                                    </p:set>
                                    <p:animEffect transition="in" filter="wipe(down)">
                                      <p:cBhvr>
                                        <p:cTn id="7" dur="500"/>
                                        <p:tgtEl>
                                          <p:spTgt spid="11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07">
                                            <p:txEl>
                                              <p:pRg st="1" end="1"/>
                                            </p:txEl>
                                          </p:spTgt>
                                        </p:tgtEl>
                                        <p:attrNameLst>
                                          <p:attrName>style.visibility</p:attrName>
                                        </p:attrNameLst>
                                      </p:cBhvr>
                                      <p:to>
                                        <p:strVal val="visible"/>
                                      </p:to>
                                    </p:set>
                                    <p:animEffect transition="in" filter="wipe(down)">
                                      <p:cBhvr>
                                        <p:cTn id="12" dur="500"/>
                                        <p:tgtEl>
                                          <p:spTgt spid="11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07">
                                            <p:txEl>
                                              <p:pRg st="2" end="2"/>
                                            </p:txEl>
                                          </p:spTgt>
                                        </p:tgtEl>
                                        <p:attrNameLst>
                                          <p:attrName>style.visibility</p:attrName>
                                        </p:attrNameLst>
                                      </p:cBhvr>
                                      <p:to>
                                        <p:strVal val="visible"/>
                                      </p:to>
                                    </p:set>
                                    <p:animEffect transition="in" filter="wipe(down)">
                                      <p:cBhvr>
                                        <p:cTn id="17" dur="500"/>
                                        <p:tgtEl>
                                          <p:spTgt spid="11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07">
                                            <p:txEl>
                                              <p:pRg st="3" end="3"/>
                                            </p:txEl>
                                          </p:spTgt>
                                        </p:tgtEl>
                                        <p:attrNameLst>
                                          <p:attrName>style.visibility</p:attrName>
                                        </p:attrNameLst>
                                      </p:cBhvr>
                                      <p:to>
                                        <p:strVal val="visible"/>
                                      </p:to>
                                    </p:set>
                                    <p:animEffect transition="in" filter="wipe(down)">
                                      <p:cBhvr>
                                        <p:cTn id="22" dur="500"/>
                                        <p:tgtEl>
                                          <p:spTgt spid="11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grpSp>
        <p:nvGrpSpPr>
          <p:cNvPr id="1118" name="Google Shape;1118;p51"/>
          <p:cNvGrpSpPr/>
          <p:nvPr/>
        </p:nvGrpSpPr>
        <p:grpSpPr>
          <a:xfrm>
            <a:off x="5020772" y="137794"/>
            <a:ext cx="3511610" cy="2259950"/>
            <a:chOff x="2518750" y="1164350"/>
            <a:chExt cx="4095145" cy="2920400"/>
          </a:xfrm>
        </p:grpSpPr>
        <p:grpSp>
          <p:nvGrpSpPr>
            <p:cNvPr id="1119" name="Google Shape;1119;p51"/>
            <p:cNvGrpSpPr/>
            <p:nvPr/>
          </p:nvGrpSpPr>
          <p:grpSpPr>
            <a:xfrm>
              <a:off x="2518750" y="1164350"/>
              <a:ext cx="4095145" cy="2920400"/>
              <a:chOff x="2518750" y="1164350"/>
              <a:chExt cx="4095145" cy="2920400"/>
            </a:xfrm>
          </p:grpSpPr>
          <p:grpSp>
            <p:nvGrpSpPr>
              <p:cNvPr id="1120" name="Google Shape;1120;p51"/>
              <p:cNvGrpSpPr/>
              <p:nvPr/>
            </p:nvGrpSpPr>
            <p:grpSpPr>
              <a:xfrm>
                <a:off x="2518750" y="1164350"/>
                <a:ext cx="4042020" cy="2885370"/>
                <a:chOff x="2518750" y="1164350"/>
                <a:chExt cx="4042020" cy="2885370"/>
              </a:xfrm>
            </p:grpSpPr>
            <p:sp>
              <p:nvSpPr>
                <p:cNvPr id="1121" name="Google Shape;1121;p51"/>
                <p:cNvSpPr/>
                <p:nvPr/>
              </p:nvSpPr>
              <p:spPr>
                <a:xfrm rot="-1452">
                  <a:off x="2519260" y="1573629"/>
                  <a:ext cx="4041000" cy="2475238"/>
                </a:xfrm>
                <a:custGeom>
                  <a:avLst/>
                  <a:gdLst/>
                  <a:ahLst/>
                  <a:cxnLst/>
                  <a:rect l="l" t="t" r="r" b="b"/>
                  <a:pathLst>
                    <a:path w="15881" h="8682" extrusionOk="0">
                      <a:moveTo>
                        <a:pt x="83" y="1"/>
                      </a:moveTo>
                      <a:cubicBezTo>
                        <a:pt x="83" y="2128"/>
                        <a:pt x="0" y="2128"/>
                        <a:pt x="0" y="4254"/>
                      </a:cubicBezTo>
                      <a:lnTo>
                        <a:pt x="0" y="8516"/>
                      </a:lnTo>
                      <a:cubicBezTo>
                        <a:pt x="0" y="8543"/>
                        <a:pt x="20" y="8550"/>
                        <a:pt x="47" y="8550"/>
                      </a:cubicBezTo>
                      <a:cubicBezTo>
                        <a:pt x="78" y="8550"/>
                        <a:pt x="118" y="8541"/>
                        <a:pt x="149" y="8541"/>
                      </a:cubicBezTo>
                      <a:cubicBezTo>
                        <a:pt x="2085" y="8541"/>
                        <a:pt x="2085" y="8673"/>
                        <a:pt x="4030" y="8673"/>
                      </a:cubicBezTo>
                      <a:cubicBezTo>
                        <a:pt x="5967" y="8673"/>
                        <a:pt x="5967" y="8582"/>
                        <a:pt x="7911" y="8582"/>
                      </a:cubicBezTo>
                      <a:cubicBezTo>
                        <a:pt x="9848" y="8582"/>
                        <a:pt x="9848" y="8682"/>
                        <a:pt x="11784" y="8682"/>
                      </a:cubicBezTo>
                      <a:cubicBezTo>
                        <a:pt x="13729" y="8682"/>
                        <a:pt x="13729" y="8591"/>
                        <a:pt x="15665" y="8591"/>
                      </a:cubicBezTo>
                      <a:cubicBezTo>
                        <a:pt x="15723" y="8591"/>
                        <a:pt x="15748" y="8574"/>
                        <a:pt x="15748" y="8516"/>
                      </a:cubicBezTo>
                      <a:cubicBezTo>
                        <a:pt x="15748" y="6406"/>
                        <a:pt x="15872" y="6406"/>
                        <a:pt x="15881" y="4296"/>
                      </a:cubicBezTo>
                      <a:cubicBezTo>
                        <a:pt x="15881" y="2186"/>
                        <a:pt x="15789" y="2186"/>
                        <a:pt x="15789" y="75"/>
                      </a:cubicBezTo>
                      <a:lnTo>
                        <a:pt x="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1"/>
                <p:cNvSpPr/>
                <p:nvPr/>
              </p:nvSpPr>
              <p:spPr>
                <a:xfrm>
                  <a:off x="2529707" y="1164350"/>
                  <a:ext cx="4005376" cy="448391"/>
                </a:xfrm>
                <a:custGeom>
                  <a:avLst/>
                  <a:gdLst/>
                  <a:ahLst/>
                  <a:cxnLst/>
                  <a:rect l="l" t="t" r="r" b="b"/>
                  <a:pathLst>
                    <a:path w="15741" h="1855" extrusionOk="0">
                      <a:moveTo>
                        <a:pt x="249" y="1"/>
                      </a:moveTo>
                      <a:lnTo>
                        <a:pt x="249" y="812"/>
                      </a:lnTo>
                      <a:cubicBezTo>
                        <a:pt x="406" y="903"/>
                        <a:pt x="505" y="1076"/>
                        <a:pt x="505" y="1258"/>
                      </a:cubicBezTo>
                      <a:cubicBezTo>
                        <a:pt x="514" y="1540"/>
                        <a:pt x="282" y="1772"/>
                        <a:pt x="0" y="1772"/>
                      </a:cubicBezTo>
                      <a:lnTo>
                        <a:pt x="1294" y="1778"/>
                      </a:lnTo>
                      <a:lnTo>
                        <a:pt x="1294" y="1778"/>
                      </a:lnTo>
                      <a:cubicBezTo>
                        <a:pt x="1104" y="1680"/>
                        <a:pt x="974" y="1483"/>
                        <a:pt x="969" y="1258"/>
                      </a:cubicBezTo>
                      <a:cubicBezTo>
                        <a:pt x="960" y="994"/>
                        <a:pt x="1134" y="762"/>
                        <a:pt x="1382" y="696"/>
                      </a:cubicBezTo>
                      <a:lnTo>
                        <a:pt x="1325" y="1"/>
                      </a:lnTo>
                      <a:close/>
                      <a:moveTo>
                        <a:pt x="1780" y="1"/>
                      </a:moveTo>
                      <a:lnTo>
                        <a:pt x="1838" y="737"/>
                      </a:lnTo>
                      <a:cubicBezTo>
                        <a:pt x="2028" y="845"/>
                        <a:pt x="2144" y="1043"/>
                        <a:pt x="2152" y="1258"/>
                      </a:cubicBezTo>
                      <a:cubicBezTo>
                        <a:pt x="2158" y="1482"/>
                        <a:pt x="2032" y="1683"/>
                        <a:pt x="1847" y="1781"/>
                      </a:cubicBezTo>
                      <a:lnTo>
                        <a:pt x="1847" y="1781"/>
                      </a:lnTo>
                      <a:lnTo>
                        <a:pt x="3047" y="1788"/>
                      </a:lnTo>
                      <a:lnTo>
                        <a:pt x="3047" y="1788"/>
                      </a:lnTo>
                      <a:cubicBezTo>
                        <a:pt x="2796" y="1742"/>
                        <a:pt x="2606" y="1523"/>
                        <a:pt x="2599" y="1258"/>
                      </a:cubicBezTo>
                      <a:cubicBezTo>
                        <a:pt x="2591" y="1027"/>
                        <a:pt x="2740" y="820"/>
                        <a:pt x="2955" y="745"/>
                      </a:cubicBezTo>
                      <a:lnTo>
                        <a:pt x="2905" y="1"/>
                      </a:lnTo>
                      <a:close/>
                      <a:moveTo>
                        <a:pt x="3360" y="1"/>
                      </a:moveTo>
                      <a:lnTo>
                        <a:pt x="3410" y="795"/>
                      </a:lnTo>
                      <a:cubicBezTo>
                        <a:pt x="3575" y="894"/>
                        <a:pt x="3675" y="1068"/>
                        <a:pt x="3675" y="1258"/>
                      </a:cubicBezTo>
                      <a:cubicBezTo>
                        <a:pt x="3682" y="1525"/>
                        <a:pt x="3491" y="1745"/>
                        <a:pt x="3237" y="1789"/>
                      </a:cubicBezTo>
                      <a:lnTo>
                        <a:pt x="3237" y="1789"/>
                      </a:lnTo>
                      <a:lnTo>
                        <a:pt x="4708" y="1796"/>
                      </a:lnTo>
                      <a:lnTo>
                        <a:pt x="4708" y="1796"/>
                      </a:lnTo>
                      <a:cubicBezTo>
                        <a:pt x="4415" y="1792"/>
                        <a:pt x="4179" y="1553"/>
                        <a:pt x="4171" y="1258"/>
                      </a:cubicBezTo>
                      <a:cubicBezTo>
                        <a:pt x="4171" y="1035"/>
                        <a:pt x="4312" y="828"/>
                        <a:pt x="4519" y="754"/>
                      </a:cubicBezTo>
                      <a:lnTo>
                        <a:pt x="4486" y="1"/>
                      </a:lnTo>
                      <a:close/>
                      <a:moveTo>
                        <a:pt x="3047" y="1788"/>
                      </a:moveTo>
                      <a:cubicBezTo>
                        <a:pt x="3079" y="1793"/>
                        <a:pt x="3112" y="1796"/>
                        <a:pt x="3145" y="1796"/>
                      </a:cubicBezTo>
                      <a:cubicBezTo>
                        <a:pt x="3177" y="1796"/>
                        <a:pt x="3207" y="1794"/>
                        <a:pt x="3237" y="1789"/>
                      </a:cubicBezTo>
                      <a:lnTo>
                        <a:pt x="3237" y="1789"/>
                      </a:lnTo>
                      <a:lnTo>
                        <a:pt x="3047" y="1788"/>
                      </a:lnTo>
                      <a:close/>
                      <a:moveTo>
                        <a:pt x="4708" y="1796"/>
                      </a:moveTo>
                      <a:cubicBezTo>
                        <a:pt x="4711" y="1796"/>
                        <a:pt x="4714" y="1796"/>
                        <a:pt x="4717" y="1796"/>
                      </a:cubicBezTo>
                      <a:cubicBezTo>
                        <a:pt x="4718" y="1796"/>
                        <a:pt x="4720" y="1796"/>
                        <a:pt x="4721" y="1796"/>
                      </a:cubicBezTo>
                      <a:lnTo>
                        <a:pt x="4721" y="1796"/>
                      </a:lnTo>
                      <a:lnTo>
                        <a:pt x="4708" y="1796"/>
                      </a:lnTo>
                      <a:close/>
                      <a:moveTo>
                        <a:pt x="1294" y="1778"/>
                      </a:moveTo>
                      <a:lnTo>
                        <a:pt x="1294" y="1778"/>
                      </a:lnTo>
                      <a:cubicBezTo>
                        <a:pt x="1378" y="1822"/>
                        <a:pt x="1472" y="1846"/>
                        <a:pt x="1573" y="1846"/>
                      </a:cubicBezTo>
                      <a:cubicBezTo>
                        <a:pt x="1578" y="1846"/>
                        <a:pt x="1582" y="1846"/>
                        <a:pt x="1587" y="1846"/>
                      </a:cubicBezTo>
                      <a:cubicBezTo>
                        <a:pt x="1680" y="1846"/>
                        <a:pt x="1769" y="1823"/>
                        <a:pt x="1847" y="1781"/>
                      </a:cubicBezTo>
                      <a:lnTo>
                        <a:pt x="1847" y="1781"/>
                      </a:lnTo>
                      <a:lnTo>
                        <a:pt x="1294" y="1778"/>
                      </a:lnTo>
                      <a:close/>
                      <a:moveTo>
                        <a:pt x="4941" y="1"/>
                      </a:moveTo>
                      <a:lnTo>
                        <a:pt x="4974" y="795"/>
                      </a:lnTo>
                      <a:cubicBezTo>
                        <a:pt x="5139" y="886"/>
                        <a:pt x="5247" y="1068"/>
                        <a:pt x="5247" y="1258"/>
                      </a:cubicBezTo>
                      <a:cubicBezTo>
                        <a:pt x="5255" y="1547"/>
                        <a:pt x="5017" y="1795"/>
                        <a:pt x="4721" y="1796"/>
                      </a:cubicBezTo>
                      <a:lnTo>
                        <a:pt x="4721" y="1796"/>
                      </a:lnTo>
                      <a:lnTo>
                        <a:pt x="15734" y="1854"/>
                      </a:lnTo>
                      <a:lnTo>
                        <a:pt x="15734" y="1854"/>
                      </a:lnTo>
                      <a:cubicBezTo>
                        <a:pt x="15406" y="1851"/>
                        <a:pt x="15136" y="1587"/>
                        <a:pt x="15128" y="1258"/>
                      </a:cubicBezTo>
                      <a:cubicBezTo>
                        <a:pt x="15128" y="1010"/>
                        <a:pt x="15277" y="779"/>
                        <a:pt x="15508" y="696"/>
                      </a:cubicBezTo>
                      <a:lnTo>
                        <a:pt x="15508" y="1"/>
                      </a:lnTo>
                      <a:lnTo>
                        <a:pt x="14416" y="1"/>
                      </a:lnTo>
                      <a:lnTo>
                        <a:pt x="14383" y="803"/>
                      </a:lnTo>
                      <a:cubicBezTo>
                        <a:pt x="14557" y="886"/>
                        <a:pt x="14664" y="1060"/>
                        <a:pt x="14673" y="1258"/>
                      </a:cubicBezTo>
                      <a:cubicBezTo>
                        <a:pt x="14673" y="1540"/>
                        <a:pt x="14449" y="1772"/>
                        <a:pt x="14168" y="1772"/>
                      </a:cubicBezTo>
                      <a:cubicBezTo>
                        <a:pt x="13878" y="1772"/>
                        <a:pt x="13655" y="1540"/>
                        <a:pt x="13647" y="1258"/>
                      </a:cubicBezTo>
                      <a:cubicBezTo>
                        <a:pt x="13647" y="1060"/>
                        <a:pt x="13754" y="878"/>
                        <a:pt x="13936" y="795"/>
                      </a:cubicBezTo>
                      <a:lnTo>
                        <a:pt x="13961" y="1"/>
                      </a:lnTo>
                      <a:lnTo>
                        <a:pt x="12827" y="1"/>
                      </a:lnTo>
                      <a:lnTo>
                        <a:pt x="12827" y="803"/>
                      </a:lnTo>
                      <a:cubicBezTo>
                        <a:pt x="12993" y="894"/>
                        <a:pt x="13100" y="1068"/>
                        <a:pt x="13100" y="1258"/>
                      </a:cubicBezTo>
                      <a:cubicBezTo>
                        <a:pt x="13109" y="1540"/>
                        <a:pt x="12877" y="1772"/>
                        <a:pt x="12596" y="1772"/>
                      </a:cubicBezTo>
                      <a:cubicBezTo>
                        <a:pt x="12306" y="1772"/>
                        <a:pt x="12074" y="1540"/>
                        <a:pt x="12066" y="1258"/>
                      </a:cubicBezTo>
                      <a:cubicBezTo>
                        <a:pt x="12066" y="1052"/>
                        <a:pt x="12182" y="861"/>
                        <a:pt x="12372" y="779"/>
                      </a:cubicBezTo>
                      <a:lnTo>
                        <a:pt x="12372" y="1"/>
                      </a:lnTo>
                      <a:lnTo>
                        <a:pt x="11247" y="1"/>
                      </a:lnTo>
                      <a:lnTo>
                        <a:pt x="11263" y="795"/>
                      </a:lnTo>
                      <a:cubicBezTo>
                        <a:pt x="11437" y="886"/>
                        <a:pt x="11545" y="1060"/>
                        <a:pt x="11545" y="1258"/>
                      </a:cubicBezTo>
                      <a:cubicBezTo>
                        <a:pt x="11553" y="1548"/>
                        <a:pt x="11321" y="1788"/>
                        <a:pt x="11032" y="1788"/>
                      </a:cubicBezTo>
                      <a:cubicBezTo>
                        <a:pt x="10734" y="1780"/>
                        <a:pt x="10494" y="1548"/>
                        <a:pt x="10494" y="1258"/>
                      </a:cubicBezTo>
                      <a:cubicBezTo>
                        <a:pt x="10485" y="1043"/>
                        <a:pt x="10609" y="845"/>
                        <a:pt x="10816" y="762"/>
                      </a:cubicBezTo>
                      <a:lnTo>
                        <a:pt x="10800" y="1"/>
                      </a:lnTo>
                      <a:lnTo>
                        <a:pt x="9707" y="1"/>
                      </a:lnTo>
                      <a:lnTo>
                        <a:pt x="9674" y="745"/>
                      </a:lnTo>
                      <a:cubicBezTo>
                        <a:pt x="9873" y="836"/>
                        <a:pt x="9997" y="1035"/>
                        <a:pt x="10005" y="1258"/>
                      </a:cubicBezTo>
                      <a:cubicBezTo>
                        <a:pt x="10014" y="1565"/>
                        <a:pt x="9757" y="1821"/>
                        <a:pt x="9451" y="1821"/>
                      </a:cubicBezTo>
                      <a:cubicBezTo>
                        <a:pt x="9136" y="1821"/>
                        <a:pt x="8880" y="1573"/>
                        <a:pt x="8872" y="1258"/>
                      </a:cubicBezTo>
                      <a:cubicBezTo>
                        <a:pt x="8872" y="1027"/>
                        <a:pt x="9004" y="820"/>
                        <a:pt x="9219" y="737"/>
                      </a:cubicBezTo>
                      <a:lnTo>
                        <a:pt x="9252" y="1"/>
                      </a:lnTo>
                      <a:lnTo>
                        <a:pt x="8152" y="1"/>
                      </a:lnTo>
                      <a:lnTo>
                        <a:pt x="8085" y="795"/>
                      </a:lnTo>
                      <a:cubicBezTo>
                        <a:pt x="8259" y="886"/>
                        <a:pt x="8375" y="1060"/>
                        <a:pt x="8375" y="1258"/>
                      </a:cubicBezTo>
                      <a:cubicBezTo>
                        <a:pt x="8383" y="1535"/>
                        <a:pt x="8160" y="1763"/>
                        <a:pt x="7885" y="1763"/>
                      </a:cubicBezTo>
                      <a:cubicBezTo>
                        <a:pt x="7880" y="1763"/>
                        <a:pt x="7875" y="1763"/>
                        <a:pt x="7870" y="1763"/>
                      </a:cubicBezTo>
                      <a:cubicBezTo>
                        <a:pt x="7589" y="1763"/>
                        <a:pt x="7357" y="1540"/>
                        <a:pt x="7357" y="1258"/>
                      </a:cubicBezTo>
                      <a:cubicBezTo>
                        <a:pt x="7349" y="1060"/>
                        <a:pt x="7457" y="886"/>
                        <a:pt x="7630" y="795"/>
                      </a:cubicBezTo>
                      <a:lnTo>
                        <a:pt x="7697" y="1"/>
                      </a:lnTo>
                      <a:lnTo>
                        <a:pt x="6571" y="1"/>
                      </a:lnTo>
                      <a:lnTo>
                        <a:pt x="6521" y="762"/>
                      </a:lnTo>
                      <a:cubicBezTo>
                        <a:pt x="6720" y="853"/>
                        <a:pt x="6836" y="1043"/>
                        <a:pt x="6844" y="1258"/>
                      </a:cubicBezTo>
                      <a:cubicBezTo>
                        <a:pt x="6852" y="1556"/>
                        <a:pt x="6604" y="1805"/>
                        <a:pt x="6298" y="1805"/>
                      </a:cubicBezTo>
                      <a:cubicBezTo>
                        <a:pt x="6000" y="1805"/>
                        <a:pt x="5752" y="1565"/>
                        <a:pt x="5744" y="1258"/>
                      </a:cubicBezTo>
                      <a:cubicBezTo>
                        <a:pt x="5735" y="1035"/>
                        <a:pt x="5868" y="836"/>
                        <a:pt x="6066" y="754"/>
                      </a:cubicBezTo>
                      <a:lnTo>
                        <a:pt x="6116" y="1"/>
                      </a:lnTo>
                      <a:close/>
                      <a:moveTo>
                        <a:pt x="15734" y="1854"/>
                      </a:moveTo>
                      <a:cubicBezTo>
                        <a:pt x="15736" y="1854"/>
                        <a:pt x="15738" y="1854"/>
                        <a:pt x="15740" y="1854"/>
                      </a:cubicBezTo>
                      <a:lnTo>
                        <a:pt x="15734" y="185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 name="Google Shape;1123;p51"/>
              <p:cNvSpPr/>
              <p:nvPr/>
            </p:nvSpPr>
            <p:spPr>
              <a:xfrm>
                <a:off x="2572895" y="1630240"/>
                <a:ext cx="4041000" cy="2454510"/>
              </a:xfrm>
              <a:custGeom>
                <a:avLst/>
                <a:gdLst/>
                <a:ahLst/>
                <a:cxnLst/>
                <a:rect l="l" t="t" r="r" b="b"/>
                <a:pathLst>
                  <a:path w="15881" h="8682" fill="none" extrusionOk="0">
                    <a:moveTo>
                      <a:pt x="83" y="1"/>
                    </a:moveTo>
                    <a:cubicBezTo>
                      <a:pt x="83" y="2128"/>
                      <a:pt x="0" y="2128"/>
                      <a:pt x="0" y="4254"/>
                    </a:cubicBezTo>
                    <a:lnTo>
                      <a:pt x="0" y="8516"/>
                    </a:lnTo>
                    <a:cubicBezTo>
                      <a:pt x="0" y="8574"/>
                      <a:pt x="91" y="8541"/>
                      <a:pt x="149" y="8541"/>
                    </a:cubicBezTo>
                    <a:cubicBezTo>
                      <a:pt x="2085" y="8541"/>
                      <a:pt x="2085" y="8673"/>
                      <a:pt x="4030" y="8673"/>
                    </a:cubicBezTo>
                    <a:cubicBezTo>
                      <a:pt x="5967" y="8673"/>
                      <a:pt x="5967" y="8582"/>
                      <a:pt x="7911" y="8582"/>
                    </a:cubicBezTo>
                    <a:cubicBezTo>
                      <a:pt x="9848" y="8582"/>
                      <a:pt x="9848" y="8682"/>
                      <a:pt x="11784" y="8682"/>
                    </a:cubicBezTo>
                    <a:cubicBezTo>
                      <a:pt x="13729" y="8682"/>
                      <a:pt x="13729" y="8591"/>
                      <a:pt x="15665" y="8591"/>
                    </a:cubicBezTo>
                    <a:cubicBezTo>
                      <a:pt x="15723" y="8591"/>
                      <a:pt x="15748" y="8574"/>
                      <a:pt x="15748" y="8516"/>
                    </a:cubicBezTo>
                    <a:cubicBezTo>
                      <a:pt x="15748" y="6406"/>
                      <a:pt x="15872" y="6406"/>
                      <a:pt x="15881" y="4296"/>
                    </a:cubicBezTo>
                    <a:cubicBezTo>
                      <a:pt x="15881" y="2186"/>
                      <a:pt x="15789" y="2186"/>
                      <a:pt x="15789" y="75"/>
                    </a:cubicBez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4" name="Google Shape;1124;p51"/>
            <p:cNvSpPr/>
            <p:nvPr/>
          </p:nvSpPr>
          <p:spPr>
            <a:xfrm>
              <a:off x="2583327" y="1195014"/>
              <a:ext cx="4005376" cy="448391"/>
            </a:xfrm>
            <a:custGeom>
              <a:avLst/>
              <a:gdLst/>
              <a:ahLst/>
              <a:cxnLst/>
              <a:rect l="l" t="t" r="r" b="b"/>
              <a:pathLst>
                <a:path w="15741" h="1855" fill="none" extrusionOk="0">
                  <a:moveTo>
                    <a:pt x="15740" y="1854"/>
                  </a:moveTo>
                  <a:cubicBezTo>
                    <a:pt x="15409" y="1854"/>
                    <a:pt x="15136" y="1589"/>
                    <a:pt x="15128" y="1258"/>
                  </a:cubicBezTo>
                  <a:cubicBezTo>
                    <a:pt x="15128" y="1010"/>
                    <a:pt x="15277" y="779"/>
                    <a:pt x="15508" y="696"/>
                  </a:cubicBezTo>
                  <a:lnTo>
                    <a:pt x="15508" y="1"/>
                  </a:lnTo>
                  <a:lnTo>
                    <a:pt x="14416" y="1"/>
                  </a:lnTo>
                  <a:lnTo>
                    <a:pt x="14383" y="803"/>
                  </a:lnTo>
                  <a:cubicBezTo>
                    <a:pt x="14557" y="886"/>
                    <a:pt x="14664" y="1060"/>
                    <a:pt x="14673" y="1258"/>
                  </a:cubicBezTo>
                  <a:cubicBezTo>
                    <a:pt x="14673" y="1540"/>
                    <a:pt x="14449" y="1772"/>
                    <a:pt x="14168" y="1772"/>
                  </a:cubicBezTo>
                  <a:cubicBezTo>
                    <a:pt x="13878" y="1772"/>
                    <a:pt x="13655" y="1540"/>
                    <a:pt x="13647" y="1258"/>
                  </a:cubicBezTo>
                  <a:cubicBezTo>
                    <a:pt x="13647" y="1060"/>
                    <a:pt x="13754" y="878"/>
                    <a:pt x="13936" y="795"/>
                  </a:cubicBezTo>
                  <a:lnTo>
                    <a:pt x="13961" y="1"/>
                  </a:lnTo>
                  <a:lnTo>
                    <a:pt x="12827" y="1"/>
                  </a:lnTo>
                  <a:lnTo>
                    <a:pt x="12827" y="803"/>
                  </a:lnTo>
                  <a:cubicBezTo>
                    <a:pt x="12993" y="894"/>
                    <a:pt x="13100" y="1068"/>
                    <a:pt x="13100" y="1258"/>
                  </a:cubicBezTo>
                  <a:cubicBezTo>
                    <a:pt x="13109" y="1540"/>
                    <a:pt x="12877" y="1772"/>
                    <a:pt x="12596" y="1772"/>
                  </a:cubicBezTo>
                  <a:cubicBezTo>
                    <a:pt x="12306" y="1772"/>
                    <a:pt x="12074" y="1540"/>
                    <a:pt x="12066" y="1258"/>
                  </a:cubicBezTo>
                  <a:cubicBezTo>
                    <a:pt x="12066" y="1052"/>
                    <a:pt x="12182" y="861"/>
                    <a:pt x="12372" y="779"/>
                  </a:cubicBezTo>
                  <a:lnTo>
                    <a:pt x="12372" y="1"/>
                  </a:lnTo>
                  <a:lnTo>
                    <a:pt x="11247" y="1"/>
                  </a:lnTo>
                  <a:lnTo>
                    <a:pt x="11263" y="795"/>
                  </a:lnTo>
                  <a:cubicBezTo>
                    <a:pt x="11437" y="886"/>
                    <a:pt x="11545" y="1060"/>
                    <a:pt x="11545" y="1258"/>
                  </a:cubicBezTo>
                  <a:cubicBezTo>
                    <a:pt x="11553" y="1548"/>
                    <a:pt x="11321" y="1788"/>
                    <a:pt x="11032" y="1788"/>
                  </a:cubicBezTo>
                  <a:cubicBezTo>
                    <a:pt x="10734" y="1780"/>
                    <a:pt x="10494" y="1548"/>
                    <a:pt x="10494" y="1258"/>
                  </a:cubicBezTo>
                  <a:cubicBezTo>
                    <a:pt x="10485" y="1043"/>
                    <a:pt x="10609" y="845"/>
                    <a:pt x="10816" y="762"/>
                  </a:cubicBezTo>
                  <a:lnTo>
                    <a:pt x="10800" y="1"/>
                  </a:lnTo>
                  <a:lnTo>
                    <a:pt x="9707" y="1"/>
                  </a:lnTo>
                  <a:lnTo>
                    <a:pt x="9674" y="745"/>
                  </a:lnTo>
                  <a:cubicBezTo>
                    <a:pt x="9873" y="836"/>
                    <a:pt x="9997" y="1035"/>
                    <a:pt x="10005" y="1258"/>
                  </a:cubicBezTo>
                  <a:cubicBezTo>
                    <a:pt x="10014" y="1565"/>
                    <a:pt x="9757" y="1821"/>
                    <a:pt x="9451" y="1821"/>
                  </a:cubicBezTo>
                  <a:cubicBezTo>
                    <a:pt x="9136" y="1821"/>
                    <a:pt x="8880" y="1573"/>
                    <a:pt x="8872" y="1258"/>
                  </a:cubicBezTo>
                  <a:cubicBezTo>
                    <a:pt x="8872" y="1027"/>
                    <a:pt x="9004" y="820"/>
                    <a:pt x="9219" y="737"/>
                  </a:cubicBezTo>
                  <a:lnTo>
                    <a:pt x="9252" y="1"/>
                  </a:lnTo>
                  <a:lnTo>
                    <a:pt x="8152" y="1"/>
                  </a:lnTo>
                  <a:lnTo>
                    <a:pt x="8085" y="795"/>
                  </a:lnTo>
                  <a:cubicBezTo>
                    <a:pt x="8259" y="886"/>
                    <a:pt x="8375" y="1060"/>
                    <a:pt x="8375" y="1258"/>
                  </a:cubicBezTo>
                  <a:cubicBezTo>
                    <a:pt x="8383" y="1540"/>
                    <a:pt x="8152" y="1772"/>
                    <a:pt x="7870" y="1763"/>
                  </a:cubicBezTo>
                  <a:cubicBezTo>
                    <a:pt x="7589" y="1763"/>
                    <a:pt x="7357" y="1540"/>
                    <a:pt x="7357" y="1258"/>
                  </a:cubicBezTo>
                  <a:cubicBezTo>
                    <a:pt x="7349" y="1060"/>
                    <a:pt x="7457" y="886"/>
                    <a:pt x="7630" y="795"/>
                  </a:cubicBezTo>
                  <a:lnTo>
                    <a:pt x="7697" y="1"/>
                  </a:lnTo>
                  <a:lnTo>
                    <a:pt x="6571" y="1"/>
                  </a:lnTo>
                  <a:lnTo>
                    <a:pt x="6521" y="762"/>
                  </a:lnTo>
                  <a:cubicBezTo>
                    <a:pt x="6720" y="853"/>
                    <a:pt x="6836" y="1043"/>
                    <a:pt x="6844" y="1258"/>
                  </a:cubicBezTo>
                  <a:cubicBezTo>
                    <a:pt x="6852" y="1556"/>
                    <a:pt x="6604" y="1805"/>
                    <a:pt x="6298" y="1805"/>
                  </a:cubicBezTo>
                  <a:cubicBezTo>
                    <a:pt x="6000" y="1805"/>
                    <a:pt x="5752" y="1565"/>
                    <a:pt x="5744" y="1258"/>
                  </a:cubicBezTo>
                  <a:cubicBezTo>
                    <a:pt x="5735" y="1035"/>
                    <a:pt x="5868" y="836"/>
                    <a:pt x="6066" y="754"/>
                  </a:cubicBezTo>
                  <a:lnTo>
                    <a:pt x="6116" y="1"/>
                  </a:lnTo>
                  <a:lnTo>
                    <a:pt x="4941" y="1"/>
                  </a:lnTo>
                  <a:lnTo>
                    <a:pt x="4974" y="795"/>
                  </a:lnTo>
                  <a:cubicBezTo>
                    <a:pt x="5139" y="886"/>
                    <a:pt x="5247" y="1068"/>
                    <a:pt x="5247" y="1258"/>
                  </a:cubicBezTo>
                  <a:cubicBezTo>
                    <a:pt x="5255" y="1548"/>
                    <a:pt x="5015" y="1796"/>
                    <a:pt x="4717" y="1796"/>
                  </a:cubicBezTo>
                  <a:cubicBezTo>
                    <a:pt x="4419" y="1796"/>
                    <a:pt x="4180" y="1556"/>
                    <a:pt x="4171" y="1258"/>
                  </a:cubicBezTo>
                  <a:cubicBezTo>
                    <a:pt x="4171" y="1035"/>
                    <a:pt x="4312" y="828"/>
                    <a:pt x="4519" y="754"/>
                  </a:cubicBezTo>
                  <a:lnTo>
                    <a:pt x="4486" y="1"/>
                  </a:lnTo>
                  <a:lnTo>
                    <a:pt x="3360" y="1"/>
                  </a:lnTo>
                  <a:lnTo>
                    <a:pt x="3410" y="795"/>
                  </a:lnTo>
                  <a:cubicBezTo>
                    <a:pt x="3575" y="894"/>
                    <a:pt x="3675" y="1068"/>
                    <a:pt x="3675" y="1258"/>
                  </a:cubicBezTo>
                  <a:cubicBezTo>
                    <a:pt x="3683" y="1556"/>
                    <a:pt x="3443" y="1796"/>
                    <a:pt x="3145" y="1796"/>
                  </a:cubicBezTo>
                  <a:cubicBezTo>
                    <a:pt x="2847" y="1796"/>
                    <a:pt x="2607" y="1556"/>
                    <a:pt x="2599" y="1258"/>
                  </a:cubicBezTo>
                  <a:cubicBezTo>
                    <a:pt x="2591" y="1027"/>
                    <a:pt x="2740" y="820"/>
                    <a:pt x="2955" y="745"/>
                  </a:cubicBezTo>
                  <a:lnTo>
                    <a:pt x="2905" y="1"/>
                  </a:lnTo>
                  <a:lnTo>
                    <a:pt x="1780" y="1"/>
                  </a:lnTo>
                  <a:lnTo>
                    <a:pt x="1838" y="737"/>
                  </a:lnTo>
                  <a:cubicBezTo>
                    <a:pt x="2028" y="845"/>
                    <a:pt x="2144" y="1043"/>
                    <a:pt x="2152" y="1258"/>
                  </a:cubicBezTo>
                  <a:cubicBezTo>
                    <a:pt x="2160" y="1581"/>
                    <a:pt x="1896" y="1854"/>
                    <a:pt x="1573" y="1846"/>
                  </a:cubicBezTo>
                  <a:cubicBezTo>
                    <a:pt x="1242" y="1846"/>
                    <a:pt x="977" y="1581"/>
                    <a:pt x="969" y="1258"/>
                  </a:cubicBezTo>
                  <a:cubicBezTo>
                    <a:pt x="960" y="994"/>
                    <a:pt x="1134" y="762"/>
                    <a:pt x="1382" y="696"/>
                  </a:cubicBezTo>
                  <a:lnTo>
                    <a:pt x="1325" y="1"/>
                  </a:lnTo>
                  <a:lnTo>
                    <a:pt x="249" y="1"/>
                  </a:lnTo>
                  <a:lnTo>
                    <a:pt x="249" y="812"/>
                  </a:lnTo>
                  <a:cubicBezTo>
                    <a:pt x="406" y="903"/>
                    <a:pt x="505" y="1076"/>
                    <a:pt x="505" y="1258"/>
                  </a:cubicBezTo>
                  <a:cubicBezTo>
                    <a:pt x="514" y="1540"/>
                    <a:pt x="282" y="1772"/>
                    <a:pt x="0" y="1772"/>
                  </a:cubicBez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51"/>
          <p:cNvGrpSpPr/>
          <p:nvPr/>
        </p:nvGrpSpPr>
        <p:grpSpPr>
          <a:xfrm>
            <a:off x="5050679" y="2423198"/>
            <a:ext cx="3436115" cy="2266520"/>
            <a:chOff x="5189800" y="1733703"/>
            <a:chExt cx="3185147" cy="2405531"/>
          </a:xfrm>
        </p:grpSpPr>
        <p:grpSp>
          <p:nvGrpSpPr>
            <p:cNvPr id="1126" name="Google Shape;1126;p51"/>
            <p:cNvGrpSpPr/>
            <p:nvPr/>
          </p:nvGrpSpPr>
          <p:grpSpPr>
            <a:xfrm flipH="1">
              <a:off x="5189800" y="1733703"/>
              <a:ext cx="3151159" cy="2376679"/>
              <a:chOff x="2518750" y="1164350"/>
              <a:chExt cx="4042020" cy="2885370"/>
            </a:xfrm>
          </p:grpSpPr>
          <p:sp>
            <p:nvSpPr>
              <p:cNvPr id="1127" name="Google Shape;1127;p51"/>
              <p:cNvSpPr/>
              <p:nvPr/>
            </p:nvSpPr>
            <p:spPr>
              <a:xfrm rot="-1452">
                <a:off x="2519260" y="1573629"/>
                <a:ext cx="4041000" cy="2475238"/>
              </a:xfrm>
              <a:custGeom>
                <a:avLst/>
                <a:gdLst/>
                <a:ahLst/>
                <a:cxnLst/>
                <a:rect l="l" t="t" r="r" b="b"/>
                <a:pathLst>
                  <a:path w="15881" h="8682" extrusionOk="0">
                    <a:moveTo>
                      <a:pt x="83" y="1"/>
                    </a:moveTo>
                    <a:cubicBezTo>
                      <a:pt x="83" y="2128"/>
                      <a:pt x="0" y="2128"/>
                      <a:pt x="0" y="4254"/>
                    </a:cubicBezTo>
                    <a:lnTo>
                      <a:pt x="0" y="8516"/>
                    </a:lnTo>
                    <a:cubicBezTo>
                      <a:pt x="0" y="8543"/>
                      <a:pt x="20" y="8550"/>
                      <a:pt x="47" y="8550"/>
                    </a:cubicBezTo>
                    <a:cubicBezTo>
                      <a:pt x="78" y="8550"/>
                      <a:pt x="118" y="8541"/>
                      <a:pt x="149" y="8541"/>
                    </a:cubicBezTo>
                    <a:cubicBezTo>
                      <a:pt x="2085" y="8541"/>
                      <a:pt x="2085" y="8673"/>
                      <a:pt x="4030" y="8673"/>
                    </a:cubicBezTo>
                    <a:cubicBezTo>
                      <a:pt x="5967" y="8673"/>
                      <a:pt x="5967" y="8582"/>
                      <a:pt x="7911" y="8582"/>
                    </a:cubicBezTo>
                    <a:cubicBezTo>
                      <a:pt x="9848" y="8582"/>
                      <a:pt x="9848" y="8682"/>
                      <a:pt x="11784" y="8682"/>
                    </a:cubicBezTo>
                    <a:cubicBezTo>
                      <a:pt x="13729" y="8682"/>
                      <a:pt x="13729" y="8591"/>
                      <a:pt x="15665" y="8591"/>
                    </a:cubicBezTo>
                    <a:cubicBezTo>
                      <a:pt x="15723" y="8591"/>
                      <a:pt x="15748" y="8574"/>
                      <a:pt x="15748" y="8516"/>
                    </a:cubicBezTo>
                    <a:cubicBezTo>
                      <a:pt x="15748" y="6406"/>
                      <a:pt x="15872" y="6406"/>
                      <a:pt x="15881" y="4296"/>
                    </a:cubicBezTo>
                    <a:cubicBezTo>
                      <a:pt x="15881" y="2186"/>
                      <a:pt x="15789" y="2186"/>
                      <a:pt x="15789" y="75"/>
                    </a:cubicBezTo>
                    <a:lnTo>
                      <a:pt x="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1"/>
              <p:cNvSpPr/>
              <p:nvPr/>
            </p:nvSpPr>
            <p:spPr>
              <a:xfrm>
                <a:off x="2529707" y="1164350"/>
                <a:ext cx="4005376" cy="448391"/>
              </a:xfrm>
              <a:custGeom>
                <a:avLst/>
                <a:gdLst/>
                <a:ahLst/>
                <a:cxnLst/>
                <a:rect l="l" t="t" r="r" b="b"/>
                <a:pathLst>
                  <a:path w="15741" h="1855" extrusionOk="0">
                    <a:moveTo>
                      <a:pt x="249" y="1"/>
                    </a:moveTo>
                    <a:lnTo>
                      <a:pt x="249" y="812"/>
                    </a:lnTo>
                    <a:cubicBezTo>
                      <a:pt x="406" y="903"/>
                      <a:pt x="505" y="1076"/>
                      <a:pt x="505" y="1258"/>
                    </a:cubicBezTo>
                    <a:cubicBezTo>
                      <a:pt x="514" y="1540"/>
                      <a:pt x="282" y="1772"/>
                      <a:pt x="0" y="1772"/>
                    </a:cubicBezTo>
                    <a:lnTo>
                      <a:pt x="1294" y="1778"/>
                    </a:lnTo>
                    <a:lnTo>
                      <a:pt x="1294" y="1778"/>
                    </a:lnTo>
                    <a:cubicBezTo>
                      <a:pt x="1104" y="1680"/>
                      <a:pt x="974" y="1483"/>
                      <a:pt x="969" y="1258"/>
                    </a:cubicBezTo>
                    <a:cubicBezTo>
                      <a:pt x="960" y="994"/>
                      <a:pt x="1134" y="762"/>
                      <a:pt x="1382" y="696"/>
                    </a:cubicBezTo>
                    <a:lnTo>
                      <a:pt x="1325" y="1"/>
                    </a:lnTo>
                    <a:close/>
                    <a:moveTo>
                      <a:pt x="1780" y="1"/>
                    </a:moveTo>
                    <a:lnTo>
                      <a:pt x="1838" y="737"/>
                    </a:lnTo>
                    <a:cubicBezTo>
                      <a:pt x="2028" y="845"/>
                      <a:pt x="2144" y="1043"/>
                      <a:pt x="2152" y="1258"/>
                    </a:cubicBezTo>
                    <a:cubicBezTo>
                      <a:pt x="2158" y="1482"/>
                      <a:pt x="2032" y="1683"/>
                      <a:pt x="1847" y="1781"/>
                    </a:cubicBezTo>
                    <a:lnTo>
                      <a:pt x="1847" y="1781"/>
                    </a:lnTo>
                    <a:lnTo>
                      <a:pt x="3047" y="1788"/>
                    </a:lnTo>
                    <a:lnTo>
                      <a:pt x="3047" y="1788"/>
                    </a:lnTo>
                    <a:cubicBezTo>
                      <a:pt x="2796" y="1742"/>
                      <a:pt x="2606" y="1523"/>
                      <a:pt x="2599" y="1258"/>
                    </a:cubicBezTo>
                    <a:cubicBezTo>
                      <a:pt x="2591" y="1027"/>
                      <a:pt x="2740" y="820"/>
                      <a:pt x="2955" y="745"/>
                    </a:cubicBezTo>
                    <a:lnTo>
                      <a:pt x="2905" y="1"/>
                    </a:lnTo>
                    <a:close/>
                    <a:moveTo>
                      <a:pt x="3360" y="1"/>
                    </a:moveTo>
                    <a:lnTo>
                      <a:pt x="3410" y="795"/>
                    </a:lnTo>
                    <a:cubicBezTo>
                      <a:pt x="3575" y="894"/>
                      <a:pt x="3675" y="1068"/>
                      <a:pt x="3675" y="1258"/>
                    </a:cubicBezTo>
                    <a:cubicBezTo>
                      <a:pt x="3682" y="1525"/>
                      <a:pt x="3491" y="1745"/>
                      <a:pt x="3237" y="1789"/>
                    </a:cubicBezTo>
                    <a:lnTo>
                      <a:pt x="3237" y="1789"/>
                    </a:lnTo>
                    <a:lnTo>
                      <a:pt x="4708" y="1796"/>
                    </a:lnTo>
                    <a:lnTo>
                      <a:pt x="4708" y="1796"/>
                    </a:lnTo>
                    <a:cubicBezTo>
                      <a:pt x="4415" y="1792"/>
                      <a:pt x="4179" y="1553"/>
                      <a:pt x="4171" y="1258"/>
                    </a:cubicBezTo>
                    <a:cubicBezTo>
                      <a:pt x="4171" y="1035"/>
                      <a:pt x="4312" y="828"/>
                      <a:pt x="4519" y="754"/>
                    </a:cubicBezTo>
                    <a:lnTo>
                      <a:pt x="4486" y="1"/>
                    </a:lnTo>
                    <a:close/>
                    <a:moveTo>
                      <a:pt x="3047" y="1788"/>
                    </a:moveTo>
                    <a:cubicBezTo>
                      <a:pt x="3079" y="1793"/>
                      <a:pt x="3112" y="1796"/>
                      <a:pt x="3145" y="1796"/>
                    </a:cubicBezTo>
                    <a:cubicBezTo>
                      <a:pt x="3177" y="1796"/>
                      <a:pt x="3207" y="1794"/>
                      <a:pt x="3237" y="1789"/>
                    </a:cubicBezTo>
                    <a:lnTo>
                      <a:pt x="3237" y="1789"/>
                    </a:lnTo>
                    <a:lnTo>
                      <a:pt x="3047" y="1788"/>
                    </a:lnTo>
                    <a:close/>
                    <a:moveTo>
                      <a:pt x="4708" y="1796"/>
                    </a:moveTo>
                    <a:cubicBezTo>
                      <a:pt x="4711" y="1796"/>
                      <a:pt x="4714" y="1796"/>
                      <a:pt x="4717" y="1796"/>
                    </a:cubicBezTo>
                    <a:cubicBezTo>
                      <a:pt x="4718" y="1796"/>
                      <a:pt x="4720" y="1796"/>
                      <a:pt x="4721" y="1796"/>
                    </a:cubicBezTo>
                    <a:lnTo>
                      <a:pt x="4721" y="1796"/>
                    </a:lnTo>
                    <a:lnTo>
                      <a:pt x="4708" y="1796"/>
                    </a:lnTo>
                    <a:close/>
                    <a:moveTo>
                      <a:pt x="1294" y="1778"/>
                    </a:moveTo>
                    <a:lnTo>
                      <a:pt x="1294" y="1778"/>
                    </a:lnTo>
                    <a:cubicBezTo>
                      <a:pt x="1378" y="1822"/>
                      <a:pt x="1472" y="1846"/>
                      <a:pt x="1573" y="1846"/>
                    </a:cubicBezTo>
                    <a:cubicBezTo>
                      <a:pt x="1578" y="1846"/>
                      <a:pt x="1582" y="1846"/>
                      <a:pt x="1587" y="1846"/>
                    </a:cubicBezTo>
                    <a:cubicBezTo>
                      <a:pt x="1680" y="1846"/>
                      <a:pt x="1769" y="1823"/>
                      <a:pt x="1847" y="1781"/>
                    </a:cubicBezTo>
                    <a:lnTo>
                      <a:pt x="1847" y="1781"/>
                    </a:lnTo>
                    <a:lnTo>
                      <a:pt x="1294" y="1778"/>
                    </a:lnTo>
                    <a:close/>
                    <a:moveTo>
                      <a:pt x="4941" y="1"/>
                    </a:moveTo>
                    <a:lnTo>
                      <a:pt x="4974" y="795"/>
                    </a:lnTo>
                    <a:cubicBezTo>
                      <a:pt x="5139" y="886"/>
                      <a:pt x="5247" y="1068"/>
                      <a:pt x="5247" y="1258"/>
                    </a:cubicBezTo>
                    <a:cubicBezTo>
                      <a:pt x="5255" y="1547"/>
                      <a:pt x="5017" y="1795"/>
                      <a:pt x="4721" y="1796"/>
                    </a:cubicBezTo>
                    <a:lnTo>
                      <a:pt x="4721" y="1796"/>
                    </a:lnTo>
                    <a:lnTo>
                      <a:pt x="15734" y="1854"/>
                    </a:lnTo>
                    <a:lnTo>
                      <a:pt x="15734" y="1854"/>
                    </a:lnTo>
                    <a:cubicBezTo>
                      <a:pt x="15406" y="1851"/>
                      <a:pt x="15136" y="1587"/>
                      <a:pt x="15128" y="1258"/>
                    </a:cubicBezTo>
                    <a:cubicBezTo>
                      <a:pt x="15128" y="1010"/>
                      <a:pt x="15277" y="779"/>
                      <a:pt x="15508" y="696"/>
                    </a:cubicBezTo>
                    <a:lnTo>
                      <a:pt x="15508" y="1"/>
                    </a:lnTo>
                    <a:lnTo>
                      <a:pt x="14416" y="1"/>
                    </a:lnTo>
                    <a:lnTo>
                      <a:pt x="14383" y="803"/>
                    </a:lnTo>
                    <a:cubicBezTo>
                      <a:pt x="14557" y="886"/>
                      <a:pt x="14664" y="1060"/>
                      <a:pt x="14673" y="1258"/>
                    </a:cubicBezTo>
                    <a:cubicBezTo>
                      <a:pt x="14673" y="1540"/>
                      <a:pt x="14449" y="1772"/>
                      <a:pt x="14168" y="1772"/>
                    </a:cubicBezTo>
                    <a:cubicBezTo>
                      <a:pt x="13878" y="1772"/>
                      <a:pt x="13655" y="1540"/>
                      <a:pt x="13647" y="1258"/>
                    </a:cubicBezTo>
                    <a:cubicBezTo>
                      <a:pt x="13647" y="1060"/>
                      <a:pt x="13754" y="878"/>
                      <a:pt x="13936" y="795"/>
                    </a:cubicBezTo>
                    <a:lnTo>
                      <a:pt x="13961" y="1"/>
                    </a:lnTo>
                    <a:lnTo>
                      <a:pt x="12827" y="1"/>
                    </a:lnTo>
                    <a:lnTo>
                      <a:pt x="12827" y="803"/>
                    </a:lnTo>
                    <a:cubicBezTo>
                      <a:pt x="12993" y="894"/>
                      <a:pt x="13100" y="1068"/>
                      <a:pt x="13100" y="1258"/>
                    </a:cubicBezTo>
                    <a:cubicBezTo>
                      <a:pt x="13109" y="1540"/>
                      <a:pt x="12877" y="1772"/>
                      <a:pt x="12596" y="1772"/>
                    </a:cubicBezTo>
                    <a:cubicBezTo>
                      <a:pt x="12306" y="1772"/>
                      <a:pt x="12074" y="1540"/>
                      <a:pt x="12066" y="1258"/>
                    </a:cubicBezTo>
                    <a:cubicBezTo>
                      <a:pt x="12066" y="1052"/>
                      <a:pt x="12182" y="861"/>
                      <a:pt x="12372" y="779"/>
                    </a:cubicBezTo>
                    <a:lnTo>
                      <a:pt x="12372" y="1"/>
                    </a:lnTo>
                    <a:lnTo>
                      <a:pt x="11247" y="1"/>
                    </a:lnTo>
                    <a:lnTo>
                      <a:pt x="11263" y="795"/>
                    </a:lnTo>
                    <a:cubicBezTo>
                      <a:pt x="11437" y="886"/>
                      <a:pt x="11545" y="1060"/>
                      <a:pt x="11545" y="1258"/>
                    </a:cubicBezTo>
                    <a:cubicBezTo>
                      <a:pt x="11553" y="1548"/>
                      <a:pt x="11321" y="1788"/>
                      <a:pt x="11032" y="1788"/>
                    </a:cubicBezTo>
                    <a:cubicBezTo>
                      <a:pt x="10734" y="1780"/>
                      <a:pt x="10494" y="1548"/>
                      <a:pt x="10494" y="1258"/>
                    </a:cubicBezTo>
                    <a:cubicBezTo>
                      <a:pt x="10485" y="1043"/>
                      <a:pt x="10609" y="845"/>
                      <a:pt x="10816" y="762"/>
                    </a:cubicBezTo>
                    <a:lnTo>
                      <a:pt x="10800" y="1"/>
                    </a:lnTo>
                    <a:lnTo>
                      <a:pt x="9707" y="1"/>
                    </a:lnTo>
                    <a:lnTo>
                      <a:pt x="9674" y="745"/>
                    </a:lnTo>
                    <a:cubicBezTo>
                      <a:pt x="9873" y="836"/>
                      <a:pt x="9997" y="1035"/>
                      <a:pt x="10005" y="1258"/>
                    </a:cubicBezTo>
                    <a:cubicBezTo>
                      <a:pt x="10014" y="1565"/>
                      <a:pt x="9757" y="1821"/>
                      <a:pt x="9451" y="1821"/>
                    </a:cubicBezTo>
                    <a:cubicBezTo>
                      <a:pt x="9136" y="1821"/>
                      <a:pt x="8880" y="1573"/>
                      <a:pt x="8872" y="1258"/>
                    </a:cubicBezTo>
                    <a:cubicBezTo>
                      <a:pt x="8872" y="1027"/>
                      <a:pt x="9004" y="820"/>
                      <a:pt x="9219" y="737"/>
                    </a:cubicBezTo>
                    <a:lnTo>
                      <a:pt x="9252" y="1"/>
                    </a:lnTo>
                    <a:lnTo>
                      <a:pt x="8152" y="1"/>
                    </a:lnTo>
                    <a:lnTo>
                      <a:pt x="8085" y="795"/>
                    </a:lnTo>
                    <a:cubicBezTo>
                      <a:pt x="8259" y="886"/>
                      <a:pt x="8375" y="1060"/>
                      <a:pt x="8375" y="1258"/>
                    </a:cubicBezTo>
                    <a:cubicBezTo>
                      <a:pt x="8383" y="1535"/>
                      <a:pt x="8160" y="1763"/>
                      <a:pt x="7885" y="1763"/>
                    </a:cubicBezTo>
                    <a:cubicBezTo>
                      <a:pt x="7880" y="1763"/>
                      <a:pt x="7875" y="1763"/>
                      <a:pt x="7870" y="1763"/>
                    </a:cubicBezTo>
                    <a:cubicBezTo>
                      <a:pt x="7589" y="1763"/>
                      <a:pt x="7357" y="1540"/>
                      <a:pt x="7357" y="1258"/>
                    </a:cubicBezTo>
                    <a:cubicBezTo>
                      <a:pt x="7349" y="1060"/>
                      <a:pt x="7457" y="886"/>
                      <a:pt x="7630" y="795"/>
                    </a:cubicBezTo>
                    <a:lnTo>
                      <a:pt x="7697" y="1"/>
                    </a:lnTo>
                    <a:lnTo>
                      <a:pt x="6571" y="1"/>
                    </a:lnTo>
                    <a:lnTo>
                      <a:pt x="6521" y="762"/>
                    </a:lnTo>
                    <a:cubicBezTo>
                      <a:pt x="6720" y="853"/>
                      <a:pt x="6836" y="1043"/>
                      <a:pt x="6844" y="1258"/>
                    </a:cubicBezTo>
                    <a:cubicBezTo>
                      <a:pt x="6852" y="1556"/>
                      <a:pt x="6604" y="1805"/>
                      <a:pt x="6298" y="1805"/>
                    </a:cubicBezTo>
                    <a:cubicBezTo>
                      <a:pt x="6000" y="1805"/>
                      <a:pt x="5752" y="1565"/>
                      <a:pt x="5744" y="1258"/>
                    </a:cubicBezTo>
                    <a:cubicBezTo>
                      <a:pt x="5735" y="1035"/>
                      <a:pt x="5868" y="836"/>
                      <a:pt x="6066" y="754"/>
                    </a:cubicBezTo>
                    <a:lnTo>
                      <a:pt x="6116" y="1"/>
                    </a:lnTo>
                    <a:close/>
                    <a:moveTo>
                      <a:pt x="15734" y="1854"/>
                    </a:moveTo>
                    <a:cubicBezTo>
                      <a:pt x="15736" y="1854"/>
                      <a:pt x="15738" y="1854"/>
                      <a:pt x="15740" y="1854"/>
                    </a:cubicBezTo>
                    <a:lnTo>
                      <a:pt x="15734" y="185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9" name="Google Shape;1129;p51"/>
            <p:cNvSpPr/>
            <p:nvPr/>
          </p:nvSpPr>
          <p:spPr>
            <a:xfrm flipH="1">
              <a:off x="5224594" y="2117457"/>
              <a:ext cx="3150354" cy="2021777"/>
            </a:xfrm>
            <a:custGeom>
              <a:avLst/>
              <a:gdLst/>
              <a:ahLst/>
              <a:cxnLst/>
              <a:rect l="l" t="t" r="r" b="b"/>
              <a:pathLst>
                <a:path w="15881" h="8682" fill="none" extrusionOk="0">
                  <a:moveTo>
                    <a:pt x="83" y="1"/>
                  </a:moveTo>
                  <a:cubicBezTo>
                    <a:pt x="83" y="2128"/>
                    <a:pt x="0" y="2128"/>
                    <a:pt x="0" y="4254"/>
                  </a:cubicBezTo>
                  <a:lnTo>
                    <a:pt x="0" y="8516"/>
                  </a:lnTo>
                  <a:cubicBezTo>
                    <a:pt x="0" y="8574"/>
                    <a:pt x="91" y="8541"/>
                    <a:pt x="149" y="8541"/>
                  </a:cubicBezTo>
                  <a:cubicBezTo>
                    <a:pt x="2085" y="8541"/>
                    <a:pt x="2085" y="8673"/>
                    <a:pt x="4030" y="8673"/>
                  </a:cubicBezTo>
                  <a:cubicBezTo>
                    <a:pt x="5967" y="8673"/>
                    <a:pt x="5967" y="8582"/>
                    <a:pt x="7911" y="8582"/>
                  </a:cubicBezTo>
                  <a:cubicBezTo>
                    <a:pt x="9848" y="8582"/>
                    <a:pt x="9848" y="8682"/>
                    <a:pt x="11784" y="8682"/>
                  </a:cubicBezTo>
                  <a:cubicBezTo>
                    <a:pt x="13729" y="8682"/>
                    <a:pt x="13729" y="8591"/>
                    <a:pt x="15665" y="8591"/>
                  </a:cubicBezTo>
                  <a:cubicBezTo>
                    <a:pt x="15723" y="8591"/>
                    <a:pt x="15748" y="8574"/>
                    <a:pt x="15748" y="8516"/>
                  </a:cubicBezTo>
                  <a:cubicBezTo>
                    <a:pt x="15748" y="6406"/>
                    <a:pt x="15872" y="6406"/>
                    <a:pt x="15881" y="4296"/>
                  </a:cubicBezTo>
                  <a:cubicBezTo>
                    <a:pt x="15881" y="2186"/>
                    <a:pt x="15789" y="2186"/>
                    <a:pt x="15789" y="75"/>
                  </a:cubicBez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1"/>
            <p:cNvSpPr/>
            <p:nvPr/>
          </p:nvSpPr>
          <p:spPr>
            <a:xfrm flipH="1">
              <a:off x="5244233" y="1758961"/>
              <a:ext cx="3122582" cy="369340"/>
            </a:xfrm>
            <a:custGeom>
              <a:avLst/>
              <a:gdLst/>
              <a:ahLst/>
              <a:cxnLst/>
              <a:rect l="l" t="t" r="r" b="b"/>
              <a:pathLst>
                <a:path w="15741" h="1855" fill="none" extrusionOk="0">
                  <a:moveTo>
                    <a:pt x="15740" y="1854"/>
                  </a:moveTo>
                  <a:cubicBezTo>
                    <a:pt x="15409" y="1854"/>
                    <a:pt x="15136" y="1589"/>
                    <a:pt x="15128" y="1258"/>
                  </a:cubicBezTo>
                  <a:cubicBezTo>
                    <a:pt x="15128" y="1010"/>
                    <a:pt x="15277" y="779"/>
                    <a:pt x="15508" y="696"/>
                  </a:cubicBezTo>
                  <a:lnTo>
                    <a:pt x="15508" y="1"/>
                  </a:lnTo>
                  <a:lnTo>
                    <a:pt x="14416" y="1"/>
                  </a:lnTo>
                  <a:lnTo>
                    <a:pt x="14383" y="803"/>
                  </a:lnTo>
                  <a:cubicBezTo>
                    <a:pt x="14557" y="886"/>
                    <a:pt x="14664" y="1060"/>
                    <a:pt x="14673" y="1258"/>
                  </a:cubicBezTo>
                  <a:cubicBezTo>
                    <a:pt x="14673" y="1540"/>
                    <a:pt x="14449" y="1772"/>
                    <a:pt x="14168" y="1772"/>
                  </a:cubicBezTo>
                  <a:cubicBezTo>
                    <a:pt x="13878" y="1772"/>
                    <a:pt x="13655" y="1540"/>
                    <a:pt x="13647" y="1258"/>
                  </a:cubicBezTo>
                  <a:cubicBezTo>
                    <a:pt x="13647" y="1060"/>
                    <a:pt x="13754" y="878"/>
                    <a:pt x="13936" y="795"/>
                  </a:cubicBezTo>
                  <a:lnTo>
                    <a:pt x="13961" y="1"/>
                  </a:lnTo>
                  <a:lnTo>
                    <a:pt x="12827" y="1"/>
                  </a:lnTo>
                  <a:lnTo>
                    <a:pt x="12827" y="803"/>
                  </a:lnTo>
                  <a:cubicBezTo>
                    <a:pt x="12993" y="894"/>
                    <a:pt x="13100" y="1068"/>
                    <a:pt x="13100" y="1258"/>
                  </a:cubicBezTo>
                  <a:cubicBezTo>
                    <a:pt x="13109" y="1540"/>
                    <a:pt x="12877" y="1772"/>
                    <a:pt x="12596" y="1772"/>
                  </a:cubicBezTo>
                  <a:cubicBezTo>
                    <a:pt x="12306" y="1772"/>
                    <a:pt x="12074" y="1540"/>
                    <a:pt x="12066" y="1258"/>
                  </a:cubicBezTo>
                  <a:cubicBezTo>
                    <a:pt x="12066" y="1052"/>
                    <a:pt x="12182" y="861"/>
                    <a:pt x="12372" y="779"/>
                  </a:cubicBezTo>
                  <a:lnTo>
                    <a:pt x="12372" y="1"/>
                  </a:lnTo>
                  <a:lnTo>
                    <a:pt x="11247" y="1"/>
                  </a:lnTo>
                  <a:lnTo>
                    <a:pt x="11263" y="795"/>
                  </a:lnTo>
                  <a:cubicBezTo>
                    <a:pt x="11437" y="886"/>
                    <a:pt x="11545" y="1060"/>
                    <a:pt x="11545" y="1258"/>
                  </a:cubicBezTo>
                  <a:cubicBezTo>
                    <a:pt x="11553" y="1548"/>
                    <a:pt x="11321" y="1788"/>
                    <a:pt x="11032" y="1788"/>
                  </a:cubicBezTo>
                  <a:cubicBezTo>
                    <a:pt x="10734" y="1780"/>
                    <a:pt x="10494" y="1548"/>
                    <a:pt x="10494" y="1258"/>
                  </a:cubicBezTo>
                  <a:cubicBezTo>
                    <a:pt x="10485" y="1043"/>
                    <a:pt x="10609" y="845"/>
                    <a:pt x="10816" y="762"/>
                  </a:cubicBezTo>
                  <a:lnTo>
                    <a:pt x="10800" y="1"/>
                  </a:lnTo>
                  <a:lnTo>
                    <a:pt x="9707" y="1"/>
                  </a:lnTo>
                  <a:lnTo>
                    <a:pt x="9674" y="745"/>
                  </a:lnTo>
                  <a:cubicBezTo>
                    <a:pt x="9873" y="836"/>
                    <a:pt x="9997" y="1035"/>
                    <a:pt x="10005" y="1258"/>
                  </a:cubicBezTo>
                  <a:cubicBezTo>
                    <a:pt x="10014" y="1565"/>
                    <a:pt x="9757" y="1821"/>
                    <a:pt x="9451" y="1821"/>
                  </a:cubicBezTo>
                  <a:cubicBezTo>
                    <a:pt x="9136" y="1821"/>
                    <a:pt x="8880" y="1573"/>
                    <a:pt x="8872" y="1258"/>
                  </a:cubicBezTo>
                  <a:cubicBezTo>
                    <a:pt x="8872" y="1027"/>
                    <a:pt x="9004" y="820"/>
                    <a:pt x="9219" y="737"/>
                  </a:cubicBezTo>
                  <a:lnTo>
                    <a:pt x="9252" y="1"/>
                  </a:lnTo>
                  <a:lnTo>
                    <a:pt x="8152" y="1"/>
                  </a:lnTo>
                  <a:lnTo>
                    <a:pt x="8085" y="795"/>
                  </a:lnTo>
                  <a:cubicBezTo>
                    <a:pt x="8259" y="886"/>
                    <a:pt x="8375" y="1060"/>
                    <a:pt x="8375" y="1258"/>
                  </a:cubicBezTo>
                  <a:cubicBezTo>
                    <a:pt x="8383" y="1540"/>
                    <a:pt x="8152" y="1772"/>
                    <a:pt x="7870" y="1763"/>
                  </a:cubicBezTo>
                  <a:cubicBezTo>
                    <a:pt x="7589" y="1763"/>
                    <a:pt x="7357" y="1540"/>
                    <a:pt x="7357" y="1258"/>
                  </a:cubicBezTo>
                  <a:cubicBezTo>
                    <a:pt x="7349" y="1060"/>
                    <a:pt x="7457" y="886"/>
                    <a:pt x="7630" y="795"/>
                  </a:cubicBezTo>
                  <a:lnTo>
                    <a:pt x="7697" y="1"/>
                  </a:lnTo>
                  <a:lnTo>
                    <a:pt x="6571" y="1"/>
                  </a:lnTo>
                  <a:lnTo>
                    <a:pt x="6521" y="762"/>
                  </a:lnTo>
                  <a:cubicBezTo>
                    <a:pt x="6720" y="853"/>
                    <a:pt x="6836" y="1043"/>
                    <a:pt x="6844" y="1258"/>
                  </a:cubicBezTo>
                  <a:cubicBezTo>
                    <a:pt x="6852" y="1556"/>
                    <a:pt x="6604" y="1805"/>
                    <a:pt x="6298" y="1805"/>
                  </a:cubicBezTo>
                  <a:cubicBezTo>
                    <a:pt x="6000" y="1805"/>
                    <a:pt x="5752" y="1565"/>
                    <a:pt x="5744" y="1258"/>
                  </a:cubicBezTo>
                  <a:cubicBezTo>
                    <a:pt x="5735" y="1035"/>
                    <a:pt x="5868" y="836"/>
                    <a:pt x="6066" y="754"/>
                  </a:cubicBezTo>
                  <a:lnTo>
                    <a:pt x="6116" y="1"/>
                  </a:lnTo>
                  <a:lnTo>
                    <a:pt x="4941" y="1"/>
                  </a:lnTo>
                  <a:lnTo>
                    <a:pt x="4974" y="795"/>
                  </a:lnTo>
                  <a:cubicBezTo>
                    <a:pt x="5139" y="886"/>
                    <a:pt x="5247" y="1068"/>
                    <a:pt x="5247" y="1258"/>
                  </a:cubicBezTo>
                  <a:cubicBezTo>
                    <a:pt x="5255" y="1548"/>
                    <a:pt x="5015" y="1796"/>
                    <a:pt x="4717" y="1796"/>
                  </a:cubicBezTo>
                  <a:cubicBezTo>
                    <a:pt x="4419" y="1796"/>
                    <a:pt x="4180" y="1556"/>
                    <a:pt x="4171" y="1258"/>
                  </a:cubicBezTo>
                  <a:cubicBezTo>
                    <a:pt x="4171" y="1035"/>
                    <a:pt x="4312" y="828"/>
                    <a:pt x="4519" y="754"/>
                  </a:cubicBezTo>
                  <a:lnTo>
                    <a:pt x="4486" y="1"/>
                  </a:lnTo>
                  <a:lnTo>
                    <a:pt x="3360" y="1"/>
                  </a:lnTo>
                  <a:lnTo>
                    <a:pt x="3410" y="795"/>
                  </a:lnTo>
                  <a:cubicBezTo>
                    <a:pt x="3575" y="894"/>
                    <a:pt x="3675" y="1068"/>
                    <a:pt x="3675" y="1258"/>
                  </a:cubicBezTo>
                  <a:cubicBezTo>
                    <a:pt x="3683" y="1556"/>
                    <a:pt x="3443" y="1796"/>
                    <a:pt x="3145" y="1796"/>
                  </a:cubicBezTo>
                  <a:cubicBezTo>
                    <a:pt x="2847" y="1796"/>
                    <a:pt x="2607" y="1556"/>
                    <a:pt x="2599" y="1258"/>
                  </a:cubicBezTo>
                  <a:cubicBezTo>
                    <a:pt x="2591" y="1027"/>
                    <a:pt x="2740" y="820"/>
                    <a:pt x="2955" y="745"/>
                  </a:cubicBezTo>
                  <a:lnTo>
                    <a:pt x="2905" y="1"/>
                  </a:lnTo>
                  <a:lnTo>
                    <a:pt x="1780" y="1"/>
                  </a:lnTo>
                  <a:lnTo>
                    <a:pt x="1838" y="737"/>
                  </a:lnTo>
                  <a:cubicBezTo>
                    <a:pt x="2028" y="845"/>
                    <a:pt x="2144" y="1043"/>
                    <a:pt x="2152" y="1258"/>
                  </a:cubicBezTo>
                  <a:cubicBezTo>
                    <a:pt x="2160" y="1581"/>
                    <a:pt x="1896" y="1854"/>
                    <a:pt x="1573" y="1846"/>
                  </a:cubicBezTo>
                  <a:cubicBezTo>
                    <a:pt x="1242" y="1846"/>
                    <a:pt x="977" y="1581"/>
                    <a:pt x="969" y="1258"/>
                  </a:cubicBezTo>
                  <a:cubicBezTo>
                    <a:pt x="960" y="994"/>
                    <a:pt x="1134" y="762"/>
                    <a:pt x="1382" y="696"/>
                  </a:cubicBezTo>
                  <a:lnTo>
                    <a:pt x="1325" y="1"/>
                  </a:lnTo>
                  <a:lnTo>
                    <a:pt x="249" y="1"/>
                  </a:lnTo>
                  <a:lnTo>
                    <a:pt x="249" y="812"/>
                  </a:lnTo>
                  <a:cubicBezTo>
                    <a:pt x="406" y="903"/>
                    <a:pt x="505" y="1076"/>
                    <a:pt x="505" y="1258"/>
                  </a:cubicBezTo>
                  <a:cubicBezTo>
                    <a:pt x="514" y="1540"/>
                    <a:pt x="282" y="1772"/>
                    <a:pt x="0" y="1772"/>
                  </a:cubicBez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 name="Google Shape;1131;p51"/>
          <p:cNvSpPr txBox="1">
            <a:spLocks noGrp="1"/>
          </p:cNvSpPr>
          <p:nvPr>
            <p:ph type="subTitle" idx="3"/>
          </p:nvPr>
        </p:nvSpPr>
        <p:spPr>
          <a:xfrm>
            <a:off x="5238484" y="483477"/>
            <a:ext cx="3018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Uniformed Search</a:t>
            </a:r>
            <a:endParaRPr/>
          </a:p>
        </p:txBody>
      </p:sp>
      <p:sp>
        <p:nvSpPr>
          <p:cNvPr id="1132" name="Google Shape;1132;p51"/>
          <p:cNvSpPr txBox="1">
            <a:spLocks noGrp="1"/>
          </p:cNvSpPr>
          <p:nvPr>
            <p:ph type="subTitle" idx="4"/>
          </p:nvPr>
        </p:nvSpPr>
        <p:spPr>
          <a:xfrm>
            <a:off x="5283262" y="2764613"/>
            <a:ext cx="3018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Informed Search</a:t>
            </a:r>
            <a:endParaRPr/>
          </a:p>
        </p:txBody>
      </p:sp>
      <p:sp>
        <p:nvSpPr>
          <p:cNvPr id="1133" name="Google Shape;1133;p51"/>
          <p:cNvSpPr txBox="1">
            <a:spLocks noGrp="1"/>
          </p:cNvSpPr>
          <p:nvPr>
            <p:ph type="sldNum" idx="12"/>
          </p:nvPr>
        </p:nvSpPr>
        <p:spPr>
          <a:xfrm>
            <a:off x="499757" y="449291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6</a:t>
            </a:fld>
            <a:endParaRPr sz="3200"/>
          </a:p>
        </p:txBody>
      </p:sp>
      <p:sp>
        <p:nvSpPr>
          <p:cNvPr id="1135" name="Google Shape;1135;p51"/>
          <p:cNvSpPr txBox="1">
            <a:spLocks noGrp="1"/>
          </p:cNvSpPr>
          <p:nvPr>
            <p:ph type="body" idx="1"/>
          </p:nvPr>
        </p:nvSpPr>
        <p:spPr>
          <a:xfrm>
            <a:off x="5020773" y="3064319"/>
            <a:ext cx="3457248" cy="1502098"/>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en-US"/>
              <a:t>Nhận thức được cơ hội tốt nhất để tìm kiếm phần tử và đi theo hướng đó</a:t>
            </a:r>
            <a:endParaRPr/>
          </a:p>
          <a:p>
            <a:pPr marL="457200" lvl="0" indent="-330200" algn="l" rtl="0">
              <a:spcBef>
                <a:spcPts val="0"/>
              </a:spcBef>
              <a:spcAft>
                <a:spcPts val="0"/>
              </a:spcAft>
              <a:buSzPts val="1600"/>
              <a:buChar char="●"/>
            </a:pPr>
            <a:r>
              <a:rPr lang="en-US"/>
              <a:t>Kỹ thuật đó gọi là </a:t>
            </a:r>
            <a:r>
              <a:rPr lang="en-US" b="1"/>
              <a:t>Heuristics</a:t>
            </a:r>
            <a:endParaRPr b="1"/>
          </a:p>
          <a:p>
            <a:pPr marL="457200" lvl="0" indent="-330200" algn="l" rtl="0">
              <a:spcBef>
                <a:spcPts val="0"/>
              </a:spcBef>
              <a:spcAft>
                <a:spcPts val="0"/>
              </a:spcAft>
              <a:buSzPts val="1600"/>
              <a:buChar char="●"/>
            </a:pPr>
            <a:r>
              <a:rPr lang="en"/>
              <a:t>Là một kỹ thuật tìm kiếm </a:t>
            </a:r>
            <a:r>
              <a:rPr lang="en" b="1"/>
              <a:t>tối ưu</a:t>
            </a:r>
            <a:endParaRPr b="1"/>
          </a:p>
        </p:txBody>
      </p:sp>
      <p:sp>
        <p:nvSpPr>
          <p:cNvPr id="1136" name="Google Shape;1136;p51"/>
          <p:cNvSpPr txBox="1">
            <a:spLocks noGrp="1"/>
          </p:cNvSpPr>
          <p:nvPr>
            <p:ph type="body" idx="2"/>
          </p:nvPr>
        </p:nvSpPr>
        <p:spPr>
          <a:xfrm>
            <a:off x="4997757" y="848182"/>
            <a:ext cx="3498360" cy="1421681"/>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en-US"/>
              <a:t>Các giải thuật như Linear Search, Binary Search, BFS, DFS…</a:t>
            </a:r>
            <a:endParaRPr/>
          </a:p>
          <a:p>
            <a:pPr marL="457200" lvl="0" indent="-330200" algn="l" rtl="0">
              <a:spcBef>
                <a:spcPts val="0"/>
              </a:spcBef>
              <a:spcAft>
                <a:spcPts val="0"/>
              </a:spcAft>
              <a:buSzPts val="1600"/>
              <a:buChar char="●"/>
            </a:pPr>
            <a:r>
              <a:rPr lang="en"/>
              <a:t>Tìm kiếm mất thời gian vì chúng không biết phần tử tối nhất nằm ở đâu để đi</a:t>
            </a:r>
            <a:endParaRPr/>
          </a:p>
        </p:txBody>
      </p:sp>
      <p:grpSp>
        <p:nvGrpSpPr>
          <p:cNvPr id="1137" name="Google Shape;1137;p51"/>
          <p:cNvGrpSpPr/>
          <p:nvPr/>
        </p:nvGrpSpPr>
        <p:grpSpPr>
          <a:xfrm>
            <a:off x="4130650" y="2356150"/>
            <a:ext cx="890122" cy="1390725"/>
            <a:chOff x="4130650" y="2356150"/>
            <a:chExt cx="890122" cy="1390725"/>
          </a:xfrm>
        </p:grpSpPr>
        <p:sp>
          <p:nvSpPr>
            <p:cNvPr id="1138" name="Google Shape;1138;p51"/>
            <p:cNvSpPr/>
            <p:nvPr/>
          </p:nvSpPr>
          <p:spPr>
            <a:xfrm>
              <a:off x="4130650" y="2356150"/>
              <a:ext cx="890122" cy="1336592"/>
            </a:xfrm>
            <a:custGeom>
              <a:avLst/>
              <a:gdLst/>
              <a:ahLst/>
              <a:cxnLst/>
              <a:rect l="l" t="t" r="r" b="b"/>
              <a:pathLst>
                <a:path w="34941" h="50571" extrusionOk="0">
                  <a:moveTo>
                    <a:pt x="0" y="0"/>
                  </a:moveTo>
                  <a:cubicBezTo>
                    <a:pt x="19768" y="5389"/>
                    <a:pt x="20445" y="36091"/>
                    <a:pt x="34941" y="50571"/>
                  </a:cubicBezTo>
                </a:path>
              </a:pathLst>
            </a:custGeom>
            <a:noFill/>
            <a:ln w="9525" cap="flat" cmpd="sng">
              <a:solidFill>
                <a:schemeClr val="dk2"/>
              </a:solidFill>
              <a:prstDash val="solid"/>
              <a:round/>
              <a:headEnd type="none" w="med" len="med"/>
              <a:tailEnd type="none" w="med" len="med"/>
            </a:ln>
          </p:spPr>
        </p:sp>
        <p:sp>
          <p:nvSpPr>
            <p:cNvPr id="1139" name="Google Shape;1139;p51"/>
            <p:cNvSpPr/>
            <p:nvPr/>
          </p:nvSpPr>
          <p:spPr>
            <a:xfrm>
              <a:off x="4838813" y="3551475"/>
              <a:ext cx="126450" cy="195400"/>
            </a:xfrm>
            <a:custGeom>
              <a:avLst/>
              <a:gdLst/>
              <a:ahLst/>
              <a:cxnLst/>
              <a:rect l="l" t="t" r="r" b="b"/>
              <a:pathLst>
                <a:path w="5058" h="7816" extrusionOk="0">
                  <a:moveTo>
                    <a:pt x="5058" y="7816"/>
                  </a:moveTo>
                  <a:cubicBezTo>
                    <a:pt x="2476" y="6095"/>
                    <a:pt x="981" y="2944"/>
                    <a:pt x="0" y="0"/>
                  </a:cubicBezTo>
                </a:path>
              </a:pathLst>
            </a:custGeom>
            <a:noFill/>
            <a:ln w="9525" cap="flat" cmpd="sng">
              <a:solidFill>
                <a:schemeClr val="dk2"/>
              </a:solidFill>
              <a:prstDash val="solid"/>
              <a:round/>
              <a:headEnd type="none" w="med" len="med"/>
              <a:tailEnd type="none" w="med" len="med"/>
            </a:ln>
          </p:spPr>
        </p:sp>
      </p:grpSp>
      <p:sp>
        <p:nvSpPr>
          <p:cNvPr id="24" name="Google Shape;1048;p47">
            <a:extLst>
              <a:ext uri="{FF2B5EF4-FFF2-40B4-BE49-F238E27FC236}">
                <a16:creationId xmlns:a16="http://schemas.microsoft.com/office/drawing/2014/main" id="{88D949DE-451B-410E-A863-CBFA224B462A}"/>
              </a:ext>
            </a:extLst>
          </p:cNvPr>
          <p:cNvSpPr txBox="1">
            <a:spLocks/>
          </p:cNvSpPr>
          <p:nvPr/>
        </p:nvSpPr>
        <p:spPr>
          <a:xfrm>
            <a:off x="844775" y="141683"/>
            <a:ext cx="3906370" cy="67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chitects Daughter"/>
              <a:buNone/>
              <a:defRPr sz="4000" b="1" i="0" u="none" strike="noStrike" cap="none">
                <a:solidFill>
                  <a:schemeClr val="dk1"/>
                </a:solidFill>
                <a:latin typeface="Architects Daughter"/>
                <a:ea typeface="Architects Daughter"/>
                <a:cs typeface="Architects Daughter"/>
                <a:sym typeface="Architects Daughter"/>
              </a:defRPr>
            </a:lvl1pPr>
            <a:lvl2pPr marR="0" lvl="1"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2pPr>
            <a:lvl3pPr marR="0" lvl="2"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3pPr>
            <a:lvl4pPr marR="0" lvl="3"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4pPr>
            <a:lvl5pPr marR="0" lvl="4"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5pPr>
            <a:lvl6pPr marR="0" lvl="5"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6pPr>
            <a:lvl7pPr marR="0" lvl="6"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7pPr>
            <a:lvl8pPr marR="0" lvl="7"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8pPr>
            <a:lvl9pPr marR="0" lvl="8"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9pPr>
          </a:lstStyle>
          <a:p>
            <a:r>
              <a:rPr lang="en-US">
                <a:latin typeface="Amasis MT Pro" panose="02040504050005020304" pitchFamily="18" charset="0"/>
              </a:rPr>
              <a:t>Giải thuật</a:t>
            </a:r>
            <a:r>
              <a:rPr lang="en-US"/>
              <a:t> </a:t>
            </a:r>
            <a:r>
              <a:rPr lang="en-US">
                <a:solidFill>
                  <a:schemeClr val="lt2"/>
                </a:solidFill>
                <a:latin typeface="Amasis MT Pro" panose="02040504050005020304" pitchFamily="18" charset="0"/>
              </a:rPr>
              <a:t>A*</a:t>
            </a:r>
          </a:p>
        </p:txBody>
      </p:sp>
      <p:grpSp>
        <p:nvGrpSpPr>
          <p:cNvPr id="27" name="Google Shape;1102;p50">
            <a:extLst>
              <a:ext uri="{FF2B5EF4-FFF2-40B4-BE49-F238E27FC236}">
                <a16:creationId xmlns:a16="http://schemas.microsoft.com/office/drawing/2014/main" id="{EB2C927B-C380-44AE-8891-E726E8DEF3A3}"/>
              </a:ext>
            </a:extLst>
          </p:cNvPr>
          <p:cNvGrpSpPr/>
          <p:nvPr/>
        </p:nvGrpSpPr>
        <p:grpSpPr>
          <a:xfrm>
            <a:off x="579931" y="848145"/>
            <a:ext cx="4202901" cy="3760072"/>
            <a:chOff x="2026734" y="683450"/>
            <a:chExt cx="5134641" cy="3776586"/>
          </a:xfrm>
        </p:grpSpPr>
        <p:sp>
          <p:nvSpPr>
            <p:cNvPr id="28" name="Google Shape;1103;p50">
              <a:extLst>
                <a:ext uri="{FF2B5EF4-FFF2-40B4-BE49-F238E27FC236}">
                  <a16:creationId xmlns:a16="http://schemas.microsoft.com/office/drawing/2014/main" id="{A6C6F1CA-F1C3-4995-9D17-06E519977E71}"/>
                </a:ext>
              </a:extLst>
            </p:cNvPr>
            <p:cNvSpPr/>
            <p:nvPr/>
          </p:nvSpPr>
          <p:spPr>
            <a:xfrm rot="5457073">
              <a:off x="2741950" y="39866"/>
              <a:ext cx="3658925" cy="5029311"/>
            </a:xfrm>
            <a:custGeom>
              <a:avLst/>
              <a:gdLst/>
              <a:ahLst/>
              <a:cxnLst/>
              <a:rect l="l" t="t" r="r" b="b"/>
              <a:pathLst>
                <a:path w="19981" h="25161" extrusionOk="0">
                  <a:moveTo>
                    <a:pt x="19980" y="1"/>
                  </a:moveTo>
                  <a:lnTo>
                    <a:pt x="19980" y="1"/>
                  </a:lnTo>
                  <a:cubicBezTo>
                    <a:pt x="13449" y="274"/>
                    <a:pt x="6918" y="644"/>
                    <a:pt x="386" y="821"/>
                  </a:cubicBezTo>
                  <a:lnTo>
                    <a:pt x="338" y="821"/>
                  </a:lnTo>
                  <a:cubicBezTo>
                    <a:pt x="402" y="2832"/>
                    <a:pt x="193" y="4875"/>
                    <a:pt x="145" y="6886"/>
                  </a:cubicBezTo>
                  <a:cubicBezTo>
                    <a:pt x="81" y="8913"/>
                    <a:pt x="32" y="10940"/>
                    <a:pt x="16" y="12967"/>
                  </a:cubicBezTo>
                  <a:cubicBezTo>
                    <a:pt x="0" y="14994"/>
                    <a:pt x="0" y="17020"/>
                    <a:pt x="16" y="19047"/>
                  </a:cubicBezTo>
                  <a:cubicBezTo>
                    <a:pt x="16" y="20093"/>
                    <a:pt x="32" y="21123"/>
                    <a:pt x="65" y="22168"/>
                  </a:cubicBezTo>
                  <a:cubicBezTo>
                    <a:pt x="81" y="23150"/>
                    <a:pt x="161" y="24179"/>
                    <a:pt x="113" y="25160"/>
                  </a:cubicBezTo>
                  <a:cubicBezTo>
                    <a:pt x="3355" y="24970"/>
                    <a:pt x="6608" y="24889"/>
                    <a:pt x="9862" y="24889"/>
                  </a:cubicBezTo>
                  <a:cubicBezTo>
                    <a:pt x="13196" y="24889"/>
                    <a:pt x="16530" y="24974"/>
                    <a:pt x="19851" y="25112"/>
                  </a:cubicBezTo>
                  <a:cubicBezTo>
                    <a:pt x="19867" y="25112"/>
                    <a:pt x="19884" y="25112"/>
                    <a:pt x="19916" y="25128"/>
                  </a:cubicBezTo>
                  <a:cubicBezTo>
                    <a:pt x="19755" y="20913"/>
                    <a:pt x="19819" y="16683"/>
                    <a:pt x="19787" y="12468"/>
                  </a:cubicBezTo>
                  <a:cubicBezTo>
                    <a:pt x="19771" y="8301"/>
                    <a:pt x="19658" y="4135"/>
                    <a:pt x="199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04;p50">
              <a:extLst>
                <a:ext uri="{FF2B5EF4-FFF2-40B4-BE49-F238E27FC236}">
                  <a16:creationId xmlns:a16="http://schemas.microsoft.com/office/drawing/2014/main" id="{5A24FF28-991A-4D1F-9B05-56C268C0E034}"/>
                </a:ext>
              </a:extLst>
            </p:cNvPr>
            <p:cNvSpPr/>
            <p:nvPr/>
          </p:nvSpPr>
          <p:spPr>
            <a:xfrm rot="5457073">
              <a:off x="2787234" y="74308"/>
              <a:ext cx="3658925" cy="5029311"/>
            </a:xfrm>
            <a:custGeom>
              <a:avLst/>
              <a:gdLst/>
              <a:ahLst/>
              <a:cxnLst/>
              <a:rect l="l" t="t" r="r" b="b"/>
              <a:pathLst>
                <a:path w="19981" h="25161" extrusionOk="0">
                  <a:moveTo>
                    <a:pt x="19980" y="1"/>
                  </a:moveTo>
                  <a:lnTo>
                    <a:pt x="19980" y="1"/>
                  </a:lnTo>
                  <a:cubicBezTo>
                    <a:pt x="13449" y="274"/>
                    <a:pt x="6918" y="644"/>
                    <a:pt x="386" y="821"/>
                  </a:cubicBezTo>
                  <a:lnTo>
                    <a:pt x="338" y="821"/>
                  </a:lnTo>
                  <a:cubicBezTo>
                    <a:pt x="402" y="2832"/>
                    <a:pt x="193" y="4875"/>
                    <a:pt x="145" y="6886"/>
                  </a:cubicBezTo>
                  <a:cubicBezTo>
                    <a:pt x="81" y="8913"/>
                    <a:pt x="32" y="10940"/>
                    <a:pt x="16" y="12967"/>
                  </a:cubicBezTo>
                  <a:cubicBezTo>
                    <a:pt x="0" y="14994"/>
                    <a:pt x="0" y="17020"/>
                    <a:pt x="16" y="19047"/>
                  </a:cubicBezTo>
                  <a:cubicBezTo>
                    <a:pt x="16" y="20093"/>
                    <a:pt x="32" y="21123"/>
                    <a:pt x="65" y="22168"/>
                  </a:cubicBezTo>
                  <a:cubicBezTo>
                    <a:pt x="81" y="23150"/>
                    <a:pt x="161" y="24179"/>
                    <a:pt x="113" y="25160"/>
                  </a:cubicBezTo>
                  <a:cubicBezTo>
                    <a:pt x="3355" y="24970"/>
                    <a:pt x="6608" y="24889"/>
                    <a:pt x="9862" y="24889"/>
                  </a:cubicBezTo>
                  <a:cubicBezTo>
                    <a:pt x="13196" y="24889"/>
                    <a:pt x="16530" y="24974"/>
                    <a:pt x="19851" y="25112"/>
                  </a:cubicBezTo>
                  <a:cubicBezTo>
                    <a:pt x="19867" y="25112"/>
                    <a:pt x="19884" y="25112"/>
                    <a:pt x="19916" y="25128"/>
                  </a:cubicBezTo>
                  <a:cubicBezTo>
                    <a:pt x="19755" y="20913"/>
                    <a:pt x="19819" y="16683"/>
                    <a:pt x="19787" y="12468"/>
                  </a:cubicBezTo>
                  <a:cubicBezTo>
                    <a:pt x="19771" y="8301"/>
                    <a:pt x="19658" y="4135"/>
                    <a:pt x="1998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106;p50">
            <a:extLst>
              <a:ext uri="{FF2B5EF4-FFF2-40B4-BE49-F238E27FC236}">
                <a16:creationId xmlns:a16="http://schemas.microsoft.com/office/drawing/2014/main" id="{AA32239E-B2FA-4CE4-938C-ADA21E13942E}"/>
              </a:ext>
            </a:extLst>
          </p:cNvPr>
          <p:cNvSpPr txBox="1">
            <a:spLocks noGrp="1"/>
          </p:cNvSpPr>
          <p:nvPr>
            <p:ph type="title"/>
          </p:nvPr>
        </p:nvSpPr>
        <p:spPr>
          <a:xfrm>
            <a:off x="1405649" y="812898"/>
            <a:ext cx="2278998" cy="8290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latin typeface="-apple-system"/>
              </a:rPr>
              <a:t>Giới thiệu</a:t>
            </a:r>
            <a:endParaRPr sz="3200">
              <a:latin typeface="-apple-system"/>
            </a:endParaRPr>
          </a:p>
        </p:txBody>
      </p:sp>
      <p:sp>
        <p:nvSpPr>
          <p:cNvPr id="31" name="Google Shape;1107;p50">
            <a:extLst>
              <a:ext uri="{FF2B5EF4-FFF2-40B4-BE49-F238E27FC236}">
                <a16:creationId xmlns:a16="http://schemas.microsoft.com/office/drawing/2014/main" id="{13CD5FB7-5886-406C-8C6D-D217EF454EA8}"/>
              </a:ext>
            </a:extLst>
          </p:cNvPr>
          <p:cNvSpPr txBox="1">
            <a:spLocks/>
          </p:cNvSpPr>
          <p:nvPr/>
        </p:nvSpPr>
        <p:spPr>
          <a:xfrm>
            <a:off x="647883" y="1290598"/>
            <a:ext cx="3924117" cy="32758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Titillium Web"/>
                <a:ea typeface="Titillium Web"/>
                <a:cs typeface="Titillium Web"/>
                <a:sym typeface="Titillium Web"/>
              </a:defRPr>
            </a:lvl1pPr>
            <a:lvl2pPr marL="914400" marR="0" lvl="1"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Titillium Web"/>
                <a:ea typeface="Titillium Web"/>
                <a:cs typeface="Titillium Web"/>
                <a:sym typeface="Titillium Web"/>
              </a:defRPr>
            </a:lvl2pPr>
            <a:lvl3pPr marL="1371600" marR="0" lvl="2"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Titillium Web"/>
                <a:ea typeface="Titillium Web"/>
                <a:cs typeface="Titillium Web"/>
                <a:sym typeface="Titillium Web"/>
              </a:defRPr>
            </a:lvl3pPr>
            <a:lvl4pPr marL="1828800" marR="0" lvl="3"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Titillium Web"/>
                <a:ea typeface="Titillium Web"/>
                <a:cs typeface="Titillium Web"/>
                <a:sym typeface="Titillium Web"/>
              </a:defRPr>
            </a:lvl4pPr>
            <a:lvl5pPr marL="2286000" marR="0" lvl="4"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Titillium Web"/>
                <a:ea typeface="Titillium Web"/>
                <a:cs typeface="Titillium Web"/>
                <a:sym typeface="Titillium Web"/>
              </a:defRPr>
            </a:lvl5pPr>
            <a:lvl6pPr marL="2743200" marR="0" lvl="5"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Titillium Web"/>
                <a:ea typeface="Titillium Web"/>
                <a:cs typeface="Titillium Web"/>
                <a:sym typeface="Titillium Web"/>
              </a:defRPr>
            </a:lvl6pPr>
            <a:lvl7pPr marL="3200400" marR="0" lvl="6"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Titillium Web"/>
                <a:ea typeface="Titillium Web"/>
                <a:cs typeface="Titillium Web"/>
                <a:sym typeface="Titillium Web"/>
              </a:defRPr>
            </a:lvl7pPr>
            <a:lvl8pPr marL="3657600" marR="0" lvl="7"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Titillium Web"/>
                <a:ea typeface="Titillium Web"/>
                <a:cs typeface="Titillium Web"/>
                <a:sym typeface="Titillium Web"/>
              </a:defRPr>
            </a:lvl8pPr>
            <a:lvl9pPr marL="4114800" marR="0" lvl="8"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Titillium Web"/>
                <a:ea typeface="Titillium Web"/>
                <a:cs typeface="Titillium Web"/>
                <a:sym typeface="Titillium Web"/>
              </a:defRPr>
            </a:lvl9pPr>
          </a:lstStyle>
          <a:p>
            <a:pPr marL="0" indent="0">
              <a:buClr>
                <a:srgbClr val="273D40"/>
              </a:buClr>
              <a:buSzPts val="600"/>
              <a:buFont typeface="Arial"/>
              <a:buNone/>
            </a:pPr>
            <a:r>
              <a:rPr lang="en-US" sz="2000"/>
              <a:t>Trước hết bạn phải nắm thế nào về </a:t>
            </a:r>
            <a:r>
              <a:rPr lang="en-US" sz="2000" b="1"/>
              <a:t>Heuristics ?</a:t>
            </a:r>
          </a:p>
          <a:p>
            <a:pPr marL="0" indent="0">
              <a:buClr>
                <a:srgbClr val="273D40"/>
              </a:buClr>
              <a:buSzPts val="600"/>
              <a:buFont typeface="Arial"/>
              <a:buNone/>
            </a:pPr>
            <a:endParaRPr lang="en-US" sz="2000" b="1"/>
          </a:p>
          <a:p>
            <a:pPr marL="0" indent="0">
              <a:buClr>
                <a:srgbClr val="273D40"/>
              </a:buClr>
              <a:buSzPts val="600"/>
              <a:buFont typeface="Arial"/>
              <a:buNone/>
            </a:pPr>
            <a:r>
              <a:rPr lang="en-US" sz="2000"/>
              <a:t>Cơ bản 2 loại kỹ thuật tìm kiếm :</a:t>
            </a:r>
          </a:p>
          <a:p>
            <a:pPr marL="241300" lvl="0" indent="-228600">
              <a:spcBef>
                <a:spcPts val="1200"/>
              </a:spcBef>
              <a:buSzPts val="1600"/>
              <a:buFont typeface="Anaheim"/>
              <a:buChar char="●"/>
            </a:pPr>
            <a:r>
              <a:rPr lang="en-US" sz="2000"/>
              <a:t>Uniformed Search (</a:t>
            </a:r>
            <a:r>
              <a:rPr lang="en-US" sz="2000" i="1"/>
              <a:t>tìm kiếm không có thông tin</a:t>
            </a:r>
            <a:r>
              <a:rPr lang="en-US" sz="2000"/>
              <a:t>)</a:t>
            </a:r>
          </a:p>
          <a:p>
            <a:pPr marL="241300" lvl="0" indent="-228600">
              <a:spcBef>
                <a:spcPts val="1200"/>
              </a:spcBef>
              <a:buSzPts val="1600"/>
              <a:buFont typeface="Anaheim"/>
              <a:buChar char="●"/>
            </a:pPr>
            <a:r>
              <a:rPr lang="en-US" sz="2000"/>
              <a:t>Informed Search (</a:t>
            </a:r>
            <a:r>
              <a:rPr lang="en-US" sz="2000" i="1"/>
              <a:t>tìm kiếm có thông tin</a:t>
            </a:r>
            <a:r>
              <a:rPr lang="en-US" sz="2000"/>
              <a:t>)</a:t>
            </a:r>
          </a:p>
        </p:txBody>
      </p:sp>
      <p:grpSp>
        <p:nvGrpSpPr>
          <p:cNvPr id="32" name="Google Shape;1111;p50">
            <a:extLst>
              <a:ext uri="{FF2B5EF4-FFF2-40B4-BE49-F238E27FC236}">
                <a16:creationId xmlns:a16="http://schemas.microsoft.com/office/drawing/2014/main" id="{A1030468-509B-4CB7-A969-9610515D13C6}"/>
              </a:ext>
            </a:extLst>
          </p:cNvPr>
          <p:cNvGrpSpPr/>
          <p:nvPr/>
        </p:nvGrpSpPr>
        <p:grpSpPr>
          <a:xfrm>
            <a:off x="1696845" y="3740067"/>
            <a:ext cx="102865" cy="243569"/>
            <a:chOff x="1931032" y="2921591"/>
            <a:chExt cx="95688" cy="243984"/>
          </a:xfrm>
        </p:grpSpPr>
        <p:sp>
          <p:nvSpPr>
            <p:cNvPr id="33" name="Google Shape;1112;p50">
              <a:extLst>
                <a:ext uri="{FF2B5EF4-FFF2-40B4-BE49-F238E27FC236}">
                  <a16:creationId xmlns:a16="http://schemas.microsoft.com/office/drawing/2014/main" id="{E1B18781-505A-4B2D-A438-8A1373EFB418}"/>
                </a:ext>
              </a:extLst>
            </p:cNvPr>
            <p:cNvSpPr/>
            <p:nvPr/>
          </p:nvSpPr>
          <p:spPr>
            <a:xfrm rot="884614">
              <a:off x="1954776" y="2924550"/>
              <a:ext cx="48201" cy="192830"/>
            </a:xfrm>
            <a:custGeom>
              <a:avLst/>
              <a:gdLst/>
              <a:ahLst/>
              <a:cxnLst/>
              <a:rect l="l" t="t" r="r" b="b"/>
              <a:pathLst>
                <a:path w="1928" h="7713" extrusionOk="0">
                  <a:moveTo>
                    <a:pt x="0" y="0"/>
                  </a:moveTo>
                  <a:cubicBezTo>
                    <a:pt x="984" y="2460"/>
                    <a:pt x="1286" y="5142"/>
                    <a:pt x="1928" y="7713"/>
                  </a:cubicBezTo>
                </a:path>
              </a:pathLst>
            </a:custGeom>
            <a:noFill/>
            <a:ln w="9525" cap="flat" cmpd="sng">
              <a:solidFill>
                <a:schemeClr val="dk2"/>
              </a:solidFill>
              <a:prstDash val="solid"/>
              <a:round/>
              <a:headEnd type="none" w="med" len="med"/>
              <a:tailEnd type="none" w="med" len="med"/>
            </a:ln>
          </p:spPr>
        </p:sp>
        <p:sp>
          <p:nvSpPr>
            <p:cNvPr id="34" name="Google Shape;1113;p50">
              <a:extLst>
                <a:ext uri="{FF2B5EF4-FFF2-40B4-BE49-F238E27FC236}">
                  <a16:creationId xmlns:a16="http://schemas.microsoft.com/office/drawing/2014/main" id="{9C3D0B76-DFD6-4710-8EB4-F86FA3E059B1}"/>
                </a:ext>
              </a:extLst>
            </p:cNvPr>
            <p:cNvSpPr/>
            <p:nvPr/>
          </p:nvSpPr>
          <p:spPr>
            <a:xfrm>
              <a:off x="1938700" y="3020950"/>
              <a:ext cx="14725" cy="144625"/>
            </a:xfrm>
            <a:custGeom>
              <a:avLst/>
              <a:gdLst/>
              <a:ahLst/>
              <a:cxnLst/>
              <a:rect l="l" t="t" r="r" b="b"/>
              <a:pathLst>
                <a:path w="589" h="5785" extrusionOk="0">
                  <a:moveTo>
                    <a:pt x="321" y="0"/>
                  </a:moveTo>
                  <a:cubicBezTo>
                    <a:pt x="321" y="1931"/>
                    <a:pt x="1072" y="4178"/>
                    <a:pt x="0" y="5785"/>
                  </a:cubicBezTo>
                </a:path>
              </a:pathLst>
            </a:custGeom>
            <a:noFill/>
            <a:ln w="9525" cap="flat" cmpd="sng">
              <a:solidFill>
                <a:schemeClr val="dk2"/>
              </a:solidFill>
              <a:prstDash val="solid"/>
              <a:roun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wipe(down)">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
                                            <p:txEl>
                                              <p:pRg st="2" end="2"/>
                                            </p:txEl>
                                          </p:spTgt>
                                        </p:tgtEl>
                                        <p:attrNameLst>
                                          <p:attrName>style.visibility</p:attrName>
                                        </p:attrNameLst>
                                      </p:cBhvr>
                                      <p:to>
                                        <p:strVal val="visible"/>
                                      </p:to>
                                    </p:set>
                                    <p:animEffect transition="in" filter="wipe(down)">
                                      <p:cBhvr>
                                        <p:cTn id="12" dur="500"/>
                                        <p:tgtEl>
                                          <p:spTgt spid="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1">
                                            <p:txEl>
                                              <p:pRg st="3" end="3"/>
                                            </p:txEl>
                                          </p:spTgt>
                                        </p:tgtEl>
                                        <p:attrNameLst>
                                          <p:attrName>style.visibility</p:attrName>
                                        </p:attrNameLst>
                                      </p:cBhvr>
                                      <p:to>
                                        <p:strVal val="visible"/>
                                      </p:to>
                                    </p:set>
                                    <p:animEffect transition="in" filter="wipe(down)">
                                      <p:cBhvr>
                                        <p:cTn id="17" dur="500"/>
                                        <p:tgtEl>
                                          <p:spTgt spid="3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1">
                                            <p:txEl>
                                              <p:pRg st="4" end="4"/>
                                            </p:txEl>
                                          </p:spTgt>
                                        </p:tgtEl>
                                        <p:attrNameLst>
                                          <p:attrName>style.visibility</p:attrName>
                                        </p:attrNameLst>
                                      </p:cBhvr>
                                      <p:to>
                                        <p:strVal val="visible"/>
                                      </p:to>
                                    </p:set>
                                    <p:animEffect transition="in" filter="wipe(down)">
                                      <p:cBhvr>
                                        <p:cTn id="22" dur="500"/>
                                        <p:tgtEl>
                                          <p:spTgt spid="3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31">
                                            <p:txEl>
                                              <p:pRg st="0" end="0"/>
                                            </p:txEl>
                                          </p:spTgt>
                                        </p:tgtEl>
                                        <p:attrNameLst>
                                          <p:attrName>style.visibility</p:attrName>
                                        </p:attrNameLst>
                                      </p:cBhvr>
                                      <p:to>
                                        <p:strVal val="visible"/>
                                      </p:to>
                                    </p:set>
                                    <p:animEffect transition="in" filter="fade">
                                      <p:cBhvr>
                                        <p:cTn id="27" dur="500"/>
                                        <p:tgtEl>
                                          <p:spTgt spid="1131">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32">
                                            <p:txEl>
                                              <p:pRg st="0" end="0"/>
                                            </p:txEl>
                                          </p:spTgt>
                                        </p:tgtEl>
                                        <p:attrNameLst>
                                          <p:attrName>style.visibility</p:attrName>
                                        </p:attrNameLst>
                                      </p:cBhvr>
                                      <p:to>
                                        <p:strVal val="visible"/>
                                      </p:to>
                                    </p:set>
                                    <p:animEffect transition="in" filter="fade">
                                      <p:cBhvr>
                                        <p:cTn id="30" dur="500"/>
                                        <p:tgtEl>
                                          <p:spTgt spid="1132">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36">
                                            <p:txEl>
                                              <p:pRg st="0" end="0"/>
                                            </p:txEl>
                                          </p:spTgt>
                                        </p:tgtEl>
                                        <p:attrNameLst>
                                          <p:attrName>style.visibility</p:attrName>
                                        </p:attrNameLst>
                                      </p:cBhvr>
                                      <p:to>
                                        <p:strVal val="visible"/>
                                      </p:to>
                                    </p:set>
                                    <p:animEffect transition="in" filter="fade">
                                      <p:cBhvr>
                                        <p:cTn id="35" dur="1000"/>
                                        <p:tgtEl>
                                          <p:spTgt spid="1136">
                                            <p:txEl>
                                              <p:pRg st="0" end="0"/>
                                            </p:txEl>
                                          </p:spTgt>
                                        </p:tgtEl>
                                      </p:cBhvr>
                                    </p:animEffect>
                                    <p:anim calcmode="lin" valueType="num">
                                      <p:cBhvr>
                                        <p:cTn id="36" dur="1000" fill="hold"/>
                                        <p:tgtEl>
                                          <p:spTgt spid="1136">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1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36">
                                            <p:txEl>
                                              <p:pRg st="1" end="1"/>
                                            </p:txEl>
                                          </p:spTgt>
                                        </p:tgtEl>
                                        <p:attrNameLst>
                                          <p:attrName>style.visibility</p:attrName>
                                        </p:attrNameLst>
                                      </p:cBhvr>
                                      <p:to>
                                        <p:strVal val="visible"/>
                                      </p:to>
                                    </p:set>
                                    <p:animEffect transition="in" filter="fade">
                                      <p:cBhvr>
                                        <p:cTn id="42" dur="1000"/>
                                        <p:tgtEl>
                                          <p:spTgt spid="1136">
                                            <p:txEl>
                                              <p:pRg st="1" end="1"/>
                                            </p:txEl>
                                          </p:spTgt>
                                        </p:tgtEl>
                                      </p:cBhvr>
                                    </p:animEffect>
                                    <p:anim calcmode="lin" valueType="num">
                                      <p:cBhvr>
                                        <p:cTn id="43" dur="1000" fill="hold"/>
                                        <p:tgtEl>
                                          <p:spTgt spid="1136">
                                            <p:txEl>
                                              <p:pRg st="1" end="1"/>
                                            </p:txEl>
                                          </p:spTgt>
                                        </p:tgtEl>
                                        <p:attrNameLst>
                                          <p:attrName>ppt_x</p:attrName>
                                        </p:attrNameLst>
                                      </p:cBhvr>
                                      <p:tavLst>
                                        <p:tav tm="0">
                                          <p:val>
                                            <p:strVal val="#ppt_x"/>
                                          </p:val>
                                        </p:tav>
                                        <p:tav tm="100000">
                                          <p:val>
                                            <p:strVal val="#ppt_x"/>
                                          </p:val>
                                        </p:tav>
                                      </p:tavLst>
                                    </p:anim>
                                    <p:anim calcmode="lin" valueType="num">
                                      <p:cBhvr>
                                        <p:cTn id="44" dur="1000" fill="hold"/>
                                        <p:tgtEl>
                                          <p:spTgt spid="113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35">
                                            <p:txEl>
                                              <p:pRg st="0" end="0"/>
                                            </p:txEl>
                                          </p:spTgt>
                                        </p:tgtEl>
                                        <p:attrNameLst>
                                          <p:attrName>style.visibility</p:attrName>
                                        </p:attrNameLst>
                                      </p:cBhvr>
                                      <p:to>
                                        <p:strVal val="visible"/>
                                      </p:to>
                                    </p:set>
                                    <p:animEffect transition="in" filter="fade">
                                      <p:cBhvr>
                                        <p:cTn id="49" dur="1000"/>
                                        <p:tgtEl>
                                          <p:spTgt spid="1135">
                                            <p:txEl>
                                              <p:pRg st="0" end="0"/>
                                            </p:txEl>
                                          </p:spTgt>
                                        </p:tgtEl>
                                      </p:cBhvr>
                                    </p:animEffect>
                                    <p:anim calcmode="lin" valueType="num">
                                      <p:cBhvr>
                                        <p:cTn id="50" dur="1000" fill="hold"/>
                                        <p:tgtEl>
                                          <p:spTgt spid="1135">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1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135">
                                            <p:txEl>
                                              <p:pRg st="1" end="1"/>
                                            </p:txEl>
                                          </p:spTgt>
                                        </p:tgtEl>
                                        <p:attrNameLst>
                                          <p:attrName>style.visibility</p:attrName>
                                        </p:attrNameLst>
                                      </p:cBhvr>
                                      <p:to>
                                        <p:strVal val="visible"/>
                                      </p:to>
                                    </p:set>
                                    <p:animEffect transition="in" filter="fade">
                                      <p:cBhvr>
                                        <p:cTn id="56" dur="1000"/>
                                        <p:tgtEl>
                                          <p:spTgt spid="1135">
                                            <p:txEl>
                                              <p:pRg st="1" end="1"/>
                                            </p:txEl>
                                          </p:spTgt>
                                        </p:tgtEl>
                                      </p:cBhvr>
                                    </p:animEffect>
                                    <p:anim calcmode="lin" valueType="num">
                                      <p:cBhvr>
                                        <p:cTn id="57" dur="1000" fill="hold"/>
                                        <p:tgtEl>
                                          <p:spTgt spid="1135">
                                            <p:txEl>
                                              <p:pRg st="1" end="1"/>
                                            </p:txEl>
                                          </p:spTgt>
                                        </p:tgtEl>
                                        <p:attrNameLst>
                                          <p:attrName>ppt_x</p:attrName>
                                        </p:attrNameLst>
                                      </p:cBhvr>
                                      <p:tavLst>
                                        <p:tav tm="0">
                                          <p:val>
                                            <p:strVal val="#ppt_x"/>
                                          </p:val>
                                        </p:tav>
                                        <p:tav tm="100000">
                                          <p:val>
                                            <p:strVal val="#ppt_x"/>
                                          </p:val>
                                        </p:tav>
                                      </p:tavLst>
                                    </p:anim>
                                    <p:anim calcmode="lin" valueType="num">
                                      <p:cBhvr>
                                        <p:cTn id="58" dur="1000" fill="hold"/>
                                        <p:tgtEl>
                                          <p:spTgt spid="113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135">
                                            <p:txEl>
                                              <p:pRg st="2" end="2"/>
                                            </p:txEl>
                                          </p:spTgt>
                                        </p:tgtEl>
                                        <p:attrNameLst>
                                          <p:attrName>style.visibility</p:attrName>
                                        </p:attrNameLst>
                                      </p:cBhvr>
                                      <p:to>
                                        <p:strVal val="visible"/>
                                      </p:to>
                                    </p:set>
                                    <p:animEffect transition="in" filter="fade">
                                      <p:cBhvr>
                                        <p:cTn id="63" dur="1000"/>
                                        <p:tgtEl>
                                          <p:spTgt spid="1135">
                                            <p:txEl>
                                              <p:pRg st="2" end="2"/>
                                            </p:txEl>
                                          </p:spTgt>
                                        </p:tgtEl>
                                      </p:cBhvr>
                                    </p:animEffect>
                                    <p:anim calcmode="lin" valueType="num">
                                      <p:cBhvr>
                                        <p:cTn id="64" dur="1000" fill="hold"/>
                                        <p:tgtEl>
                                          <p:spTgt spid="1135">
                                            <p:txEl>
                                              <p:pRg st="2" end="2"/>
                                            </p:txEl>
                                          </p:spTgt>
                                        </p:tgtEl>
                                        <p:attrNameLst>
                                          <p:attrName>ppt_x</p:attrName>
                                        </p:attrNameLst>
                                      </p:cBhvr>
                                      <p:tavLst>
                                        <p:tav tm="0">
                                          <p:val>
                                            <p:strVal val="#ppt_x"/>
                                          </p:val>
                                        </p:tav>
                                        <p:tav tm="100000">
                                          <p:val>
                                            <p:strVal val="#ppt_x"/>
                                          </p:val>
                                        </p:tav>
                                      </p:tavLst>
                                    </p:anim>
                                    <p:anim calcmode="lin" valueType="num">
                                      <p:cBhvr>
                                        <p:cTn id="65" dur="1000" fill="hold"/>
                                        <p:tgtEl>
                                          <p:spTgt spid="113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1" grpId="0" build="p"/>
      <p:bldP spid="1132" grpId="0" build="p"/>
      <p:bldP spid="1135" grpId="0" build="p"/>
      <p:bldP spid="1136" grpId="0" build="p"/>
      <p:bldP spid="3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grpSp>
        <p:nvGrpSpPr>
          <p:cNvPr id="1144" name="Google Shape;1144;p52"/>
          <p:cNvGrpSpPr/>
          <p:nvPr/>
        </p:nvGrpSpPr>
        <p:grpSpPr>
          <a:xfrm rot="10800000">
            <a:off x="406692" y="835189"/>
            <a:ext cx="3879021" cy="1757776"/>
            <a:chOff x="4889281" y="1504631"/>
            <a:chExt cx="3071217" cy="1296592"/>
          </a:xfrm>
        </p:grpSpPr>
        <p:sp>
          <p:nvSpPr>
            <p:cNvPr id="1145" name="Google Shape;1145;p52"/>
            <p:cNvSpPr/>
            <p:nvPr/>
          </p:nvSpPr>
          <p:spPr>
            <a:xfrm rot="16146192" flipH="1">
              <a:off x="5776009" y="617903"/>
              <a:ext cx="1292579" cy="3066036"/>
            </a:xfrm>
            <a:custGeom>
              <a:avLst/>
              <a:gdLst/>
              <a:ahLst/>
              <a:cxnLst/>
              <a:rect l="l" t="t" r="r" b="b"/>
              <a:pathLst>
                <a:path w="19981" h="25161" extrusionOk="0">
                  <a:moveTo>
                    <a:pt x="19980" y="1"/>
                  </a:moveTo>
                  <a:lnTo>
                    <a:pt x="19980" y="1"/>
                  </a:lnTo>
                  <a:cubicBezTo>
                    <a:pt x="13449" y="274"/>
                    <a:pt x="6918" y="644"/>
                    <a:pt x="386" y="821"/>
                  </a:cubicBezTo>
                  <a:lnTo>
                    <a:pt x="338" y="821"/>
                  </a:lnTo>
                  <a:cubicBezTo>
                    <a:pt x="402" y="2832"/>
                    <a:pt x="193" y="4875"/>
                    <a:pt x="145" y="6886"/>
                  </a:cubicBezTo>
                  <a:cubicBezTo>
                    <a:pt x="81" y="8913"/>
                    <a:pt x="32" y="10940"/>
                    <a:pt x="16" y="12967"/>
                  </a:cubicBezTo>
                  <a:cubicBezTo>
                    <a:pt x="0" y="14994"/>
                    <a:pt x="0" y="17020"/>
                    <a:pt x="16" y="19047"/>
                  </a:cubicBezTo>
                  <a:cubicBezTo>
                    <a:pt x="16" y="20093"/>
                    <a:pt x="32" y="21123"/>
                    <a:pt x="65" y="22168"/>
                  </a:cubicBezTo>
                  <a:cubicBezTo>
                    <a:pt x="81" y="23150"/>
                    <a:pt x="161" y="24179"/>
                    <a:pt x="113" y="25160"/>
                  </a:cubicBezTo>
                  <a:cubicBezTo>
                    <a:pt x="3355" y="24970"/>
                    <a:pt x="6608" y="24889"/>
                    <a:pt x="9862" y="24889"/>
                  </a:cubicBezTo>
                  <a:cubicBezTo>
                    <a:pt x="13196" y="24889"/>
                    <a:pt x="16530" y="24974"/>
                    <a:pt x="19851" y="25112"/>
                  </a:cubicBezTo>
                  <a:cubicBezTo>
                    <a:pt x="19867" y="25112"/>
                    <a:pt x="19884" y="25112"/>
                    <a:pt x="19916" y="25128"/>
                  </a:cubicBezTo>
                  <a:cubicBezTo>
                    <a:pt x="19755" y="20913"/>
                    <a:pt x="19819" y="16683"/>
                    <a:pt x="19787" y="12468"/>
                  </a:cubicBezTo>
                  <a:cubicBezTo>
                    <a:pt x="19771" y="8301"/>
                    <a:pt x="19658" y="4135"/>
                    <a:pt x="199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2"/>
            <p:cNvSpPr/>
            <p:nvPr/>
          </p:nvSpPr>
          <p:spPr>
            <a:xfrm rot="-5453808" flipH="1">
              <a:off x="5781190" y="621916"/>
              <a:ext cx="1292579" cy="3066036"/>
            </a:xfrm>
            <a:custGeom>
              <a:avLst/>
              <a:gdLst/>
              <a:ahLst/>
              <a:cxnLst/>
              <a:rect l="l" t="t" r="r" b="b"/>
              <a:pathLst>
                <a:path w="19981" h="25161" extrusionOk="0">
                  <a:moveTo>
                    <a:pt x="19980" y="1"/>
                  </a:moveTo>
                  <a:lnTo>
                    <a:pt x="19980" y="1"/>
                  </a:lnTo>
                  <a:cubicBezTo>
                    <a:pt x="13449" y="274"/>
                    <a:pt x="6918" y="644"/>
                    <a:pt x="386" y="821"/>
                  </a:cubicBezTo>
                  <a:lnTo>
                    <a:pt x="338" y="821"/>
                  </a:lnTo>
                  <a:cubicBezTo>
                    <a:pt x="402" y="2832"/>
                    <a:pt x="193" y="4875"/>
                    <a:pt x="145" y="6886"/>
                  </a:cubicBezTo>
                  <a:cubicBezTo>
                    <a:pt x="81" y="8913"/>
                    <a:pt x="32" y="10940"/>
                    <a:pt x="16" y="12967"/>
                  </a:cubicBezTo>
                  <a:cubicBezTo>
                    <a:pt x="0" y="14994"/>
                    <a:pt x="0" y="17020"/>
                    <a:pt x="16" y="19047"/>
                  </a:cubicBezTo>
                  <a:cubicBezTo>
                    <a:pt x="16" y="20093"/>
                    <a:pt x="32" y="21123"/>
                    <a:pt x="65" y="22168"/>
                  </a:cubicBezTo>
                  <a:cubicBezTo>
                    <a:pt x="81" y="23150"/>
                    <a:pt x="161" y="24179"/>
                    <a:pt x="113" y="25160"/>
                  </a:cubicBezTo>
                  <a:cubicBezTo>
                    <a:pt x="3355" y="24970"/>
                    <a:pt x="6608" y="24889"/>
                    <a:pt x="9862" y="24889"/>
                  </a:cubicBezTo>
                  <a:cubicBezTo>
                    <a:pt x="13196" y="24889"/>
                    <a:pt x="16530" y="24974"/>
                    <a:pt x="19851" y="25112"/>
                  </a:cubicBezTo>
                  <a:cubicBezTo>
                    <a:pt x="19867" y="25112"/>
                    <a:pt x="19884" y="25112"/>
                    <a:pt x="19916" y="25128"/>
                  </a:cubicBezTo>
                  <a:cubicBezTo>
                    <a:pt x="19755" y="20913"/>
                    <a:pt x="19819" y="16683"/>
                    <a:pt x="19787" y="12468"/>
                  </a:cubicBezTo>
                  <a:cubicBezTo>
                    <a:pt x="19771" y="8301"/>
                    <a:pt x="19658" y="4135"/>
                    <a:pt x="1998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52"/>
          <p:cNvGrpSpPr/>
          <p:nvPr/>
        </p:nvGrpSpPr>
        <p:grpSpPr>
          <a:xfrm flipH="1">
            <a:off x="2351811" y="2514560"/>
            <a:ext cx="4405498" cy="2481706"/>
            <a:chOff x="4873817" y="1566675"/>
            <a:chExt cx="3143632" cy="1378835"/>
          </a:xfrm>
        </p:grpSpPr>
        <p:sp>
          <p:nvSpPr>
            <p:cNvPr id="1148" name="Google Shape;1148;p52"/>
            <p:cNvSpPr/>
            <p:nvPr/>
          </p:nvSpPr>
          <p:spPr>
            <a:xfrm rot="-5453808" flipH="1">
              <a:off x="5828048" y="687950"/>
              <a:ext cx="1292579" cy="3066036"/>
            </a:xfrm>
            <a:custGeom>
              <a:avLst/>
              <a:gdLst/>
              <a:ahLst/>
              <a:cxnLst/>
              <a:rect l="l" t="t" r="r" b="b"/>
              <a:pathLst>
                <a:path w="19981" h="25161" extrusionOk="0">
                  <a:moveTo>
                    <a:pt x="19980" y="1"/>
                  </a:moveTo>
                  <a:lnTo>
                    <a:pt x="19980" y="1"/>
                  </a:lnTo>
                  <a:cubicBezTo>
                    <a:pt x="13449" y="274"/>
                    <a:pt x="6918" y="644"/>
                    <a:pt x="386" y="821"/>
                  </a:cubicBezTo>
                  <a:lnTo>
                    <a:pt x="338" y="821"/>
                  </a:lnTo>
                  <a:cubicBezTo>
                    <a:pt x="402" y="2832"/>
                    <a:pt x="193" y="4875"/>
                    <a:pt x="145" y="6886"/>
                  </a:cubicBezTo>
                  <a:cubicBezTo>
                    <a:pt x="81" y="8913"/>
                    <a:pt x="32" y="10940"/>
                    <a:pt x="16" y="12967"/>
                  </a:cubicBezTo>
                  <a:cubicBezTo>
                    <a:pt x="0" y="14994"/>
                    <a:pt x="0" y="17020"/>
                    <a:pt x="16" y="19047"/>
                  </a:cubicBezTo>
                  <a:cubicBezTo>
                    <a:pt x="16" y="20093"/>
                    <a:pt x="32" y="21123"/>
                    <a:pt x="65" y="22168"/>
                  </a:cubicBezTo>
                  <a:cubicBezTo>
                    <a:pt x="81" y="23150"/>
                    <a:pt x="161" y="24179"/>
                    <a:pt x="113" y="25160"/>
                  </a:cubicBezTo>
                  <a:cubicBezTo>
                    <a:pt x="3355" y="24970"/>
                    <a:pt x="6608" y="24889"/>
                    <a:pt x="9862" y="24889"/>
                  </a:cubicBezTo>
                  <a:cubicBezTo>
                    <a:pt x="13196" y="24889"/>
                    <a:pt x="16530" y="24974"/>
                    <a:pt x="19851" y="25112"/>
                  </a:cubicBezTo>
                  <a:cubicBezTo>
                    <a:pt x="19867" y="25112"/>
                    <a:pt x="19884" y="25112"/>
                    <a:pt x="19916" y="25128"/>
                  </a:cubicBezTo>
                  <a:cubicBezTo>
                    <a:pt x="19755" y="20913"/>
                    <a:pt x="19819" y="16683"/>
                    <a:pt x="19787" y="12468"/>
                  </a:cubicBezTo>
                  <a:cubicBezTo>
                    <a:pt x="19771" y="8301"/>
                    <a:pt x="19658" y="4135"/>
                    <a:pt x="199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2"/>
            <p:cNvSpPr/>
            <p:nvPr/>
          </p:nvSpPr>
          <p:spPr>
            <a:xfrm rot="-5453808" flipH="1">
              <a:off x="5770640" y="758199"/>
              <a:ext cx="1292579" cy="3066036"/>
            </a:xfrm>
            <a:custGeom>
              <a:avLst/>
              <a:gdLst/>
              <a:ahLst/>
              <a:cxnLst/>
              <a:rect l="l" t="t" r="r" b="b"/>
              <a:pathLst>
                <a:path w="19981" h="25161" extrusionOk="0">
                  <a:moveTo>
                    <a:pt x="19980" y="1"/>
                  </a:moveTo>
                  <a:lnTo>
                    <a:pt x="19980" y="1"/>
                  </a:lnTo>
                  <a:cubicBezTo>
                    <a:pt x="13449" y="274"/>
                    <a:pt x="6918" y="644"/>
                    <a:pt x="386" y="821"/>
                  </a:cubicBezTo>
                  <a:lnTo>
                    <a:pt x="338" y="821"/>
                  </a:lnTo>
                  <a:cubicBezTo>
                    <a:pt x="402" y="2832"/>
                    <a:pt x="193" y="4875"/>
                    <a:pt x="145" y="6886"/>
                  </a:cubicBezTo>
                  <a:cubicBezTo>
                    <a:pt x="81" y="8913"/>
                    <a:pt x="32" y="10940"/>
                    <a:pt x="16" y="12967"/>
                  </a:cubicBezTo>
                  <a:cubicBezTo>
                    <a:pt x="0" y="14994"/>
                    <a:pt x="0" y="17020"/>
                    <a:pt x="16" y="19047"/>
                  </a:cubicBezTo>
                  <a:cubicBezTo>
                    <a:pt x="16" y="20093"/>
                    <a:pt x="32" y="21123"/>
                    <a:pt x="65" y="22168"/>
                  </a:cubicBezTo>
                  <a:cubicBezTo>
                    <a:pt x="81" y="23150"/>
                    <a:pt x="161" y="24179"/>
                    <a:pt x="113" y="25160"/>
                  </a:cubicBezTo>
                  <a:cubicBezTo>
                    <a:pt x="3355" y="24970"/>
                    <a:pt x="6608" y="24889"/>
                    <a:pt x="9862" y="24889"/>
                  </a:cubicBezTo>
                  <a:cubicBezTo>
                    <a:pt x="13196" y="24889"/>
                    <a:pt x="16530" y="24974"/>
                    <a:pt x="19851" y="25112"/>
                  </a:cubicBezTo>
                  <a:cubicBezTo>
                    <a:pt x="19867" y="25112"/>
                    <a:pt x="19884" y="25112"/>
                    <a:pt x="19916" y="25128"/>
                  </a:cubicBezTo>
                  <a:cubicBezTo>
                    <a:pt x="19755" y="20913"/>
                    <a:pt x="19819" y="16683"/>
                    <a:pt x="19787" y="12468"/>
                  </a:cubicBezTo>
                  <a:cubicBezTo>
                    <a:pt x="19771" y="8301"/>
                    <a:pt x="19658" y="4135"/>
                    <a:pt x="1998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52"/>
          <p:cNvGrpSpPr/>
          <p:nvPr/>
        </p:nvGrpSpPr>
        <p:grpSpPr>
          <a:xfrm>
            <a:off x="4751937" y="678406"/>
            <a:ext cx="3800538" cy="1889436"/>
            <a:chOff x="4941320" y="1574677"/>
            <a:chExt cx="3124053" cy="1351492"/>
          </a:xfrm>
        </p:grpSpPr>
        <p:sp>
          <p:nvSpPr>
            <p:cNvPr id="1151" name="Google Shape;1151;p52"/>
            <p:cNvSpPr/>
            <p:nvPr/>
          </p:nvSpPr>
          <p:spPr>
            <a:xfrm rot="16146192" flipH="1">
              <a:off x="5828048" y="687949"/>
              <a:ext cx="1292579" cy="3066036"/>
            </a:xfrm>
            <a:custGeom>
              <a:avLst/>
              <a:gdLst/>
              <a:ahLst/>
              <a:cxnLst/>
              <a:rect l="l" t="t" r="r" b="b"/>
              <a:pathLst>
                <a:path w="19981" h="25161" extrusionOk="0">
                  <a:moveTo>
                    <a:pt x="19980" y="1"/>
                  </a:moveTo>
                  <a:lnTo>
                    <a:pt x="19980" y="1"/>
                  </a:lnTo>
                  <a:cubicBezTo>
                    <a:pt x="13449" y="274"/>
                    <a:pt x="6918" y="644"/>
                    <a:pt x="386" y="821"/>
                  </a:cubicBezTo>
                  <a:lnTo>
                    <a:pt x="338" y="821"/>
                  </a:lnTo>
                  <a:cubicBezTo>
                    <a:pt x="402" y="2832"/>
                    <a:pt x="193" y="4875"/>
                    <a:pt x="145" y="6886"/>
                  </a:cubicBezTo>
                  <a:cubicBezTo>
                    <a:pt x="81" y="8913"/>
                    <a:pt x="32" y="10940"/>
                    <a:pt x="16" y="12967"/>
                  </a:cubicBezTo>
                  <a:cubicBezTo>
                    <a:pt x="0" y="14994"/>
                    <a:pt x="0" y="17020"/>
                    <a:pt x="16" y="19047"/>
                  </a:cubicBezTo>
                  <a:cubicBezTo>
                    <a:pt x="16" y="20093"/>
                    <a:pt x="32" y="21123"/>
                    <a:pt x="65" y="22168"/>
                  </a:cubicBezTo>
                  <a:cubicBezTo>
                    <a:pt x="81" y="23150"/>
                    <a:pt x="161" y="24179"/>
                    <a:pt x="113" y="25160"/>
                  </a:cubicBezTo>
                  <a:cubicBezTo>
                    <a:pt x="3355" y="24970"/>
                    <a:pt x="6608" y="24889"/>
                    <a:pt x="9862" y="24889"/>
                  </a:cubicBezTo>
                  <a:cubicBezTo>
                    <a:pt x="13196" y="24889"/>
                    <a:pt x="16530" y="24974"/>
                    <a:pt x="19851" y="25112"/>
                  </a:cubicBezTo>
                  <a:cubicBezTo>
                    <a:pt x="19867" y="25112"/>
                    <a:pt x="19884" y="25112"/>
                    <a:pt x="19916" y="25128"/>
                  </a:cubicBezTo>
                  <a:cubicBezTo>
                    <a:pt x="19755" y="20913"/>
                    <a:pt x="19819" y="16683"/>
                    <a:pt x="19787" y="12468"/>
                  </a:cubicBezTo>
                  <a:cubicBezTo>
                    <a:pt x="19771" y="8301"/>
                    <a:pt x="19658" y="4135"/>
                    <a:pt x="199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2"/>
            <p:cNvSpPr/>
            <p:nvPr/>
          </p:nvSpPr>
          <p:spPr>
            <a:xfrm rot="-5453808" flipH="1">
              <a:off x="5886065" y="746862"/>
              <a:ext cx="1292579" cy="3066036"/>
            </a:xfrm>
            <a:custGeom>
              <a:avLst/>
              <a:gdLst/>
              <a:ahLst/>
              <a:cxnLst/>
              <a:rect l="l" t="t" r="r" b="b"/>
              <a:pathLst>
                <a:path w="19981" h="25161" extrusionOk="0">
                  <a:moveTo>
                    <a:pt x="19980" y="1"/>
                  </a:moveTo>
                  <a:lnTo>
                    <a:pt x="19980" y="1"/>
                  </a:lnTo>
                  <a:cubicBezTo>
                    <a:pt x="13449" y="274"/>
                    <a:pt x="6918" y="644"/>
                    <a:pt x="386" y="821"/>
                  </a:cubicBezTo>
                  <a:lnTo>
                    <a:pt x="338" y="821"/>
                  </a:lnTo>
                  <a:cubicBezTo>
                    <a:pt x="402" y="2832"/>
                    <a:pt x="193" y="4875"/>
                    <a:pt x="145" y="6886"/>
                  </a:cubicBezTo>
                  <a:cubicBezTo>
                    <a:pt x="81" y="8913"/>
                    <a:pt x="32" y="10940"/>
                    <a:pt x="16" y="12967"/>
                  </a:cubicBezTo>
                  <a:cubicBezTo>
                    <a:pt x="0" y="14994"/>
                    <a:pt x="0" y="17020"/>
                    <a:pt x="16" y="19047"/>
                  </a:cubicBezTo>
                  <a:cubicBezTo>
                    <a:pt x="16" y="20093"/>
                    <a:pt x="32" y="21123"/>
                    <a:pt x="65" y="22168"/>
                  </a:cubicBezTo>
                  <a:cubicBezTo>
                    <a:pt x="81" y="23150"/>
                    <a:pt x="161" y="24179"/>
                    <a:pt x="113" y="25160"/>
                  </a:cubicBezTo>
                  <a:cubicBezTo>
                    <a:pt x="3355" y="24970"/>
                    <a:pt x="6608" y="24889"/>
                    <a:pt x="9862" y="24889"/>
                  </a:cubicBezTo>
                  <a:cubicBezTo>
                    <a:pt x="13196" y="24889"/>
                    <a:pt x="16530" y="24974"/>
                    <a:pt x="19851" y="25112"/>
                  </a:cubicBezTo>
                  <a:cubicBezTo>
                    <a:pt x="19867" y="25112"/>
                    <a:pt x="19884" y="25112"/>
                    <a:pt x="19916" y="25128"/>
                  </a:cubicBezTo>
                  <a:cubicBezTo>
                    <a:pt x="19755" y="20913"/>
                    <a:pt x="19819" y="16683"/>
                    <a:pt x="19787" y="12468"/>
                  </a:cubicBezTo>
                  <a:cubicBezTo>
                    <a:pt x="19771" y="8301"/>
                    <a:pt x="19658" y="4135"/>
                    <a:pt x="1998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1154;p52"/>
          <p:cNvSpPr txBox="1">
            <a:spLocks noGrp="1"/>
          </p:cNvSpPr>
          <p:nvPr>
            <p:ph type="subTitle" idx="2"/>
          </p:nvPr>
        </p:nvSpPr>
        <p:spPr>
          <a:xfrm>
            <a:off x="478251" y="862792"/>
            <a:ext cx="3787948" cy="1696661"/>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800"/>
              <a:t>BFS và DFS có thể tìm ra kết quả nhưng nó là </a:t>
            </a:r>
            <a:r>
              <a:rPr lang="en" sz="1800" b="1"/>
              <a:t>Uniformed Search </a:t>
            </a:r>
          </a:p>
          <a:p>
            <a:pPr marL="0" lvl="0" indent="0" algn="l" rtl="0">
              <a:spcBef>
                <a:spcPts val="0"/>
              </a:spcBef>
              <a:spcAft>
                <a:spcPts val="1200"/>
              </a:spcAft>
              <a:buNone/>
            </a:pPr>
            <a:r>
              <a:rPr lang="en" sz="1800">
                <a:sym typeface="Wingdings" panose="05000000000000000000" pitchFamily="2" charset="2"/>
              </a:rPr>
              <a:t>=&gt; Tốn rất nhiều </a:t>
            </a:r>
            <a:r>
              <a:rPr lang="en" sz="1800" b="1">
                <a:sym typeface="Wingdings" panose="05000000000000000000" pitchFamily="2" charset="2"/>
              </a:rPr>
              <a:t>thời gian </a:t>
            </a:r>
            <a:r>
              <a:rPr lang="en" sz="1800">
                <a:sym typeface="Wingdings" panose="05000000000000000000" pitchFamily="2" charset="2"/>
              </a:rPr>
              <a:t>và </a:t>
            </a:r>
            <a:r>
              <a:rPr lang="en" sz="1800" b="1">
                <a:sym typeface="Wingdings" panose="05000000000000000000" pitchFamily="2" charset="2"/>
              </a:rPr>
              <a:t>chi phí</a:t>
            </a:r>
            <a:endParaRPr sz="1800" b="1"/>
          </a:p>
        </p:txBody>
      </p:sp>
      <p:sp>
        <p:nvSpPr>
          <p:cNvPr id="1155" name="Google Shape;1155;p52"/>
          <p:cNvSpPr txBox="1">
            <a:spLocks noGrp="1"/>
          </p:cNvSpPr>
          <p:nvPr>
            <p:ph type="sldNum" idx="12"/>
          </p:nvPr>
        </p:nvSpPr>
        <p:spPr>
          <a:xfrm>
            <a:off x="532860" y="449530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7</a:t>
            </a:fld>
            <a:endParaRPr sz="3200"/>
          </a:p>
        </p:txBody>
      </p:sp>
      <p:sp>
        <p:nvSpPr>
          <p:cNvPr id="1158" name="Google Shape;1158;p52"/>
          <p:cNvSpPr txBox="1">
            <a:spLocks noGrp="1"/>
          </p:cNvSpPr>
          <p:nvPr>
            <p:ph type="subTitle" idx="4"/>
          </p:nvPr>
        </p:nvSpPr>
        <p:spPr>
          <a:xfrm>
            <a:off x="4996583" y="899458"/>
            <a:ext cx="3607882" cy="1576102"/>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vi-VN" sz="1800"/>
              <a:t>Để tối ưu ta sử dụng </a:t>
            </a:r>
            <a:r>
              <a:rPr lang="vi-VN" sz="1800" b="1"/>
              <a:t>giải thuật A* </a:t>
            </a:r>
            <a:r>
              <a:rPr lang="vi-VN" sz="1800"/>
              <a:t>xét đoạn đường đã đi </a:t>
            </a:r>
            <a:r>
              <a:rPr lang="en-US" sz="1800"/>
              <a:t>qua và bang công thức sau sẽ chọn lối đi tối ưu nhất</a:t>
            </a:r>
            <a:endParaRPr lang="vi-VN" sz="1800"/>
          </a:p>
        </p:txBody>
      </p:sp>
      <p:sp>
        <p:nvSpPr>
          <p:cNvPr id="1159" name="Google Shape;1159;p52"/>
          <p:cNvSpPr txBox="1">
            <a:spLocks noGrp="1"/>
          </p:cNvSpPr>
          <p:nvPr>
            <p:ph type="subTitle" idx="5"/>
          </p:nvPr>
        </p:nvSpPr>
        <p:spPr>
          <a:xfrm>
            <a:off x="3388997" y="2865283"/>
            <a:ext cx="2366925" cy="3471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a:t>f</a:t>
            </a:r>
            <a:r>
              <a:rPr lang="en"/>
              <a:t>(n) = g(n) + h(n)</a:t>
            </a:r>
            <a:endParaRPr/>
          </a:p>
        </p:txBody>
      </p:sp>
      <p:sp>
        <p:nvSpPr>
          <p:cNvPr id="1160" name="Google Shape;1160;p52"/>
          <p:cNvSpPr txBox="1">
            <a:spLocks noGrp="1"/>
          </p:cNvSpPr>
          <p:nvPr>
            <p:ph type="subTitle" idx="6"/>
          </p:nvPr>
        </p:nvSpPr>
        <p:spPr>
          <a:xfrm>
            <a:off x="2686402" y="3151271"/>
            <a:ext cx="4006204" cy="1636569"/>
          </a:xfrm>
          <a:prstGeom prst="rect">
            <a:avLst/>
          </a:prstGeom>
        </p:spPr>
        <p:txBody>
          <a:bodyPr spcFirstLastPara="1" wrap="square" lIns="91425" tIns="91425" rIns="91425" bIns="91425" anchor="ctr" anchorCtr="0">
            <a:noAutofit/>
          </a:bodyPr>
          <a:lstStyle/>
          <a:p>
            <a:pPr marL="241300" lvl="0" indent="-228600">
              <a:spcBef>
                <a:spcPts val="1200"/>
              </a:spcBef>
              <a:buSzPts val="1600"/>
              <a:buFont typeface="Anaheim"/>
              <a:buChar char="●"/>
            </a:pPr>
            <a:r>
              <a:rPr lang="en-US" sz="1600"/>
              <a:t>g(n) là chiều cao trạng thái đang xét tới trạng thái đầu</a:t>
            </a:r>
          </a:p>
          <a:p>
            <a:pPr marL="241300" lvl="0" indent="-228600">
              <a:spcBef>
                <a:spcPts val="1200"/>
              </a:spcBef>
              <a:buSzPts val="1600"/>
              <a:buFont typeface="Anaheim"/>
              <a:buChar char="●"/>
            </a:pPr>
            <a:r>
              <a:rPr lang="en-US" sz="1600"/>
              <a:t>h(n) là hàm heuristics ước lượng chi phí trạng thái đang xét tới trạng thái đích</a:t>
            </a:r>
          </a:p>
          <a:p>
            <a:pPr marL="241300" lvl="0" indent="-228600">
              <a:spcBef>
                <a:spcPts val="1200"/>
              </a:spcBef>
              <a:buSzPts val="1600"/>
              <a:buFont typeface="Anaheim"/>
              <a:buChar char="●"/>
            </a:pPr>
            <a:r>
              <a:rPr lang="en-US" sz="1600"/>
              <a:t>f(n) càng thấp thì càng ưu tiên hướng đó</a:t>
            </a:r>
          </a:p>
        </p:txBody>
      </p:sp>
      <p:grpSp>
        <p:nvGrpSpPr>
          <p:cNvPr id="1170" name="Google Shape;1170;p52"/>
          <p:cNvGrpSpPr/>
          <p:nvPr/>
        </p:nvGrpSpPr>
        <p:grpSpPr>
          <a:xfrm>
            <a:off x="2713143" y="2663762"/>
            <a:ext cx="342899" cy="548621"/>
            <a:chOff x="11824072" y="2320126"/>
            <a:chExt cx="260522" cy="401537"/>
          </a:xfrm>
        </p:grpSpPr>
        <p:sp>
          <p:nvSpPr>
            <p:cNvPr id="1171" name="Google Shape;1171;p52"/>
            <p:cNvSpPr/>
            <p:nvPr/>
          </p:nvSpPr>
          <p:spPr>
            <a:xfrm>
              <a:off x="11824072" y="2320126"/>
              <a:ext cx="260522" cy="401537"/>
            </a:xfrm>
            <a:custGeom>
              <a:avLst/>
              <a:gdLst/>
              <a:ahLst/>
              <a:cxnLst/>
              <a:rect l="l" t="t" r="r" b="b"/>
              <a:pathLst>
                <a:path w="5184" h="7990" extrusionOk="0">
                  <a:moveTo>
                    <a:pt x="2436" y="127"/>
                  </a:moveTo>
                  <a:lnTo>
                    <a:pt x="2462" y="273"/>
                  </a:lnTo>
                  <a:lnTo>
                    <a:pt x="356" y="1150"/>
                  </a:lnTo>
                  <a:lnTo>
                    <a:pt x="283" y="1101"/>
                  </a:lnTo>
                  <a:lnTo>
                    <a:pt x="2436" y="127"/>
                  </a:lnTo>
                  <a:close/>
                  <a:moveTo>
                    <a:pt x="2500" y="130"/>
                  </a:moveTo>
                  <a:lnTo>
                    <a:pt x="4914" y="1232"/>
                  </a:lnTo>
                  <a:lnTo>
                    <a:pt x="4744" y="1309"/>
                  </a:lnTo>
                  <a:lnTo>
                    <a:pt x="2525" y="270"/>
                  </a:lnTo>
                  <a:lnTo>
                    <a:pt x="2500" y="130"/>
                  </a:lnTo>
                  <a:close/>
                  <a:moveTo>
                    <a:pt x="2497" y="325"/>
                  </a:moveTo>
                  <a:lnTo>
                    <a:pt x="4668" y="1343"/>
                  </a:lnTo>
                  <a:lnTo>
                    <a:pt x="4394" y="1465"/>
                  </a:lnTo>
                  <a:cubicBezTo>
                    <a:pt x="4203" y="1553"/>
                    <a:pt x="4005" y="1642"/>
                    <a:pt x="3803" y="1732"/>
                  </a:cubicBezTo>
                  <a:lnTo>
                    <a:pt x="3797" y="1408"/>
                  </a:lnTo>
                  <a:cubicBezTo>
                    <a:pt x="3797" y="1341"/>
                    <a:pt x="3795" y="1251"/>
                    <a:pt x="3745" y="1179"/>
                  </a:cubicBezTo>
                  <a:cubicBezTo>
                    <a:pt x="3696" y="1108"/>
                    <a:pt x="3618" y="1078"/>
                    <a:pt x="3547" y="1055"/>
                  </a:cubicBezTo>
                  <a:cubicBezTo>
                    <a:pt x="3252" y="956"/>
                    <a:pt x="2946" y="907"/>
                    <a:pt x="2640" y="907"/>
                  </a:cubicBezTo>
                  <a:cubicBezTo>
                    <a:pt x="2239" y="907"/>
                    <a:pt x="1837" y="992"/>
                    <a:pt x="1465" y="1160"/>
                  </a:cubicBezTo>
                  <a:cubicBezTo>
                    <a:pt x="1376" y="1200"/>
                    <a:pt x="1280" y="1255"/>
                    <a:pt x="1244" y="1354"/>
                  </a:cubicBezTo>
                  <a:lnTo>
                    <a:pt x="1242" y="1356"/>
                  </a:lnTo>
                  <a:cubicBezTo>
                    <a:pt x="1225" y="1410"/>
                    <a:pt x="1221" y="1467"/>
                    <a:pt x="1227" y="1524"/>
                  </a:cubicBezTo>
                  <a:lnTo>
                    <a:pt x="1242" y="1728"/>
                  </a:lnTo>
                  <a:lnTo>
                    <a:pt x="422" y="1190"/>
                  </a:lnTo>
                  <a:lnTo>
                    <a:pt x="2497" y="325"/>
                  </a:lnTo>
                  <a:close/>
                  <a:moveTo>
                    <a:pt x="2639" y="1019"/>
                  </a:moveTo>
                  <a:cubicBezTo>
                    <a:pt x="2933" y="1019"/>
                    <a:pt x="3228" y="1066"/>
                    <a:pt x="3511" y="1160"/>
                  </a:cubicBezTo>
                  <a:cubicBezTo>
                    <a:pt x="3564" y="1179"/>
                    <a:pt x="3625" y="1202"/>
                    <a:pt x="3654" y="1244"/>
                  </a:cubicBezTo>
                  <a:cubicBezTo>
                    <a:pt x="3684" y="1286"/>
                    <a:pt x="3686" y="1345"/>
                    <a:pt x="3686" y="1410"/>
                  </a:cubicBezTo>
                  <a:lnTo>
                    <a:pt x="3692" y="1772"/>
                  </a:lnTo>
                  <a:cubicBezTo>
                    <a:pt x="3343" y="1550"/>
                    <a:pt x="2946" y="1439"/>
                    <a:pt x="2549" y="1439"/>
                  </a:cubicBezTo>
                  <a:cubicBezTo>
                    <a:pt x="2133" y="1439"/>
                    <a:pt x="1716" y="1561"/>
                    <a:pt x="1358" y="1806"/>
                  </a:cubicBezTo>
                  <a:lnTo>
                    <a:pt x="1339" y="1516"/>
                  </a:lnTo>
                  <a:cubicBezTo>
                    <a:pt x="1332" y="1476"/>
                    <a:pt x="1334" y="1434"/>
                    <a:pt x="1345" y="1394"/>
                  </a:cubicBezTo>
                  <a:cubicBezTo>
                    <a:pt x="1368" y="1333"/>
                    <a:pt x="1437" y="1293"/>
                    <a:pt x="1509" y="1261"/>
                  </a:cubicBezTo>
                  <a:cubicBezTo>
                    <a:pt x="1867" y="1100"/>
                    <a:pt x="2253" y="1019"/>
                    <a:pt x="2639" y="1019"/>
                  </a:cubicBezTo>
                  <a:close/>
                  <a:moveTo>
                    <a:pt x="2551" y="1501"/>
                  </a:moveTo>
                  <a:cubicBezTo>
                    <a:pt x="2957" y="1501"/>
                    <a:pt x="3354" y="1622"/>
                    <a:pt x="3692" y="1846"/>
                  </a:cubicBezTo>
                  <a:lnTo>
                    <a:pt x="3696" y="2090"/>
                  </a:lnTo>
                  <a:cubicBezTo>
                    <a:pt x="3507" y="1942"/>
                    <a:pt x="3290" y="1831"/>
                    <a:pt x="3059" y="1762"/>
                  </a:cubicBezTo>
                  <a:cubicBezTo>
                    <a:pt x="2881" y="1710"/>
                    <a:pt x="2698" y="1684"/>
                    <a:pt x="2516" y="1684"/>
                  </a:cubicBezTo>
                  <a:cubicBezTo>
                    <a:pt x="2237" y="1684"/>
                    <a:pt x="1958" y="1744"/>
                    <a:pt x="1700" y="1863"/>
                  </a:cubicBezTo>
                  <a:cubicBezTo>
                    <a:pt x="1585" y="1915"/>
                    <a:pt x="1475" y="1982"/>
                    <a:pt x="1374" y="2058"/>
                  </a:cubicBezTo>
                  <a:lnTo>
                    <a:pt x="1362" y="1877"/>
                  </a:lnTo>
                  <a:cubicBezTo>
                    <a:pt x="1702" y="1640"/>
                    <a:pt x="2104" y="1507"/>
                    <a:pt x="2518" y="1501"/>
                  </a:cubicBezTo>
                  <a:lnTo>
                    <a:pt x="2521" y="1501"/>
                  </a:lnTo>
                  <a:cubicBezTo>
                    <a:pt x="2531" y="1501"/>
                    <a:pt x="2541" y="1501"/>
                    <a:pt x="2551" y="1501"/>
                  </a:cubicBezTo>
                  <a:close/>
                  <a:moveTo>
                    <a:pt x="454" y="1875"/>
                  </a:moveTo>
                  <a:cubicBezTo>
                    <a:pt x="457" y="1875"/>
                    <a:pt x="461" y="1875"/>
                    <a:pt x="464" y="1875"/>
                  </a:cubicBezTo>
                  <a:lnTo>
                    <a:pt x="466" y="1877"/>
                  </a:lnTo>
                  <a:cubicBezTo>
                    <a:pt x="487" y="1881"/>
                    <a:pt x="506" y="1909"/>
                    <a:pt x="518" y="1930"/>
                  </a:cubicBezTo>
                  <a:cubicBezTo>
                    <a:pt x="588" y="2048"/>
                    <a:pt x="605" y="2195"/>
                    <a:pt x="615" y="2329"/>
                  </a:cubicBezTo>
                  <a:cubicBezTo>
                    <a:pt x="617" y="2363"/>
                    <a:pt x="617" y="2397"/>
                    <a:pt x="619" y="2430"/>
                  </a:cubicBezTo>
                  <a:cubicBezTo>
                    <a:pt x="621" y="2462"/>
                    <a:pt x="621" y="2493"/>
                    <a:pt x="619" y="2523"/>
                  </a:cubicBezTo>
                  <a:cubicBezTo>
                    <a:pt x="614" y="2541"/>
                    <a:pt x="600" y="2545"/>
                    <a:pt x="583" y="2545"/>
                  </a:cubicBezTo>
                  <a:cubicBezTo>
                    <a:pt x="574" y="2545"/>
                    <a:pt x="563" y="2544"/>
                    <a:pt x="553" y="2544"/>
                  </a:cubicBezTo>
                  <a:cubicBezTo>
                    <a:pt x="551" y="2544"/>
                    <a:pt x="548" y="2544"/>
                    <a:pt x="546" y="2544"/>
                  </a:cubicBezTo>
                  <a:lnTo>
                    <a:pt x="415" y="2557"/>
                  </a:lnTo>
                  <a:cubicBezTo>
                    <a:pt x="403" y="2558"/>
                    <a:pt x="365" y="2567"/>
                    <a:pt x="337" y="2567"/>
                  </a:cubicBezTo>
                  <a:cubicBezTo>
                    <a:pt x="323" y="2567"/>
                    <a:pt x="311" y="2565"/>
                    <a:pt x="306" y="2559"/>
                  </a:cubicBezTo>
                  <a:cubicBezTo>
                    <a:pt x="302" y="2548"/>
                    <a:pt x="300" y="2533"/>
                    <a:pt x="302" y="2521"/>
                  </a:cubicBezTo>
                  <a:cubicBezTo>
                    <a:pt x="300" y="2380"/>
                    <a:pt x="306" y="2239"/>
                    <a:pt x="323" y="2098"/>
                  </a:cubicBezTo>
                  <a:cubicBezTo>
                    <a:pt x="331" y="2016"/>
                    <a:pt x="348" y="1926"/>
                    <a:pt x="413" y="1888"/>
                  </a:cubicBezTo>
                  <a:cubicBezTo>
                    <a:pt x="425" y="1879"/>
                    <a:pt x="439" y="1875"/>
                    <a:pt x="454" y="1875"/>
                  </a:cubicBezTo>
                  <a:close/>
                  <a:moveTo>
                    <a:pt x="2516" y="1795"/>
                  </a:moveTo>
                  <a:cubicBezTo>
                    <a:pt x="2689" y="1795"/>
                    <a:pt x="2861" y="1818"/>
                    <a:pt x="3027" y="1867"/>
                  </a:cubicBezTo>
                  <a:cubicBezTo>
                    <a:pt x="3450" y="1995"/>
                    <a:pt x="3814" y="2268"/>
                    <a:pt x="4054" y="2641"/>
                  </a:cubicBezTo>
                  <a:cubicBezTo>
                    <a:pt x="4136" y="2773"/>
                    <a:pt x="4186" y="2891"/>
                    <a:pt x="4203" y="3002"/>
                  </a:cubicBezTo>
                  <a:cubicBezTo>
                    <a:pt x="4224" y="3137"/>
                    <a:pt x="4199" y="3267"/>
                    <a:pt x="4132" y="3362"/>
                  </a:cubicBezTo>
                  <a:cubicBezTo>
                    <a:pt x="4071" y="3448"/>
                    <a:pt x="3971" y="3500"/>
                    <a:pt x="3876" y="3500"/>
                  </a:cubicBezTo>
                  <a:cubicBezTo>
                    <a:pt x="3858" y="3500"/>
                    <a:pt x="3841" y="3498"/>
                    <a:pt x="3825" y="3495"/>
                  </a:cubicBezTo>
                  <a:cubicBezTo>
                    <a:pt x="3740" y="3478"/>
                    <a:pt x="3658" y="3417"/>
                    <a:pt x="3574" y="3310"/>
                  </a:cubicBezTo>
                  <a:cubicBezTo>
                    <a:pt x="3398" y="3080"/>
                    <a:pt x="3303" y="2798"/>
                    <a:pt x="3311" y="2510"/>
                  </a:cubicBezTo>
                  <a:cubicBezTo>
                    <a:pt x="3311" y="2476"/>
                    <a:pt x="3283" y="2453"/>
                    <a:pt x="3253" y="2453"/>
                  </a:cubicBezTo>
                  <a:cubicBezTo>
                    <a:pt x="3240" y="2453"/>
                    <a:pt x="3226" y="2458"/>
                    <a:pt x="3215" y="2470"/>
                  </a:cubicBezTo>
                  <a:cubicBezTo>
                    <a:pt x="3044" y="2655"/>
                    <a:pt x="2832" y="2763"/>
                    <a:pt x="2632" y="2769"/>
                  </a:cubicBezTo>
                  <a:cubicBezTo>
                    <a:pt x="2627" y="2769"/>
                    <a:pt x="2622" y="2769"/>
                    <a:pt x="2617" y="2769"/>
                  </a:cubicBezTo>
                  <a:cubicBezTo>
                    <a:pt x="2394" y="2769"/>
                    <a:pt x="2187" y="2628"/>
                    <a:pt x="2131" y="2439"/>
                  </a:cubicBezTo>
                  <a:cubicBezTo>
                    <a:pt x="2124" y="2412"/>
                    <a:pt x="2101" y="2399"/>
                    <a:pt x="2078" y="2399"/>
                  </a:cubicBezTo>
                  <a:cubicBezTo>
                    <a:pt x="2053" y="2399"/>
                    <a:pt x="2028" y="2416"/>
                    <a:pt x="2024" y="2447"/>
                  </a:cubicBezTo>
                  <a:cubicBezTo>
                    <a:pt x="1974" y="2849"/>
                    <a:pt x="1778" y="3219"/>
                    <a:pt x="1475" y="3488"/>
                  </a:cubicBezTo>
                  <a:cubicBezTo>
                    <a:pt x="1401" y="3555"/>
                    <a:pt x="1290" y="3638"/>
                    <a:pt x="1165" y="3638"/>
                  </a:cubicBezTo>
                  <a:cubicBezTo>
                    <a:pt x="1159" y="3638"/>
                    <a:pt x="1153" y="3638"/>
                    <a:pt x="1147" y="3638"/>
                  </a:cubicBezTo>
                  <a:cubicBezTo>
                    <a:pt x="1034" y="3629"/>
                    <a:pt x="1002" y="3514"/>
                    <a:pt x="968" y="3352"/>
                  </a:cubicBezTo>
                  <a:cubicBezTo>
                    <a:pt x="966" y="3335"/>
                    <a:pt x="962" y="3318"/>
                    <a:pt x="958" y="3303"/>
                  </a:cubicBezTo>
                  <a:cubicBezTo>
                    <a:pt x="912" y="3070"/>
                    <a:pt x="941" y="2828"/>
                    <a:pt x="1046" y="2615"/>
                  </a:cubicBezTo>
                  <a:cubicBezTo>
                    <a:pt x="1181" y="2342"/>
                    <a:pt x="1429" y="2109"/>
                    <a:pt x="1747" y="1961"/>
                  </a:cubicBezTo>
                  <a:cubicBezTo>
                    <a:pt x="1988" y="1852"/>
                    <a:pt x="2251" y="1795"/>
                    <a:pt x="2516" y="1795"/>
                  </a:cubicBezTo>
                  <a:close/>
                  <a:moveTo>
                    <a:pt x="2104" y="2628"/>
                  </a:moveTo>
                  <a:cubicBezTo>
                    <a:pt x="2226" y="2785"/>
                    <a:pt x="2416" y="2879"/>
                    <a:pt x="2615" y="2879"/>
                  </a:cubicBezTo>
                  <a:cubicBezTo>
                    <a:pt x="2621" y="2879"/>
                    <a:pt x="2628" y="2879"/>
                    <a:pt x="2634" y="2878"/>
                  </a:cubicBezTo>
                  <a:cubicBezTo>
                    <a:pt x="2832" y="2872"/>
                    <a:pt x="3030" y="2788"/>
                    <a:pt x="3202" y="2634"/>
                  </a:cubicBezTo>
                  <a:cubicBezTo>
                    <a:pt x="3223" y="2904"/>
                    <a:pt x="3322" y="3162"/>
                    <a:pt x="3486" y="3375"/>
                  </a:cubicBezTo>
                  <a:cubicBezTo>
                    <a:pt x="3587" y="3507"/>
                    <a:pt x="3690" y="3581"/>
                    <a:pt x="3803" y="3602"/>
                  </a:cubicBezTo>
                  <a:cubicBezTo>
                    <a:pt x="3827" y="3606"/>
                    <a:pt x="3851" y="3608"/>
                    <a:pt x="3874" y="3608"/>
                  </a:cubicBezTo>
                  <a:cubicBezTo>
                    <a:pt x="3985" y="3608"/>
                    <a:pt x="4091" y="3564"/>
                    <a:pt x="4169" y="3484"/>
                  </a:cubicBezTo>
                  <a:cubicBezTo>
                    <a:pt x="4319" y="3562"/>
                    <a:pt x="4382" y="3745"/>
                    <a:pt x="4312" y="3898"/>
                  </a:cubicBezTo>
                  <a:cubicBezTo>
                    <a:pt x="4260" y="4015"/>
                    <a:pt x="4145" y="4085"/>
                    <a:pt x="4023" y="4085"/>
                  </a:cubicBezTo>
                  <a:cubicBezTo>
                    <a:pt x="3984" y="4085"/>
                    <a:pt x="3945" y="4078"/>
                    <a:pt x="3907" y="4062"/>
                  </a:cubicBezTo>
                  <a:cubicBezTo>
                    <a:pt x="3901" y="4061"/>
                    <a:pt x="3895" y="4060"/>
                    <a:pt x="3890" y="4060"/>
                  </a:cubicBezTo>
                  <a:cubicBezTo>
                    <a:pt x="3868" y="4060"/>
                    <a:pt x="3849" y="4072"/>
                    <a:pt x="3839" y="4092"/>
                  </a:cubicBezTo>
                  <a:cubicBezTo>
                    <a:pt x="3608" y="4561"/>
                    <a:pt x="3103" y="4887"/>
                    <a:pt x="2579" y="4904"/>
                  </a:cubicBezTo>
                  <a:cubicBezTo>
                    <a:pt x="2567" y="4904"/>
                    <a:pt x="2555" y="4904"/>
                    <a:pt x="2542" y="4904"/>
                  </a:cubicBezTo>
                  <a:cubicBezTo>
                    <a:pt x="2031" y="4904"/>
                    <a:pt x="1526" y="4611"/>
                    <a:pt x="1275" y="4168"/>
                  </a:cubicBezTo>
                  <a:lnTo>
                    <a:pt x="1275" y="4166"/>
                  </a:lnTo>
                  <a:cubicBezTo>
                    <a:pt x="1267" y="4153"/>
                    <a:pt x="1254" y="4142"/>
                    <a:pt x="1238" y="4140"/>
                  </a:cubicBezTo>
                  <a:cubicBezTo>
                    <a:pt x="1234" y="4139"/>
                    <a:pt x="1230" y="4139"/>
                    <a:pt x="1226" y="4139"/>
                  </a:cubicBezTo>
                  <a:cubicBezTo>
                    <a:pt x="1214" y="4139"/>
                    <a:pt x="1203" y="4143"/>
                    <a:pt x="1193" y="4151"/>
                  </a:cubicBezTo>
                  <a:cubicBezTo>
                    <a:pt x="1145" y="4188"/>
                    <a:pt x="1088" y="4206"/>
                    <a:pt x="1032" y="4206"/>
                  </a:cubicBezTo>
                  <a:cubicBezTo>
                    <a:pt x="932" y="4206"/>
                    <a:pt x="834" y="4149"/>
                    <a:pt x="790" y="4048"/>
                  </a:cubicBezTo>
                  <a:cubicBezTo>
                    <a:pt x="722" y="3890"/>
                    <a:pt x="821" y="3711"/>
                    <a:pt x="989" y="3684"/>
                  </a:cubicBezTo>
                  <a:cubicBezTo>
                    <a:pt x="1029" y="3722"/>
                    <a:pt x="1082" y="3745"/>
                    <a:pt x="1139" y="3747"/>
                  </a:cubicBezTo>
                  <a:lnTo>
                    <a:pt x="1168" y="3747"/>
                  </a:lnTo>
                  <a:cubicBezTo>
                    <a:pt x="1328" y="3747"/>
                    <a:pt x="1461" y="3648"/>
                    <a:pt x="1549" y="3570"/>
                  </a:cubicBezTo>
                  <a:cubicBezTo>
                    <a:pt x="1829" y="3322"/>
                    <a:pt x="2022" y="2992"/>
                    <a:pt x="2104" y="2628"/>
                  </a:cubicBezTo>
                  <a:close/>
                  <a:moveTo>
                    <a:pt x="1925" y="4883"/>
                  </a:moveTo>
                  <a:lnTo>
                    <a:pt x="1925" y="4883"/>
                  </a:lnTo>
                  <a:cubicBezTo>
                    <a:pt x="2121" y="4967"/>
                    <a:pt x="2329" y="5013"/>
                    <a:pt x="2542" y="5013"/>
                  </a:cubicBezTo>
                  <a:lnTo>
                    <a:pt x="2584" y="5013"/>
                  </a:lnTo>
                  <a:cubicBezTo>
                    <a:pt x="2754" y="5007"/>
                    <a:pt x="2922" y="4973"/>
                    <a:pt x="3082" y="4910"/>
                  </a:cubicBezTo>
                  <a:lnTo>
                    <a:pt x="3082" y="4910"/>
                  </a:lnTo>
                  <a:cubicBezTo>
                    <a:pt x="2966" y="5068"/>
                    <a:pt x="2849" y="5194"/>
                    <a:pt x="2689" y="5247"/>
                  </a:cubicBezTo>
                  <a:cubicBezTo>
                    <a:pt x="2633" y="5263"/>
                    <a:pt x="2575" y="5272"/>
                    <a:pt x="2518" y="5272"/>
                  </a:cubicBezTo>
                  <a:cubicBezTo>
                    <a:pt x="2412" y="5272"/>
                    <a:pt x="2307" y="5243"/>
                    <a:pt x="2216" y="5186"/>
                  </a:cubicBezTo>
                  <a:cubicBezTo>
                    <a:pt x="2094" y="5112"/>
                    <a:pt x="1995" y="5007"/>
                    <a:pt x="1925" y="4883"/>
                  </a:cubicBezTo>
                  <a:close/>
                  <a:moveTo>
                    <a:pt x="3200" y="4935"/>
                  </a:moveTo>
                  <a:lnTo>
                    <a:pt x="2943" y="5730"/>
                  </a:lnTo>
                  <a:lnTo>
                    <a:pt x="2640" y="5373"/>
                  </a:lnTo>
                  <a:cubicBezTo>
                    <a:pt x="2668" y="5369"/>
                    <a:pt x="2697" y="5360"/>
                    <a:pt x="2725" y="5352"/>
                  </a:cubicBezTo>
                  <a:cubicBezTo>
                    <a:pt x="2937" y="5278"/>
                    <a:pt x="3086" y="5093"/>
                    <a:pt x="3200" y="4935"/>
                  </a:cubicBezTo>
                  <a:close/>
                  <a:moveTo>
                    <a:pt x="1932" y="5087"/>
                  </a:moveTo>
                  <a:cubicBezTo>
                    <a:pt x="1995" y="5165"/>
                    <a:pt x="2070" y="5230"/>
                    <a:pt x="2159" y="5282"/>
                  </a:cubicBezTo>
                  <a:cubicBezTo>
                    <a:pt x="2253" y="5339"/>
                    <a:pt x="2361" y="5373"/>
                    <a:pt x="2470" y="5381"/>
                  </a:cubicBezTo>
                  <a:lnTo>
                    <a:pt x="2180" y="5793"/>
                  </a:lnTo>
                  <a:cubicBezTo>
                    <a:pt x="2089" y="5560"/>
                    <a:pt x="2007" y="5324"/>
                    <a:pt x="1932" y="5087"/>
                  </a:cubicBezTo>
                  <a:close/>
                  <a:moveTo>
                    <a:pt x="2558" y="5448"/>
                  </a:moveTo>
                  <a:cubicBezTo>
                    <a:pt x="2594" y="5490"/>
                    <a:pt x="2626" y="5535"/>
                    <a:pt x="2659" y="5577"/>
                  </a:cubicBezTo>
                  <a:cubicBezTo>
                    <a:pt x="2668" y="5587"/>
                    <a:pt x="2676" y="5596"/>
                    <a:pt x="2682" y="5606"/>
                  </a:cubicBezTo>
                  <a:cubicBezTo>
                    <a:pt x="2699" y="5625"/>
                    <a:pt x="2708" y="5652"/>
                    <a:pt x="2706" y="5680"/>
                  </a:cubicBezTo>
                  <a:cubicBezTo>
                    <a:pt x="2699" y="5728"/>
                    <a:pt x="2668" y="5779"/>
                    <a:pt x="2649" y="5823"/>
                  </a:cubicBezTo>
                  <a:cubicBezTo>
                    <a:pt x="2645" y="5831"/>
                    <a:pt x="2622" y="5901"/>
                    <a:pt x="2613" y="5903"/>
                  </a:cubicBezTo>
                  <a:lnTo>
                    <a:pt x="2542" y="5909"/>
                  </a:lnTo>
                  <a:cubicBezTo>
                    <a:pt x="2518" y="5875"/>
                    <a:pt x="2493" y="5846"/>
                    <a:pt x="2470" y="5814"/>
                  </a:cubicBezTo>
                  <a:cubicBezTo>
                    <a:pt x="2462" y="5804"/>
                    <a:pt x="2388" y="5692"/>
                    <a:pt x="2390" y="5688"/>
                  </a:cubicBezTo>
                  <a:cubicBezTo>
                    <a:pt x="2447" y="5608"/>
                    <a:pt x="2508" y="5530"/>
                    <a:pt x="2558" y="5448"/>
                  </a:cubicBezTo>
                  <a:close/>
                  <a:moveTo>
                    <a:pt x="2807" y="5741"/>
                  </a:moveTo>
                  <a:lnTo>
                    <a:pt x="2889" y="5838"/>
                  </a:lnTo>
                  <a:cubicBezTo>
                    <a:pt x="2893" y="5842"/>
                    <a:pt x="2899" y="5846"/>
                    <a:pt x="2903" y="5850"/>
                  </a:cubicBezTo>
                  <a:lnTo>
                    <a:pt x="2834" y="6065"/>
                  </a:lnTo>
                  <a:lnTo>
                    <a:pt x="2716" y="5943"/>
                  </a:lnTo>
                  <a:lnTo>
                    <a:pt x="2807" y="5741"/>
                  </a:lnTo>
                  <a:close/>
                  <a:moveTo>
                    <a:pt x="2323" y="5783"/>
                  </a:moveTo>
                  <a:lnTo>
                    <a:pt x="2447" y="5964"/>
                  </a:lnTo>
                  <a:cubicBezTo>
                    <a:pt x="2428" y="6010"/>
                    <a:pt x="2405" y="6058"/>
                    <a:pt x="2384" y="6105"/>
                  </a:cubicBezTo>
                  <a:cubicBezTo>
                    <a:pt x="2371" y="6132"/>
                    <a:pt x="2357" y="6161"/>
                    <a:pt x="2344" y="6191"/>
                  </a:cubicBezTo>
                  <a:cubicBezTo>
                    <a:pt x="2304" y="6100"/>
                    <a:pt x="2266" y="6008"/>
                    <a:pt x="2228" y="5915"/>
                  </a:cubicBezTo>
                  <a:lnTo>
                    <a:pt x="2323" y="5783"/>
                  </a:lnTo>
                  <a:close/>
                  <a:moveTo>
                    <a:pt x="2607" y="5989"/>
                  </a:moveTo>
                  <a:cubicBezTo>
                    <a:pt x="2609" y="5991"/>
                    <a:pt x="2611" y="5991"/>
                    <a:pt x="2611" y="5993"/>
                  </a:cubicBezTo>
                  <a:lnTo>
                    <a:pt x="2687" y="6069"/>
                  </a:lnTo>
                  <a:lnTo>
                    <a:pt x="2743" y="6130"/>
                  </a:lnTo>
                  <a:cubicBezTo>
                    <a:pt x="2758" y="6145"/>
                    <a:pt x="2792" y="6168"/>
                    <a:pt x="2794" y="6189"/>
                  </a:cubicBezTo>
                  <a:cubicBezTo>
                    <a:pt x="2794" y="6201"/>
                    <a:pt x="2792" y="6214"/>
                    <a:pt x="2788" y="6224"/>
                  </a:cubicBezTo>
                  <a:cubicBezTo>
                    <a:pt x="2758" y="6313"/>
                    <a:pt x="2725" y="6397"/>
                    <a:pt x="2697" y="6485"/>
                  </a:cubicBezTo>
                  <a:cubicBezTo>
                    <a:pt x="2668" y="6578"/>
                    <a:pt x="2638" y="6670"/>
                    <a:pt x="2609" y="6761"/>
                  </a:cubicBezTo>
                  <a:cubicBezTo>
                    <a:pt x="2613" y="6742"/>
                    <a:pt x="2558" y="6660"/>
                    <a:pt x="2550" y="6641"/>
                  </a:cubicBezTo>
                  <a:cubicBezTo>
                    <a:pt x="2529" y="6599"/>
                    <a:pt x="2502" y="6563"/>
                    <a:pt x="2481" y="6523"/>
                  </a:cubicBezTo>
                  <a:cubicBezTo>
                    <a:pt x="2464" y="6494"/>
                    <a:pt x="2449" y="6464"/>
                    <a:pt x="2436" y="6433"/>
                  </a:cubicBezTo>
                  <a:cubicBezTo>
                    <a:pt x="2432" y="6418"/>
                    <a:pt x="2426" y="6405"/>
                    <a:pt x="2422" y="6393"/>
                  </a:cubicBezTo>
                  <a:cubicBezTo>
                    <a:pt x="2415" y="6374"/>
                    <a:pt x="2411" y="6353"/>
                    <a:pt x="2409" y="6332"/>
                  </a:cubicBezTo>
                  <a:cubicBezTo>
                    <a:pt x="2411" y="6298"/>
                    <a:pt x="2422" y="6262"/>
                    <a:pt x="2441" y="6233"/>
                  </a:cubicBezTo>
                  <a:cubicBezTo>
                    <a:pt x="2453" y="6203"/>
                    <a:pt x="2466" y="6176"/>
                    <a:pt x="2481" y="6149"/>
                  </a:cubicBezTo>
                  <a:cubicBezTo>
                    <a:pt x="2489" y="6132"/>
                    <a:pt x="2548" y="5991"/>
                    <a:pt x="2554" y="5991"/>
                  </a:cubicBezTo>
                  <a:lnTo>
                    <a:pt x="2607" y="5989"/>
                  </a:lnTo>
                  <a:close/>
                  <a:moveTo>
                    <a:pt x="1774" y="4946"/>
                  </a:moveTo>
                  <a:cubicBezTo>
                    <a:pt x="1961" y="5577"/>
                    <a:pt x="2203" y="6191"/>
                    <a:pt x="2495" y="6782"/>
                  </a:cubicBezTo>
                  <a:lnTo>
                    <a:pt x="1719" y="6395"/>
                  </a:lnTo>
                  <a:cubicBezTo>
                    <a:pt x="1675" y="6372"/>
                    <a:pt x="1623" y="6342"/>
                    <a:pt x="1618" y="6304"/>
                  </a:cubicBezTo>
                  <a:cubicBezTo>
                    <a:pt x="1623" y="6277"/>
                    <a:pt x="1633" y="6250"/>
                    <a:pt x="1650" y="6229"/>
                  </a:cubicBezTo>
                  <a:lnTo>
                    <a:pt x="1852" y="5888"/>
                  </a:lnTo>
                  <a:cubicBezTo>
                    <a:pt x="1873" y="5854"/>
                    <a:pt x="1854" y="5812"/>
                    <a:pt x="1816" y="5806"/>
                  </a:cubicBezTo>
                  <a:cubicBezTo>
                    <a:pt x="1769" y="5797"/>
                    <a:pt x="1721" y="5793"/>
                    <a:pt x="1674" y="5793"/>
                  </a:cubicBezTo>
                  <a:cubicBezTo>
                    <a:pt x="1610" y="5793"/>
                    <a:pt x="1547" y="5801"/>
                    <a:pt x="1484" y="5816"/>
                  </a:cubicBezTo>
                  <a:lnTo>
                    <a:pt x="1774" y="4946"/>
                  </a:lnTo>
                  <a:close/>
                  <a:moveTo>
                    <a:pt x="3309" y="4958"/>
                  </a:moveTo>
                  <a:lnTo>
                    <a:pt x="3614" y="5734"/>
                  </a:lnTo>
                  <a:lnTo>
                    <a:pt x="3109" y="5985"/>
                  </a:lnTo>
                  <a:cubicBezTo>
                    <a:pt x="3091" y="5993"/>
                    <a:pt x="3078" y="6012"/>
                    <a:pt x="3078" y="6031"/>
                  </a:cubicBezTo>
                  <a:cubicBezTo>
                    <a:pt x="3078" y="6052"/>
                    <a:pt x="3088" y="6071"/>
                    <a:pt x="3105" y="6081"/>
                  </a:cubicBezTo>
                  <a:cubicBezTo>
                    <a:pt x="3168" y="6117"/>
                    <a:pt x="3234" y="6155"/>
                    <a:pt x="3280" y="6208"/>
                  </a:cubicBezTo>
                  <a:cubicBezTo>
                    <a:pt x="3324" y="6262"/>
                    <a:pt x="3341" y="6325"/>
                    <a:pt x="3324" y="6374"/>
                  </a:cubicBezTo>
                  <a:cubicBezTo>
                    <a:pt x="3307" y="6426"/>
                    <a:pt x="3252" y="6464"/>
                    <a:pt x="3187" y="6506"/>
                  </a:cubicBezTo>
                  <a:lnTo>
                    <a:pt x="2708" y="6813"/>
                  </a:lnTo>
                  <a:lnTo>
                    <a:pt x="3309" y="4958"/>
                  </a:lnTo>
                  <a:close/>
                  <a:moveTo>
                    <a:pt x="3431" y="4973"/>
                  </a:moveTo>
                  <a:lnTo>
                    <a:pt x="4580" y="5833"/>
                  </a:lnTo>
                  <a:cubicBezTo>
                    <a:pt x="4735" y="5951"/>
                    <a:pt x="4914" y="6084"/>
                    <a:pt x="4996" y="6269"/>
                  </a:cubicBezTo>
                  <a:cubicBezTo>
                    <a:pt x="5072" y="6441"/>
                    <a:pt x="5059" y="6645"/>
                    <a:pt x="5051" y="6826"/>
                  </a:cubicBezTo>
                  <a:lnTo>
                    <a:pt x="5051" y="6822"/>
                  </a:lnTo>
                  <a:lnTo>
                    <a:pt x="5009" y="7568"/>
                  </a:lnTo>
                  <a:cubicBezTo>
                    <a:pt x="5004" y="7644"/>
                    <a:pt x="4998" y="7711"/>
                    <a:pt x="4960" y="7753"/>
                  </a:cubicBezTo>
                  <a:cubicBezTo>
                    <a:pt x="4912" y="7806"/>
                    <a:pt x="4826" y="7810"/>
                    <a:pt x="4739" y="7810"/>
                  </a:cubicBezTo>
                  <a:lnTo>
                    <a:pt x="4268" y="7819"/>
                  </a:lnTo>
                  <a:lnTo>
                    <a:pt x="4306" y="6763"/>
                  </a:lnTo>
                  <a:cubicBezTo>
                    <a:pt x="4307" y="6725"/>
                    <a:pt x="4279" y="6706"/>
                    <a:pt x="4251" y="6706"/>
                  </a:cubicBezTo>
                  <a:cubicBezTo>
                    <a:pt x="4224" y="6706"/>
                    <a:pt x="4198" y="6723"/>
                    <a:pt x="4197" y="6759"/>
                  </a:cubicBezTo>
                  <a:lnTo>
                    <a:pt x="4159" y="7821"/>
                  </a:lnTo>
                  <a:lnTo>
                    <a:pt x="2638" y="7846"/>
                  </a:lnTo>
                  <a:lnTo>
                    <a:pt x="2638" y="7846"/>
                  </a:lnTo>
                  <a:lnTo>
                    <a:pt x="2645" y="6986"/>
                  </a:lnTo>
                  <a:lnTo>
                    <a:pt x="2647" y="6986"/>
                  </a:lnTo>
                  <a:lnTo>
                    <a:pt x="3246" y="6603"/>
                  </a:lnTo>
                  <a:cubicBezTo>
                    <a:pt x="3326" y="6553"/>
                    <a:pt x="3400" y="6500"/>
                    <a:pt x="3429" y="6412"/>
                  </a:cubicBezTo>
                  <a:cubicBezTo>
                    <a:pt x="3459" y="6323"/>
                    <a:pt x="3433" y="6222"/>
                    <a:pt x="3364" y="6140"/>
                  </a:cubicBezTo>
                  <a:cubicBezTo>
                    <a:pt x="3330" y="6103"/>
                    <a:pt x="3290" y="6069"/>
                    <a:pt x="3248" y="6042"/>
                  </a:cubicBezTo>
                  <a:lnTo>
                    <a:pt x="3709" y="5812"/>
                  </a:lnTo>
                  <a:cubicBezTo>
                    <a:pt x="3734" y="5800"/>
                    <a:pt x="3745" y="5770"/>
                    <a:pt x="3734" y="5743"/>
                  </a:cubicBezTo>
                  <a:lnTo>
                    <a:pt x="3431" y="4973"/>
                  </a:lnTo>
                  <a:close/>
                  <a:moveTo>
                    <a:pt x="1665" y="4921"/>
                  </a:moveTo>
                  <a:lnTo>
                    <a:pt x="1345" y="5886"/>
                  </a:lnTo>
                  <a:cubicBezTo>
                    <a:pt x="1333" y="5923"/>
                    <a:pt x="1361" y="5958"/>
                    <a:pt x="1396" y="5958"/>
                  </a:cubicBezTo>
                  <a:cubicBezTo>
                    <a:pt x="1404" y="5958"/>
                    <a:pt x="1411" y="5956"/>
                    <a:pt x="1419" y="5953"/>
                  </a:cubicBezTo>
                  <a:cubicBezTo>
                    <a:pt x="1500" y="5921"/>
                    <a:pt x="1587" y="5904"/>
                    <a:pt x="1674" y="5904"/>
                  </a:cubicBezTo>
                  <a:cubicBezTo>
                    <a:pt x="1687" y="5904"/>
                    <a:pt x="1701" y="5904"/>
                    <a:pt x="1715" y="5905"/>
                  </a:cubicBezTo>
                  <a:lnTo>
                    <a:pt x="1555" y="6172"/>
                  </a:lnTo>
                  <a:cubicBezTo>
                    <a:pt x="1526" y="6214"/>
                    <a:pt x="1509" y="6262"/>
                    <a:pt x="1509" y="6315"/>
                  </a:cubicBezTo>
                  <a:cubicBezTo>
                    <a:pt x="1517" y="6418"/>
                    <a:pt x="1625" y="6473"/>
                    <a:pt x="1669" y="6494"/>
                  </a:cubicBezTo>
                  <a:lnTo>
                    <a:pt x="2533" y="6925"/>
                  </a:lnTo>
                  <a:lnTo>
                    <a:pt x="2527" y="7846"/>
                  </a:lnTo>
                  <a:lnTo>
                    <a:pt x="857" y="7873"/>
                  </a:lnTo>
                  <a:cubicBezTo>
                    <a:pt x="859" y="7871"/>
                    <a:pt x="859" y="7869"/>
                    <a:pt x="857" y="7865"/>
                  </a:cubicBezTo>
                  <a:lnTo>
                    <a:pt x="859" y="6738"/>
                  </a:lnTo>
                  <a:cubicBezTo>
                    <a:pt x="859" y="6706"/>
                    <a:pt x="834" y="6681"/>
                    <a:pt x="804" y="6681"/>
                  </a:cubicBezTo>
                  <a:cubicBezTo>
                    <a:pt x="775" y="6681"/>
                    <a:pt x="750" y="6706"/>
                    <a:pt x="750" y="6736"/>
                  </a:cubicBezTo>
                  <a:lnTo>
                    <a:pt x="750" y="7867"/>
                  </a:lnTo>
                  <a:cubicBezTo>
                    <a:pt x="750" y="7869"/>
                    <a:pt x="750" y="7873"/>
                    <a:pt x="750" y="7875"/>
                  </a:cubicBezTo>
                  <a:lnTo>
                    <a:pt x="560" y="7880"/>
                  </a:lnTo>
                  <a:cubicBezTo>
                    <a:pt x="546" y="7880"/>
                    <a:pt x="532" y="7880"/>
                    <a:pt x="517" y="7880"/>
                  </a:cubicBezTo>
                  <a:cubicBezTo>
                    <a:pt x="393" y="7880"/>
                    <a:pt x="270" y="7869"/>
                    <a:pt x="197" y="7791"/>
                  </a:cubicBezTo>
                  <a:cubicBezTo>
                    <a:pt x="117" y="7709"/>
                    <a:pt x="112" y="7573"/>
                    <a:pt x="112" y="7440"/>
                  </a:cubicBezTo>
                  <a:lnTo>
                    <a:pt x="123" y="6607"/>
                  </a:lnTo>
                  <a:cubicBezTo>
                    <a:pt x="125" y="6447"/>
                    <a:pt x="127" y="6264"/>
                    <a:pt x="207" y="6119"/>
                  </a:cubicBezTo>
                  <a:cubicBezTo>
                    <a:pt x="279" y="5989"/>
                    <a:pt x="415" y="5892"/>
                    <a:pt x="533" y="5808"/>
                  </a:cubicBezTo>
                  <a:cubicBezTo>
                    <a:pt x="754" y="5650"/>
                    <a:pt x="960" y="5482"/>
                    <a:pt x="1160" y="5320"/>
                  </a:cubicBezTo>
                  <a:cubicBezTo>
                    <a:pt x="1322" y="5190"/>
                    <a:pt x="1490" y="5051"/>
                    <a:pt x="1665" y="4921"/>
                  </a:cubicBezTo>
                  <a:close/>
                  <a:moveTo>
                    <a:pt x="2466" y="1"/>
                  </a:moveTo>
                  <a:cubicBezTo>
                    <a:pt x="2458" y="1"/>
                    <a:pt x="2450" y="2"/>
                    <a:pt x="2443" y="5"/>
                  </a:cubicBezTo>
                  <a:lnTo>
                    <a:pt x="146" y="1042"/>
                  </a:lnTo>
                  <a:cubicBezTo>
                    <a:pt x="106" y="1061"/>
                    <a:pt x="102" y="1116"/>
                    <a:pt x="138" y="1139"/>
                  </a:cubicBezTo>
                  <a:lnTo>
                    <a:pt x="350" y="1280"/>
                  </a:lnTo>
                  <a:cubicBezTo>
                    <a:pt x="348" y="1286"/>
                    <a:pt x="346" y="1293"/>
                    <a:pt x="348" y="1301"/>
                  </a:cubicBezTo>
                  <a:lnTo>
                    <a:pt x="369" y="1789"/>
                  </a:lnTo>
                  <a:lnTo>
                    <a:pt x="359" y="1795"/>
                  </a:lnTo>
                  <a:cubicBezTo>
                    <a:pt x="239" y="1865"/>
                    <a:pt x="224" y="2010"/>
                    <a:pt x="213" y="2088"/>
                  </a:cubicBezTo>
                  <a:cubicBezTo>
                    <a:pt x="199" y="2233"/>
                    <a:pt x="190" y="2378"/>
                    <a:pt x="192" y="2525"/>
                  </a:cubicBezTo>
                  <a:cubicBezTo>
                    <a:pt x="188" y="2565"/>
                    <a:pt x="201" y="2605"/>
                    <a:pt x="226" y="2637"/>
                  </a:cubicBezTo>
                  <a:cubicBezTo>
                    <a:pt x="252" y="2662"/>
                    <a:pt x="286" y="2677"/>
                    <a:pt x="324" y="2677"/>
                  </a:cubicBezTo>
                  <a:cubicBezTo>
                    <a:pt x="326" y="2677"/>
                    <a:pt x="329" y="2677"/>
                    <a:pt x="331" y="2676"/>
                  </a:cubicBezTo>
                  <a:cubicBezTo>
                    <a:pt x="346" y="2676"/>
                    <a:pt x="361" y="2674"/>
                    <a:pt x="375" y="2672"/>
                  </a:cubicBezTo>
                  <a:lnTo>
                    <a:pt x="682" y="2634"/>
                  </a:lnTo>
                  <a:cubicBezTo>
                    <a:pt x="710" y="2630"/>
                    <a:pt x="729" y="2607"/>
                    <a:pt x="729" y="2580"/>
                  </a:cubicBezTo>
                  <a:cubicBezTo>
                    <a:pt x="733" y="2321"/>
                    <a:pt x="720" y="2058"/>
                    <a:pt x="613" y="1877"/>
                  </a:cubicBezTo>
                  <a:cubicBezTo>
                    <a:pt x="590" y="1827"/>
                    <a:pt x="546" y="1789"/>
                    <a:pt x="493" y="1772"/>
                  </a:cubicBezTo>
                  <a:cubicBezTo>
                    <a:pt x="489" y="1770"/>
                    <a:pt x="483" y="1770"/>
                    <a:pt x="478" y="1768"/>
                  </a:cubicBezTo>
                  <a:lnTo>
                    <a:pt x="459" y="1349"/>
                  </a:lnTo>
                  <a:lnTo>
                    <a:pt x="1250" y="1869"/>
                  </a:lnTo>
                  <a:lnTo>
                    <a:pt x="1269" y="2146"/>
                  </a:lnTo>
                  <a:cubicBezTo>
                    <a:pt x="1137" y="2264"/>
                    <a:pt x="1027" y="2407"/>
                    <a:pt x="947" y="2567"/>
                  </a:cubicBezTo>
                  <a:cubicBezTo>
                    <a:pt x="830" y="2803"/>
                    <a:pt x="796" y="3070"/>
                    <a:pt x="851" y="3326"/>
                  </a:cubicBezTo>
                  <a:cubicBezTo>
                    <a:pt x="853" y="3341"/>
                    <a:pt x="857" y="3358"/>
                    <a:pt x="859" y="3375"/>
                  </a:cubicBezTo>
                  <a:cubicBezTo>
                    <a:pt x="872" y="3448"/>
                    <a:pt x="893" y="3520"/>
                    <a:pt x="922" y="3587"/>
                  </a:cubicBezTo>
                  <a:cubicBezTo>
                    <a:pt x="706" y="3648"/>
                    <a:pt x="594" y="3884"/>
                    <a:pt x="680" y="4090"/>
                  </a:cubicBezTo>
                  <a:cubicBezTo>
                    <a:pt x="741" y="4235"/>
                    <a:pt x="880" y="4320"/>
                    <a:pt x="1024" y="4320"/>
                  </a:cubicBezTo>
                  <a:cubicBezTo>
                    <a:pt x="1087" y="4320"/>
                    <a:pt x="1150" y="4304"/>
                    <a:pt x="1208" y="4271"/>
                  </a:cubicBezTo>
                  <a:cubicBezTo>
                    <a:pt x="1332" y="4468"/>
                    <a:pt x="1501" y="4637"/>
                    <a:pt x="1698" y="4761"/>
                  </a:cubicBezTo>
                  <a:cubicBezTo>
                    <a:pt x="1484" y="4914"/>
                    <a:pt x="1282" y="5076"/>
                    <a:pt x="1088" y="5234"/>
                  </a:cubicBezTo>
                  <a:cubicBezTo>
                    <a:pt x="895" y="5392"/>
                    <a:pt x="689" y="5562"/>
                    <a:pt x="470" y="5716"/>
                  </a:cubicBezTo>
                  <a:cubicBezTo>
                    <a:pt x="342" y="5808"/>
                    <a:pt x="194" y="5911"/>
                    <a:pt x="110" y="6065"/>
                  </a:cubicBezTo>
                  <a:cubicBezTo>
                    <a:pt x="16" y="6235"/>
                    <a:pt x="14" y="6439"/>
                    <a:pt x="11" y="6603"/>
                  </a:cubicBezTo>
                  <a:lnTo>
                    <a:pt x="3" y="7438"/>
                  </a:lnTo>
                  <a:cubicBezTo>
                    <a:pt x="1" y="7594"/>
                    <a:pt x="7" y="7753"/>
                    <a:pt x="117" y="7867"/>
                  </a:cubicBezTo>
                  <a:cubicBezTo>
                    <a:pt x="222" y="7974"/>
                    <a:pt x="375" y="7989"/>
                    <a:pt x="520" y="7989"/>
                  </a:cubicBezTo>
                  <a:lnTo>
                    <a:pt x="563" y="7989"/>
                  </a:lnTo>
                  <a:lnTo>
                    <a:pt x="4207" y="7930"/>
                  </a:lnTo>
                  <a:lnTo>
                    <a:pt x="4216" y="7930"/>
                  </a:lnTo>
                  <a:lnTo>
                    <a:pt x="4741" y="7922"/>
                  </a:lnTo>
                  <a:cubicBezTo>
                    <a:pt x="4847" y="7920"/>
                    <a:pt x="4964" y="7911"/>
                    <a:pt x="5040" y="7827"/>
                  </a:cubicBezTo>
                  <a:cubicBezTo>
                    <a:pt x="5101" y="7758"/>
                    <a:pt x="5112" y="7669"/>
                    <a:pt x="5118" y="7575"/>
                  </a:cubicBezTo>
                  <a:lnTo>
                    <a:pt x="5160" y="6828"/>
                  </a:lnTo>
                  <a:cubicBezTo>
                    <a:pt x="5171" y="6637"/>
                    <a:pt x="5183" y="6418"/>
                    <a:pt x="5097" y="6222"/>
                  </a:cubicBezTo>
                  <a:cubicBezTo>
                    <a:pt x="5002" y="6010"/>
                    <a:pt x="4805" y="5861"/>
                    <a:pt x="4647" y="5743"/>
                  </a:cubicBezTo>
                  <a:lnTo>
                    <a:pt x="3362" y="4780"/>
                  </a:lnTo>
                  <a:cubicBezTo>
                    <a:pt x="3360" y="4778"/>
                    <a:pt x="3358" y="4778"/>
                    <a:pt x="3356" y="4775"/>
                  </a:cubicBezTo>
                  <a:cubicBezTo>
                    <a:pt x="3591" y="4630"/>
                    <a:pt x="3787" y="4424"/>
                    <a:pt x="3917" y="4180"/>
                  </a:cubicBezTo>
                  <a:cubicBezTo>
                    <a:pt x="3950" y="4188"/>
                    <a:pt x="3984" y="4192"/>
                    <a:pt x="4016" y="4192"/>
                  </a:cubicBezTo>
                  <a:cubicBezTo>
                    <a:pt x="4187" y="4192"/>
                    <a:pt x="4344" y="4090"/>
                    <a:pt x="4411" y="3928"/>
                  </a:cubicBezTo>
                  <a:cubicBezTo>
                    <a:pt x="4491" y="3732"/>
                    <a:pt x="4418" y="3509"/>
                    <a:pt x="4241" y="3400"/>
                  </a:cubicBezTo>
                  <a:cubicBezTo>
                    <a:pt x="4312" y="3274"/>
                    <a:pt x="4338" y="3129"/>
                    <a:pt x="4312" y="2986"/>
                  </a:cubicBezTo>
                  <a:cubicBezTo>
                    <a:pt x="4294" y="2859"/>
                    <a:pt x="4239" y="2727"/>
                    <a:pt x="4146" y="2582"/>
                  </a:cubicBezTo>
                  <a:cubicBezTo>
                    <a:pt x="4052" y="2435"/>
                    <a:pt x="3938" y="2300"/>
                    <a:pt x="3808" y="2182"/>
                  </a:cubicBezTo>
                  <a:cubicBezTo>
                    <a:pt x="3808" y="2178"/>
                    <a:pt x="3808" y="2174"/>
                    <a:pt x="3808" y="2170"/>
                  </a:cubicBezTo>
                  <a:lnTo>
                    <a:pt x="3803" y="1852"/>
                  </a:lnTo>
                  <a:lnTo>
                    <a:pt x="3808" y="1852"/>
                  </a:lnTo>
                  <a:cubicBezTo>
                    <a:pt x="4026" y="1755"/>
                    <a:pt x="4237" y="1661"/>
                    <a:pt x="4441" y="1568"/>
                  </a:cubicBezTo>
                  <a:cubicBezTo>
                    <a:pt x="4643" y="1476"/>
                    <a:pt x="4853" y="1381"/>
                    <a:pt x="5072" y="1284"/>
                  </a:cubicBezTo>
                  <a:cubicBezTo>
                    <a:pt x="5114" y="1265"/>
                    <a:pt x="5114" y="1204"/>
                    <a:pt x="5072" y="1183"/>
                  </a:cubicBezTo>
                  <a:lnTo>
                    <a:pt x="2489" y="5"/>
                  </a:lnTo>
                  <a:cubicBezTo>
                    <a:pt x="2482" y="2"/>
                    <a:pt x="2474" y="1"/>
                    <a:pt x="24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2"/>
            <p:cNvSpPr/>
            <p:nvPr/>
          </p:nvSpPr>
          <p:spPr>
            <a:xfrm>
              <a:off x="11867041" y="2512856"/>
              <a:ext cx="15680" cy="11458"/>
            </a:xfrm>
            <a:custGeom>
              <a:avLst/>
              <a:gdLst/>
              <a:ahLst/>
              <a:cxnLst/>
              <a:rect l="l" t="t" r="r" b="b"/>
              <a:pathLst>
                <a:path w="312" h="228" extrusionOk="0">
                  <a:moveTo>
                    <a:pt x="150" y="1"/>
                  </a:moveTo>
                  <a:cubicBezTo>
                    <a:pt x="100" y="1"/>
                    <a:pt x="50" y="23"/>
                    <a:pt x="19" y="63"/>
                  </a:cubicBezTo>
                  <a:cubicBezTo>
                    <a:pt x="1" y="88"/>
                    <a:pt x="21" y="114"/>
                    <a:pt x="44" y="114"/>
                  </a:cubicBezTo>
                  <a:cubicBezTo>
                    <a:pt x="53" y="114"/>
                    <a:pt x="62" y="111"/>
                    <a:pt x="69" y="101"/>
                  </a:cubicBezTo>
                  <a:cubicBezTo>
                    <a:pt x="88" y="78"/>
                    <a:pt x="118" y="64"/>
                    <a:pt x="148" y="64"/>
                  </a:cubicBezTo>
                  <a:cubicBezTo>
                    <a:pt x="159" y="64"/>
                    <a:pt x="170" y="66"/>
                    <a:pt x="181" y="70"/>
                  </a:cubicBezTo>
                  <a:cubicBezTo>
                    <a:pt x="204" y="78"/>
                    <a:pt x="225" y="95"/>
                    <a:pt x="235" y="118"/>
                  </a:cubicBezTo>
                  <a:cubicBezTo>
                    <a:pt x="225" y="118"/>
                    <a:pt x="212" y="118"/>
                    <a:pt x="200" y="120"/>
                  </a:cubicBezTo>
                  <a:cubicBezTo>
                    <a:pt x="166" y="129"/>
                    <a:pt x="137" y="150"/>
                    <a:pt x="122" y="181"/>
                  </a:cubicBezTo>
                  <a:cubicBezTo>
                    <a:pt x="113" y="196"/>
                    <a:pt x="120" y="215"/>
                    <a:pt x="137" y="223"/>
                  </a:cubicBezTo>
                  <a:cubicBezTo>
                    <a:pt x="141" y="225"/>
                    <a:pt x="145" y="227"/>
                    <a:pt x="149" y="227"/>
                  </a:cubicBezTo>
                  <a:cubicBezTo>
                    <a:pt x="162" y="227"/>
                    <a:pt x="172" y="219"/>
                    <a:pt x="179" y="209"/>
                  </a:cubicBezTo>
                  <a:cubicBezTo>
                    <a:pt x="190" y="191"/>
                    <a:pt x="209" y="181"/>
                    <a:pt x="230" y="181"/>
                  </a:cubicBezTo>
                  <a:cubicBezTo>
                    <a:pt x="240" y="181"/>
                    <a:pt x="251" y="184"/>
                    <a:pt x="261" y="190"/>
                  </a:cubicBezTo>
                  <a:cubicBezTo>
                    <a:pt x="266" y="195"/>
                    <a:pt x="272" y="197"/>
                    <a:pt x="280" y="197"/>
                  </a:cubicBezTo>
                  <a:cubicBezTo>
                    <a:pt x="284" y="197"/>
                    <a:pt x="289" y="196"/>
                    <a:pt x="294" y="194"/>
                  </a:cubicBezTo>
                  <a:cubicBezTo>
                    <a:pt x="305" y="190"/>
                    <a:pt x="311" y="179"/>
                    <a:pt x="311" y="166"/>
                  </a:cubicBezTo>
                  <a:cubicBezTo>
                    <a:pt x="311" y="97"/>
                    <a:pt x="269" y="34"/>
                    <a:pt x="202" y="9"/>
                  </a:cubicBezTo>
                  <a:cubicBezTo>
                    <a:pt x="185" y="3"/>
                    <a:pt x="168" y="1"/>
                    <a:pt x="1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2"/>
            <p:cNvSpPr/>
            <p:nvPr/>
          </p:nvSpPr>
          <p:spPr>
            <a:xfrm>
              <a:off x="12019969" y="2502705"/>
              <a:ext cx="15981" cy="15981"/>
            </a:xfrm>
            <a:custGeom>
              <a:avLst/>
              <a:gdLst/>
              <a:ahLst/>
              <a:cxnLst/>
              <a:rect l="l" t="t" r="r" b="b"/>
              <a:pathLst>
                <a:path w="318" h="318" extrusionOk="0">
                  <a:moveTo>
                    <a:pt x="212" y="1"/>
                  </a:moveTo>
                  <a:cubicBezTo>
                    <a:pt x="160" y="1"/>
                    <a:pt x="106" y="24"/>
                    <a:pt x="70" y="68"/>
                  </a:cubicBezTo>
                  <a:cubicBezTo>
                    <a:pt x="19" y="131"/>
                    <a:pt x="0" y="213"/>
                    <a:pt x="17" y="293"/>
                  </a:cubicBezTo>
                  <a:cubicBezTo>
                    <a:pt x="19" y="305"/>
                    <a:pt x="27" y="316"/>
                    <a:pt x="40" y="318"/>
                  </a:cubicBezTo>
                  <a:lnTo>
                    <a:pt x="46" y="318"/>
                  </a:lnTo>
                  <a:cubicBezTo>
                    <a:pt x="57" y="318"/>
                    <a:pt x="67" y="314"/>
                    <a:pt x="74" y="305"/>
                  </a:cubicBezTo>
                  <a:cubicBezTo>
                    <a:pt x="112" y="249"/>
                    <a:pt x="176" y="216"/>
                    <a:pt x="243" y="216"/>
                  </a:cubicBezTo>
                  <a:cubicBezTo>
                    <a:pt x="249" y="216"/>
                    <a:pt x="255" y="217"/>
                    <a:pt x="261" y="217"/>
                  </a:cubicBezTo>
                  <a:cubicBezTo>
                    <a:pt x="301" y="217"/>
                    <a:pt x="305" y="158"/>
                    <a:pt x="265" y="154"/>
                  </a:cubicBezTo>
                  <a:cubicBezTo>
                    <a:pt x="259" y="154"/>
                    <a:pt x="254" y="153"/>
                    <a:pt x="248" y="153"/>
                  </a:cubicBezTo>
                  <a:cubicBezTo>
                    <a:pt x="187" y="153"/>
                    <a:pt x="126" y="174"/>
                    <a:pt x="76" y="213"/>
                  </a:cubicBezTo>
                  <a:cubicBezTo>
                    <a:pt x="78" y="175"/>
                    <a:pt x="93" y="137"/>
                    <a:pt x="118" y="108"/>
                  </a:cubicBezTo>
                  <a:cubicBezTo>
                    <a:pt x="140" y="82"/>
                    <a:pt x="176" y="64"/>
                    <a:pt x="212" y="64"/>
                  </a:cubicBezTo>
                  <a:cubicBezTo>
                    <a:pt x="230" y="64"/>
                    <a:pt x="249" y="69"/>
                    <a:pt x="265" y="80"/>
                  </a:cubicBezTo>
                  <a:cubicBezTo>
                    <a:pt x="270" y="83"/>
                    <a:pt x="276" y="85"/>
                    <a:pt x="282" y="85"/>
                  </a:cubicBezTo>
                  <a:cubicBezTo>
                    <a:pt x="292" y="85"/>
                    <a:pt x="302" y="80"/>
                    <a:pt x="309" y="72"/>
                  </a:cubicBezTo>
                  <a:cubicBezTo>
                    <a:pt x="318" y="57"/>
                    <a:pt x="316" y="38"/>
                    <a:pt x="301" y="28"/>
                  </a:cubicBezTo>
                  <a:cubicBezTo>
                    <a:pt x="275" y="10"/>
                    <a:pt x="244" y="1"/>
                    <a:pt x="2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52"/>
          <p:cNvGrpSpPr/>
          <p:nvPr/>
        </p:nvGrpSpPr>
        <p:grpSpPr>
          <a:xfrm>
            <a:off x="6475908" y="1899284"/>
            <a:ext cx="649231" cy="548631"/>
            <a:chOff x="10490538" y="1199676"/>
            <a:chExt cx="497876" cy="422544"/>
          </a:xfrm>
        </p:grpSpPr>
        <p:sp>
          <p:nvSpPr>
            <p:cNvPr id="1175" name="Google Shape;1175;p52"/>
            <p:cNvSpPr/>
            <p:nvPr/>
          </p:nvSpPr>
          <p:spPr>
            <a:xfrm>
              <a:off x="10490538" y="1199676"/>
              <a:ext cx="497876" cy="422544"/>
            </a:xfrm>
            <a:custGeom>
              <a:avLst/>
              <a:gdLst/>
              <a:ahLst/>
              <a:cxnLst/>
              <a:rect l="l" t="t" r="r" b="b"/>
              <a:pathLst>
                <a:path w="9907" h="8408" extrusionOk="0">
                  <a:moveTo>
                    <a:pt x="4248" y="135"/>
                  </a:moveTo>
                  <a:cubicBezTo>
                    <a:pt x="4249" y="135"/>
                    <a:pt x="4250" y="135"/>
                    <a:pt x="4251" y="135"/>
                  </a:cubicBezTo>
                  <a:cubicBezTo>
                    <a:pt x="4287" y="142"/>
                    <a:pt x="4316" y="169"/>
                    <a:pt x="4329" y="203"/>
                  </a:cubicBezTo>
                  <a:cubicBezTo>
                    <a:pt x="4348" y="253"/>
                    <a:pt x="4356" y="308"/>
                    <a:pt x="4356" y="360"/>
                  </a:cubicBezTo>
                  <a:cubicBezTo>
                    <a:pt x="4358" y="397"/>
                    <a:pt x="4388" y="426"/>
                    <a:pt x="4424" y="426"/>
                  </a:cubicBezTo>
                  <a:cubicBezTo>
                    <a:pt x="4425" y="426"/>
                    <a:pt x="4426" y="426"/>
                    <a:pt x="4428" y="426"/>
                  </a:cubicBezTo>
                  <a:cubicBezTo>
                    <a:pt x="4444" y="423"/>
                    <a:pt x="4459" y="417"/>
                    <a:pt x="4472" y="405"/>
                  </a:cubicBezTo>
                  <a:cubicBezTo>
                    <a:pt x="4529" y="386"/>
                    <a:pt x="4587" y="371"/>
                    <a:pt x="4646" y="358"/>
                  </a:cubicBezTo>
                  <a:cubicBezTo>
                    <a:pt x="4714" y="345"/>
                    <a:pt x="4782" y="337"/>
                    <a:pt x="4850" y="337"/>
                  </a:cubicBezTo>
                  <a:cubicBezTo>
                    <a:pt x="4858" y="337"/>
                    <a:pt x="4866" y="337"/>
                    <a:pt x="4873" y="337"/>
                  </a:cubicBezTo>
                  <a:cubicBezTo>
                    <a:pt x="4964" y="337"/>
                    <a:pt x="5029" y="365"/>
                    <a:pt x="5111" y="394"/>
                  </a:cubicBezTo>
                  <a:cubicBezTo>
                    <a:pt x="5132" y="402"/>
                    <a:pt x="5153" y="411"/>
                    <a:pt x="5176" y="419"/>
                  </a:cubicBezTo>
                  <a:cubicBezTo>
                    <a:pt x="5242" y="440"/>
                    <a:pt x="5309" y="459"/>
                    <a:pt x="5376" y="474"/>
                  </a:cubicBezTo>
                  <a:cubicBezTo>
                    <a:pt x="5448" y="489"/>
                    <a:pt x="5517" y="508"/>
                    <a:pt x="5586" y="533"/>
                  </a:cubicBezTo>
                  <a:cubicBezTo>
                    <a:pt x="5715" y="585"/>
                    <a:pt x="5835" y="659"/>
                    <a:pt x="5938" y="754"/>
                  </a:cubicBezTo>
                  <a:cubicBezTo>
                    <a:pt x="6100" y="905"/>
                    <a:pt x="6190" y="1109"/>
                    <a:pt x="6180" y="1300"/>
                  </a:cubicBezTo>
                  <a:cubicBezTo>
                    <a:pt x="6171" y="1458"/>
                    <a:pt x="6091" y="1603"/>
                    <a:pt x="5963" y="1694"/>
                  </a:cubicBezTo>
                  <a:cubicBezTo>
                    <a:pt x="5961" y="1694"/>
                    <a:pt x="5957" y="1694"/>
                    <a:pt x="5955" y="1696"/>
                  </a:cubicBezTo>
                  <a:cubicBezTo>
                    <a:pt x="5940" y="1700"/>
                    <a:pt x="5927" y="1708"/>
                    <a:pt x="5917" y="1723"/>
                  </a:cubicBezTo>
                  <a:cubicBezTo>
                    <a:pt x="5896" y="1734"/>
                    <a:pt x="5875" y="1742"/>
                    <a:pt x="5851" y="1748"/>
                  </a:cubicBezTo>
                  <a:cubicBezTo>
                    <a:pt x="5796" y="1765"/>
                    <a:pt x="5738" y="1771"/>
                    <a:pt x="5678" y="1771"/>
                  </a:cubicBezTo>
                  <a:cubicBezTo>
                    <a:pt x="5628" y="1771"/>
                    <a:pt x="5575" y="1767"/>
                    <a:pt x="5521" y="1763"/>
                  </a:cubicBezTo>
                  <a:cubicBezTo>
                    <a:pt x="5490" y="1759"/>
                    <a:pt x="5458" y="1757"/>
                    <a:pt x="5427" y="1757"/>
                  </a:cubicBezTo>
                  <a:cubicBezTo>
                    <a:pt x="5403" y="1755"/>
                    <a:pt x="5380" y="1755"/>
                    <a:pt x="5357" y="1755"/>
                  </a:cubicBezTo>
                  <a:cubicBezTo>
                    <a:pt x="5179" y="1755"/>
                    <a:pt x="5047" y="1800"/>
                    <a:pt x="4956" y="1889"/>
                  </a:cubicBezTo>
                  <a:cubicBezTo>
                    <a:pt x="4855" y="1990"/>
                    <a:pt x="4821" y="2129"/>
                    <a:pt x="4800" y="2268"/>
                  </a:cubicBezTo>
                  <a:lnTo>
                    <a:pt x="4796" y="2291"/>
                  </a:lnTo>
                  <a:cubicBezTo>
                    <a:pt x="4779" y="2403"/>
                    <a:pt x="4762" y="2510"/>
                    <a:pt x="4703" y="2592"/>
                  </a:cubicBezTo>
                  <a:cubicBezTo>
                    <a:pt x="4665" y="2643"/>
                    <a:pt x="4598" y="2683"/>
                    <a:pt x="4538" y="2683"/>
                  </a:cubicBezTo>
                  <a:cubicBezTo>
                    <a:pt x="4515" y="2683"/>
                    <a:pt x="4493" y="2677"/>
                    <a:pt x="4474" y="2663"/>
                  </a:cubicBezTo>
                  <a:cubicBezTo>
                    <a:pt x="4415" y="2625"/>
                    <a:pt x="4404" y="2535"/>
                    <a:pt x="4419" y="2464"/>
                  </a:cubicBezTo>
                  <a:cubicBezTo>
                    <a:pt x="4434" y="2405"/>
                    <a:pt x="4455" y="2350"/>
                    <a:pt x="4480" y="2297"/>
                  </a:cubicBezTo>
                  <a:cubicBezTo>
                    <a:pt x="4495" y="2264"/>
                    <a:pt x="4510" y="2228"/>
                    <a:pt x="4524" y="2192"/>
                  </a:cubicBezTo>
                  <a:cubicBezTo>
                    <a:pt x="4558" y="2095"/>
                    <a:pt x="4585" y="1959"/>
                    <a:pt x="4514" y="1843"/>
                  </a:cubicBezTo>
                  <a:cubicBezTo>
                    <a:pt x="4454" y="1752"/>
                    <a:pt x="4354" y="1698"/>
                    <a:pt x="4247" y="1698"/>
                  </a:cubicBezTo>
                  <a:cubicBezTo>
                    <a:pt x="4245" y="1698"/>
                    <a:pt x="4242" y="1698"/>
                    <a:pt x="4240" y="1698"/>
                  </a:cubicBezTo>
                  <a:cubicBezTo>
                    <a:pt x="4222" y="1698"/>
                    <a:pt x="4203" y="1700"/>
                    <a:pt x="4186" y="1704"/>
                  </a:cubicBezTo>
                  <a:cubicBezTo>
                    <a:pt x="4070" y="1725"/>
                    <a:pt x="3967" y="1790"/>
                    <a:pt x="3898" y="1885"/>
                  </a:cubicBezTo>
                  <a:cubicBezTo>
                    <a:pt x="3782" y="2030"/>
                    <a:pt x="3750" y="2217"/>
                    <a:pt x="3816" y="2363"/>
                  </a:cubicBezTo>
                  <a:cubicBezTo>
                    <a:pt x="3818" y="2367"/>
                    <a:pt x="3820" y="2371"/>
                    <a:pt x="3824" y="2375"/>
                  </a:cubicBezTo>
                  <a:cubicBezTo>
                    <a:pt x="3742" y="2459"/>
                    <a:pt x="3635" y="2504"/>
                    <a:pt x="3531" y="2504"/>
                  </a:cubicBezTo>
                  <a:cubicBezTo>
                    <a:pt x="3478" y="2504"/>
                    <a:pt x="3426" y="2492"/>
                    <a:pt x="3378" y="2468"/>
                  </a:cubicBezTo>
                  <a:lnTo>
                    <a:pt x="3378" y="2468"/>
                  </a:lnTo>
                  <a:lnTo>
                    <a:pt x="3380" y="2470"/>
                  </a:lnTo>
                  <a:cubicBezTo>
                    <a:pt x="3250" y="2405"/>
                    <a:pt x="3216" y="2262"/>
                    <a:pt x="3183" y="2110"/>
                  </a:cubicBezTo>
                  <a:cubicBezTo>
                    <a:pt x="3176" y="2083"/>
                    <a:pt x="3170" y="2055"/>
                    <a:pt x="3164" y="2028"/>
                  </a:cubicBezTo>
                  <a:cubicBezTo>
                    <a:pt x="3098" y="1780"/>
                    <a:pt x="3088" y="1565"/>
                    <a:pt x="3128" y="1370"/>
                  </a:cubicBezTo>
                  <a:cubicBezTo>
                    <a:pt x="3180" y="1107"/>
                    <a:pt x="3372" y="806"/>
                    <a:pt x="3679" y="733"/>
                  </a:cubicBezTo>
                  <a:cubicBezTo>
                    <a:pt x="3746" y="720"/>
                    <a:pt x="3753" y="623"/>
                    <a:pt x="3685" y="602"/>
                  </a:cubicBezTo>
                  <a:cubicBezTo>
                    <a:pt x="3645" y="585"/>
                    <a:pt x="3599" y="569"/>
                    <a:pt x="3576" y="541"/>
                  </a:cubicBezTo>
                  <a:cubicBezTo>
                    <a:pt x="3561" y="522"/>
                    <a:pt x="3559" y="495"/>
                    <a:pt x="3567" y="489"/>
                  </a:cubicBezTo>
                  <a:cubicBezTo>
                    <a:pt x="3570" y="486"/>
                    <a:pt x="3575" y="484"/>
                    <a:pt x="3583" y="484"/>
                  </a:cubicBezTo>
                  <a:cubicBezTo>
                    <a:pt x="3598" y="484"/>
                    <a:pt x="3622" y="490"/>
                    <a:pt x="3652" y="503"/>
                  </a:cubicBezTo>
                  <a:lnTo>
                    <a:pt x="3658" y="505"/>
                  </a:lnTo>
                  <a:cubicBezTo>
                    <a:pt x="3698" y="525"/>
                    <a:pt x="3748" y="548"/>
                    <a:pt x="3802" y="548"/>
                  </a:cubicBezTo>
                  <a:cubicBezTo>
                    <a:pt x="3822" y="548"/>
                    <a:pt x="3843" y="545"/>
                    <a:pt x="3864" y="537"/>
                  </a:cubicBezTo>
                  <a:cubicBezTo>
                    <a:pt x="3885" y="529"/>
                    <a:pt x="3900" y="514"/>
                    <a:pt x="3906" y="493"/>
                  </a:cubicBezTo>
                  <a:cubicBezTo>
                    <a:pt x="3912" y="474"/>
                    <a:pt x="3908" y="453"/>
                    <a:pt x="3898" y="436"/>
                  </a:cubicBezTo>
                  <a:cubicBezTo>
                    <a:pt x="3870" y="400"/>
                    <a:pt x="3849" y="362"/>
                    <a:pt x="3835" y="322"/>
                  </a:cubicBezTo>
                  <a:cubicBezTo>
                    <a:pt x="3824" y="293"/>
                    <a:pt x="3828" y="261"/>
                    <a:pt x="3843" y="236"/>
                  </a:cubicBezTo>
                  <a:cubicBezTo>
                    <a:pt x="3849" y="227"/>
                    <a:pt x="3860" y="222"/>
                    <a:pt x="3872" y="222"/>
                  </a:cubicBezTo>
                  <a:cubicBezTo>
                    <a:pt x="3875" y="222"/>
                    <a:pt x="3879" y="223"/>
                    <a:pt x="3883" y="224"/>
                  </a:cubicBezTo>
                  <a:cubicBezTo>
                    <a:pt x="3891" y="232"/>
                    <a:pt x="3900" y="240"/>
                    <a:pt x="3904" y="253"/>
                  </a:cubicBezTo>
                  <a:lnTo>
                    <a:pt x="4009" y="413"/>
                  </a:lnTo>
                  <a:cubicBezTo>
                    <a:pt x="4024" y="435"/>
                    <a:pt x="4045" y="444"/>
                    <a:pt x="4066" y="444"/>
                  </a:cubicBezTo>
                  <a:cubicBezTo>
                    <a:pt x="4101" y="444"/>
                    <a:pt x="4134" y="419"/>
                    <a:pt x="4135" y="377"/>
                  </a:cubicBezTo>
                  <a:cubicBezTo>
                    <a:pt x="4137" y="318"/>
                    <a:pt x="4137" y="255"/>
                    <a:pt x="4161" y="205"/>
                  </a:cubicBezTo>
                  <a:cubicBezTo>
                    <a:pt x="4177" y="170"/>
                    <a:pt x="4211" y="135"/>
                    <a:pt x="4248" y="135"/>
                  </a:cubicBezTo>
                  <a:close/>
                  <a:moveTo>
                    <a:pt x="4238" y="1837"/>
                  </a:moveTo>
                  <a:cubicBezTo>
                    <a:pt x="4304" y="1837"/>
                    <a:pt x="4369" y="1867"/>
                    <a:pt x="4398" y="1915"/>
                  </a:cubicBezTo>
                  <a:cubicBezTo>
                    <a:pt x="4444" y="1988"/>
                    <a:pt x="4417" y="2091"/>
                    <a:pt x="4396" y="2148"/>
                  </a:cubicBezTo>
                  <a:cubicBezTo>
                    <a:pt x="4386" y="2180"/>
                    <a:pt x="4371" y="2211"/>
                    <a:pt x="4356" y="2245"/>
                  </a:cubicBezTo>
                  <a:cubicBezTo>
                    <a:pt x="4327" y="2306"/>
                    <a:pt x="4304" y="2371"/>
                    <a:pt x="4287" y="2438"/>
                  </a:cubicBezTo>
                  <a:cubicBezTo>
                    <a:pt x="4266" y="2546"/>
                    <a:pt x="4280" y="2699"/>
                    <a:pt x="4398" y="2779"/>
                  </a:cubicBezTo>
                  <a:cubicBezTo>
                    <a:pt x="4440" y="2806"/>
                    <a:pt x="4489" y="2821"/>
                    <a:pt x="4539" y="2821"/>
                  </a:cubicBezTo>
                  <a:cubicBezTo>
                    <a:pt x="4648" y="2817"/>
                    <a:pt x="4752" y="2762"/>
                    <a:pt x="4817" y="2672"/>
                  </a:cubicBezTo>
                  <a:cubicBezTo>
                    <a:pt x="4892" y="2564"/>
                    <a:pt x="4913" y="2438"/>
                    <a:pt x="4932" y="2314"/>
                  </a:cubicBezTo>
                  <a:lnTo>
                    <a:pt x="4937" y="2291"/>
                  </a:lnTo>
                  <a:cubicBezTo>
                    <a:pt x="4953" y="2184"/>
                    <a:pt x="4977" y="2064"/>
                    <a:pt x="5052" y="1988"/>
                  </a:cubicBezTo>
                  <a:cubicBezTo>
                    <a:pt x="5120" y="1923"/>
                    <a:pt x="5222" y="1892"/>
                    <a:pt x="5365" y="1892"/>
                  </a:cubicBezTo>
                  <a:cubicBezTo>
                    <a:pt x="5383" y="1892"/>
                    <a:pt x="5401" y="1893"/>
                    <a:pt x="5420" y="1894"/>
                  </a:cubicBezTo>
                  <a:cubicBezTo>
                    <a:pt x="5452" y="1896"/>
                    <a:pt x="5481" y="1898"/>
                    <a:pt x="5513" y="1900"/>
                  </a:cubicBezTo>
                  <a:cubicBezTo>
                    <a:pt x="5568" y="1905"/>
                    <a:pt x="5624" y="1909"/>
                    <a:pt x="5680" y="1909"/>
                  </a:cubicBezTo>
                  <a:cubicBezTo>
                    <a:pt x="5750" y="1909"/>
                    <a:pt x="5821" y="1902"/>
                    <a:pt x="5891" y="1881"/>
                  </a:cubicBezTo>
                  <a:cubicBezTo>
                    <a:pt x="5904" y="1877"/>
                    <a:pt x="5915" y="1873"/>
                    <a:pt x="5927" y="1868"/>
                  </a:cubicBezTo>
                  <a:lnTo>
                    <a:pt x="5927" y="1868"/>
                  </a:lnTo>
                  <a:cubicBezTo>
                    <a:pt x="5973" y="2110"/>
                    <a:pt x="5944" y="2360"/>
                    <a:pt x="5839" y="2585"/>
                  </a:cubicBezTo>
                  <a:cubicBezTo>
                    <a:pt x="5833" y="2598"/>
                    <a:pt x="5826" y="2611"/>
                    <a:pt x="5820" y="2625"/>
                  </a:cubicBezTo>
                  <a:cubicBezTo>
                    <a:pt x="5786" y="2695"/>
                    <a:pt x="5748" y="2773"/>
                    <a:pt x="5744" y="2861"/>
                  </a:cubicBezTo>
                  <a:cubicBezTo>
                    <a:pt x="5740" y="2960"/>
                    <a:pt x="5780" y="3046"/>
                    <a:pt x="5820" y="3130"/>
                  </a:cubicBezTo>
                  <a:cubicBezTo>
                    <a:pt x="5835" y="3160"/>
                    <a:pt x="5847" y="3189"/>
                    <a:pt x="5858" y="3219"/>
                  </a:cubicBezTo>
                  <a:cubicBezTo>
                    <a:pt x="5875" y="3261"/>
                    <a:pt x="5872" y="3280"/>
                    <a:pt x="5868" y="3290"/>
                  </a:cubicBezTo>
                  <a:cubicBezTo>
                    <a:pt x="5862" y="3301"/>
                    <a:pt x="5838" y="3309"/>
                    <a:pt x="5810" y="3309"/>
                  </a:cubicBezTo>
                  <a:cubicBezTo>
                    <a:pt x="5802" y="3309"/>
                    <a:pt x="5793" y="3308"/>
                    <a:pt x="5784" y="3307"/>
                  </a:cubicBezTo>
                  <a:cubicBezTo>
                    <a:pt x="5767" y="3303"/>
                    <a:pt x="5748" y="3296"/>
                    <a:pt x="5727" y="3290"/>
                  </a:cubicBezTo>
                  <a:cubicBezTo>
                    <a:pt x="5685" y="3275"/>
                    <a:pt x="5643" y="3267"/>
                    <a:pt x="5599" y="3267"/>
                  </a:cubicBezTo>
                  <a:cubicBezTo>
                    <a:pt x="5502" y="3267"/>
                    <a:pt x="5408" y="3319"/>
                    <a:pt x="5324" y="3420"/>
                  </a:cubicBezTo>
                  <a:cubicBezTo>
                    <a:pt x="5303" y="3448"/>
                    <a:pt x="5284" y="3473"/>
                    <a:pt x="5265" y="3496"/>
                  </a:cubicBezTo>
                  <a:cubicBezTo>
                    <a:pt x="5235" y="3542"/>
                    <a:pt x="5202" y="3582"/>
                    <a:pt x="5162" y="3620"/>
                  </a:cubicBezTo>
                  <a:cubicBezTo>
                    <a:pt x="5104" y="3671"/>
                    <a:pt x="5029" y="3698"/>
                    <a:pt x="4952" y="3698"/>
                  </a:cubicBezTo>
                  <a:cubicBezTo>
                    <a:pt x="4939" y="3698"/>
                    <a:pt x="4926" y="3697"/>
                    <a:pt x="4913" y="3696"/>
                  </a:cubicBezTo>
                  <a:cubicBezTo>
                    <a:pt x="4804" y="3681"/>
                    <a:pt x="4701" y="3610"/>
                    <a:pt x="4611" y="3547"/>
                  </a:cubicBezTo>
                  <a:cubicBezTo>
                    <a:pt x="4423" y="3416"/>
                    <a:pt x="4230" y="3282"/>
                    <a:pt x="4066" y="3120"/>
                  </a:cubicBezTo>
                  <a:cubicBezTo>
                    <a:pt x="3902" y="2960"/>
                    <a:pt x="3782" y="2783"/>
                    <a:pt x="3723" y="2604"/>
                  </a:cubicBezTo>
                  <a:cubicBezTo>
                    <a:pt x="3790" y="2577"/>
                    <a:pt x="3853" y="2537"/>
                    <a:pt x="3906" y="2489"/>
                  </a:cubicBezTo>
                  <a:cubicBezTo>
                    <a:pt x="3938" y="2518"/>
                    <a:pt x="3978" y="2539"/>
                    <a:pt x="4020" y="2550"/>
                  </a:cubicBezTo>
                  <a:cubicBezTo>
                    <a:pt x="4036" y="2554"/>
                    <a:pt x="4053" y="2556"/>
                    <a:pt x="4070" y="2556"/>
                  </a:cubicBezTo>
                  <a:cubicBezTo>
                    <a:pt x="4123" y="2556"/>
                    <a:pt x="4174" y="2536"/>
                    <a:pt x="4215" y="2501"/>
                  </a:cubicBezTo>
                  <a:cubicBezTo>
                    <a:pt x="4268" y="2455"/>
                    <a:pt x="4226" y="2380"/>
                    <a:pt x="4170" y="2380"/>
                  </a:cubicBezTo>
                  <a:cubicBezTo>
                    <a:pt x="4156" y="2380"/>
                    <a:pt x="4143" y="2385"/>
                    <a:pt x="4129" y="2394"/>
                  </a:cubicBezTo>
                  <a:cubicBezTo>
                    <a:pt x="4113" y="2411"/>
                    <a:pt x="4091" y="2419"/>
                    <a:pt x="4069" y="2419"/>
                  </a:cubicBezTo>
                  <a:cubicBezTo>
                    <a:pt x="4063" y="2419"/>
                    <a:pt x="4057" y="2419"/>
                    <a:pt x="4051" y="2417"/>
                  </a:cubicBezTo>
                  <a:cubicBezTo>
                    <a:pt x="4011" y="2409"/>
                    <a:pt x="3969" y="2365"/>
                    <a:pt x="3942" y="2306"/>
                  </a:cubicBezTo>
                  <a:cubicBezTo>
                    <a:pt x="3889" y="2196"/>
                    <a:pt x="3935" y="2058"/>
                    <a:pt x="4005" y="1971"/>
                  </a:cubicBezTo>
                  <a:cubicBezTo>
                    <a:pt x="4053" y="1904"/>
                    <a:pt x="4127" y="1858"/>
                    <a:pt x="4209" y="1839"/>
                  </a:cubicBezTo>
                  <a:cubicBezTo>
                    <a:pt x="4219" y="1838"/>
                    <a:pt x="4228" y="1837"/>
                    <a:pt x="4238" y="1837"/>
                  </a:cubicBezTo>
                  <a:close/>
                  <a:moveTo>
                    <a:pt x="3612" y="2703"/>
                  </a:moveTo>
                  <a:cubicBezTo>
                    <a:pt x="3694" y="2897"/>
                    <a:pt x="3816" y="3073"/>
                    <a:pt x="3969" y="3219"/>
                  </a:cubicBezTo>
                  <a:cubicBezTo>
                    <a:pt x="4070" y="3315"/>
                    <a:pt x="4177" y="3406"/>
                    <a:pt x="4291" y="3488"/>
                  </a:cubicBezTo>
                  <a:cubicBezTo>
                    <a:pt x="4142" y="3574"/>
                    <a:pt x="4011" y="3692"/>
                    <a:pt x="3908" y="3833"/>
                  </a:cubicBezTo>
                  <a:cubicBezTo>
                    <a:pt x="3822" y="3650"/>
                    <a:pt x="3725" y="3471"/>
                    <a:pt x="3620" y="3298"/>
                  </a:cubicBezTo>
                  <a:cubicBezTo>
                    <a:pt x="3557" y="3193"/>
                    <a:pt x="3477" y="3086"/>
                    <a:pt x="3366" y="3040"/>
                  </a:cubicBezTo>
                  <a:cubicBezTo>
                    <a:pt x="3464" y="2941"/>
                    <a:pt x="3549" y="2827"/>
                    <a:pt x="3612" y="2703"/>
                  </a:cubicBezTo>
                  <a:close/>
                  <a:moveTo>
                    <a:pt x="9069" y="3532"/>
                  </a:moveTo>
                  <a:lnTo>
                    <a:pt x="9063" y="3839"/>
                  </a:lnTo>
                  <a:lnTo>
                    <a:pt x="8430" y="3866"/>
                  </a:lnTo>
                  <a:lnTo>
                    <a:pt x="8422" y="3532"/>
                  </a:lnTo>
                  <a:close/>
                  <a:moveTo>
                    <a:pt x="9061" y="3917"/>
                  </a:moveTo>
                  <a:lnTo>
                    <a:pt x="9057" y="4077"/>
                  </a:lnTo>
                  <a:lnTo>
                    <a:pt x="8436" y="4119"/>
                  </a:lnTo>
                  <a:lnTo>
                    <a:pt x="8432" y="3944"/>
                  </a:lnTo>
                  <a:lnTo>
                    <a:pt x="9061" y="3917"/>
                  </a:lnTo>
                  <a:close/>
                  <a:moveTo>
                    <a:pt x="9198" y="3894"/>
                  </a:moveTo>
                  <a:lnTo>
                    <a:pt x="9658" y="3898"/>
                  </a:lnTo>
                  <a:lnTo>
                    <a:pt x="9643" y="4218"/>
                  </a:lnTo>
                  <a:lnTo>
                    <a:pt x="9191" y="4232"/>
                  </a:lnTo>
                  <a:lnTo>
                    <a:pt x="9198" y="3894"/>
                  </a:lnTo>
                  <a:close/>
                  <a:moveTo>
                    <a:pt x="6457" y="4034"/>
                  </a:moveTo>
                  <a:cubicBezTo>
                    <a:pt x="6477" y="4034"/>
                    <a:pt x="6497" y="4040"/>
                    <a:pt x="6514" y="4051"/>
                  </a:cubicBezTo>
                  <a:cubicBezTo>
                    <a:pt x="6554" y="4079"/>
                    <a:pt x="6590" y="4112"/>
                    <a:pt x="6619" y="4152"/>
                  </a:cubicBezTo>
                  <a:lnTo>
                    <a:pt x="6630" y="4163"/>
                  </a:lnTo>
                  <a:lnTo>
                    <a:pt x="6472" y="4300"/>
                  </a:lnTo>
                  <a:cubicBezTo>
                    <a:pt x="6466" y="4293"/>
                    <a:pt x="6461" y="4287"/>
                    <a:pt x="6457" y="4281"/>
                  </a:cubicBezTo>
                  <a:cubicBezTo>
                    <a:pt x="6424" y="4239"/>
                    <a:pt x="6400" y="4190"/>
                    <a:pt x="6386" y="4140"/>
                  </a:cubicBezTo>
                  <a:cubicBezTo>
                    <a:pt x="6379" y="4102"/>
                    <a:pt x="6392" y="4066"/>
                    <a:pt x="6419" y="4041"/>
                  </a:cubicBezTo>
                  <a:cubicBezTo>
                    <a:pt x="6431" y="4036"/>
                    <a:pt x="6444" y="4034"/>
                    <a:pt x="6457" y="4034"/>
                  </a:cubicBezTo>
                  <a:close/>
                  <a:moveTo>
                    <a:pt x="6680" y="4222"/>
                  </a:moveTo>
                  <a:lnTo>
                    <a:pt x="6716" y="4264"/>
                  </a:lnTo>
                  <a:lnTo>
                    <a:pt x="6556" y="4409"/>
                  </a:lnTo>
                  <a:cubicBezTo>
                    <a:pt x="6543" y="4394"/>
                    <a:pt x="6531" y="4377"/>
                    <a:pt x="6518" y="4363"/>
                  </a:cubicBezTo>
                  <a:lnTo>
                    <a:pt x="6680" y="4222"/>
                  </a:lnTo>
                  <a:close/>
                  <a:moveTo>
                    <a:pt x="6766" y="4325"/>
                  </a:moveTo>
                  <a:lnTo>
                    <a:pt x="6819" y="4388"/>
                  </a:lnTo>
                  <a:lnTo>
                    <a:pt x="6661" y="4527"/>
                  </a:lnTo>
                  <a:cubicBezTo>
                    <a:pt x="6644" y="4508"/>
                    <a:pt x="6625" y="4489"/>
                    <a:pt x="6609" y="4470"/>
                  </a:cubicBezTo>
                  <a:lnTo>
                    <a:pt x="6766" y="4325"/>
                  </a:lnTo>
                  <a:close/>
                  <a:moveTo>
                    <a:pt x="6869" y="4449"/>
                  </a:moveTo>
                  <a:lnTo>
                    <a:pt x="7054" y="4666"/>
                  </a:lnTo>
                  <a:cubicBezTo>
                    <a:pt x="7010" y="4678"/>
                    <a:pt x="6968" y="4693"/>
                    <a:pt x="6928" y="4714"/>
                  </a:cubicBezTo>
                  <a:cubicBezTo>
                    <a:pt x="6918" y="4720"/>
                    <a:pt x="6907" y="4724"/>
                    <a:pt x="6897" y="4731"/>
                  </a:cubicBezTo>
                  <a:cubicBezTo>
                    <a:pt x="6836" y="4684"/>
                    <a:pt x="6775" y="4634"/>
                    <a:pt x="6718" y="4581"/>
                  </a:cubicBezTo>
                  <a:lnTo>
                    <a:pt x="6869" y="4449"/>
                  </a:lnTo>
                  <a:close/>
                  <a:moveTo>
                    <a:pt x="9639" y="4295"/>
                  </a:moveTo>
                  <a:lnTo>
                    <a:pt x="9593" y="5238"/>
                  </a:lnTo>
                  <a:lnTo>
                    <a:pt x="9166" y="5254"/>
                  </a:lnTo>
                  <a:lnTo>
                    <a:pt x="9166" y="5254"/>
                  </a:lnTo>
                  <a:lnTo>
                    <a:pt x="9189" y="4310"/>
                  </a:lnTo>
                  <a:lnTo>
                    <a:pt x="9639" y="4295"/>
                  </a:lnTo>
                  <a:close/>
                  <a:moveTo>
                    <a:pt x="9057" y="4154"/>
                  </a:moveTo>
                  <a:lnTo>
                    <a:pt x="9027" y="5427"/>
                  </a:lnTo>
                  <a:lnTo>
                    <a:pt x="9021" y="5427"/>
                  </a:lnTo>
                  <a:lnTo>
                    <a:pt x="8472" y="5439"/>
                  </a:lnTo>
                  <a:lnTo>
                    <a:pt x="8440" y="4197"/>
                  </a:lnTo>
                  <a:lnTo>
                    <a:pt x="9057" y="4154"/>
                  </a:lnTo>
                  <a:close/>
                  <a:moveTo>
                    <a:pt x="9589" y="5315"/>
                  </a:moveTo>
                  <a:lnTo>
                    <a:pt x="9572" y="5679"/>
                  </a:lnTo>
                  <a:lnTo>
                    <a:pt x="9500" y="5679"/>
                  </a:lnTo>
                  <a:lnTo>
                    <a:pt x="9156" y="5681"/>
                  </a:lnTo>
                  <a:lnTo>
                    <a:pt x="9164" y="5334"/>
                  </a:lnTo>
                  <a:lnTo>
                    <a:pt x="9589" y="5315"/>
                  </a:lnTo>
                  <a:close/>
                  <a:moveTo>
                    <a:pt x="9023" y="5505"/>
                  </a:moveTo>
                  <a:lnTo>
                    <a:pt x="9019" y="5681"/>
                  </a:lnTo>
                  <a:lnTo>
                    <a:pt x="8476" y="5686"/>
                  </a:lnTo>
                  <a:lnTo>
                    <a:pt x="8472" y="5519"/>
                  </a:lnTo>
                  <a:lnTo>
                    <a:pt x="9021" y="5505"/>
                  </a:lnTo>
                  <a:close/>
                  <a:moveTo>
                    <a:pt x="8093" y="5526"/>
                  </a:moveTo>
                  <a:lnTo>
                    <a:pt x="8106" y="5690"/>
                  </a:lnTo>
                  <a:lnTo>
                    <a:pt x="7540" y="5694"/>
                  </a:lnTo>
                  <a:cubicBezTo>
                    <a:pt x="7574" y="5665"/>
                    <a:pt x="7605" y="5633"/>
                    <a:pt x="7633" y="5601"/>
                  </a:cubicBezTo>
                  <a:lnTo>
                    <a:pt x="8093" y="5526"/>
                  </a:lnTo>
                  <a:close/>
                  <a:moveTo>
                    <a:pt x="7200" y="4782"/>
                  </a:moveTo>
                  <a:cubicBezTo>
                    <a:pt x="7449" y="4782"/>
                    <a:pt x="7675" y="4991"/>
                    <a:pt x="7658" y="5267"/>
                  </a:cubicBezTo>
                  <a:cubicBezTo>
                    <a:pt x="7650" y="5391"/>
                    <a:pt x="7498" y="5599"/>
                    <a:pt x="7305" y="5692"/>
                  </a:cubicBezTo>
                  <a:lnTo>
                    <a:pt x="7298" y="5696"/>
                  </a:lnTo>
                  <a:lnTo>
                    <a:pt x="6583" y="5702"/>
                  </a:lnTo>
                  <a:cubicBezTo>
                    <a:pt x="6594" y="5643"/>
                    <a:pt x="6598" y="5582"/>
                    <a:pt x="6594" y="5521"/>
                  </a:cubicBezTo>
                  <a:cubicBezTo>
                    <a:pt x="6590" y="5402"/>
                    <a:pt x="6585" y="5275"/>
                    <a:pt x="6543" y="5153"/>
                  </a:cubicBezTo>
                  <a:cubicBezTo>
                    <a:pt x="6535" y="5128"/>
                    <a:pt x="6527" y="5103"/>
                    <a:pt x="6514" y="5080"/>
                  </a:cubicBezTo>
                  <a:cubicBezTo>
                    <a:pt x="6594" y="5076"/>
                    <a:pt x="6670" y="5050"/>
                    <a:pt x="6735" y="5008"/>
                  </a:cubicBezTo>
                  <a:cubicBezTo>
                    <a:pt x="6777" y="4983"/>
                    <a:pt x="6817" y="4956"/>
                    <a:pt x="6855" y="4926"/>
                  </a:cubicBezTo>
                  <a:cubicBezTo>
                    <a:pt x="6897" y="4891"/>
                    <a:pt x="6943" y="4861"/>
                    <a:pt x="6989" y="4834"/>
                  </a:cubicBezTo>
                  <a:cubicBezTo>
                    <a:pt x="7058" y="4798"/>
                    <a:pt x="7130" y="4782"/>
                    <a:pt x="7200" y="4782"/>
                  </a:cubicBezTo>
                  <a:close/>
                  <a:moveTo>
                    <a:pt x="6105" y="4952"/>
                  </a:moveTo>
                  <a:cubicBezTo>
                    <a:pt x="6149" y="4952"/>
                    <a:pt x="6192" y="4958"/>
                    <a:pt x="6230" y="4975"/>
                  </a:cubicBezTo>
                  <a:cubicBezTo>
                    <a:pt x="6312" y="5008"/>
                    <a:pt x="6379" y="5088"/>
                    <a:pt x="6415" y="5195"/>
                  </a:cubicBezTo>
                  <a:cubicBezTo>
                    <a:pt x="6451" y="5303"/>
                    <a:pt x="6453" y="5416"/>
                    <a:pt x="6457" y="5528"/>
                  </a:cubicBezTo>
                  <a:cubicBezTo>
                    <a:pt x="6461" y="5612"/>
                    <a:pt x="6459" y="5700"/>
                    <a:pt x="6413" y="5749"/>
                  </a:cubicBezTo>
                  <a:cubicBezTo>
                    <a:pt x="6375" y="5789"/>
                    <a:pt x="6306" y="5799"/>
                    <a:pt x="6232" y="5810"/>
                  </a:cubicBezTo>
                  <a:cubicBezTo>
                    <a:pt x="6167" y="5816"/>
                    <a:pt x="6098" y="5824"/>
                    <a:pt x="6026" y="5831"/>
                  </a:cubicBezTo>
                  <a:cubicBezTo>
                    <a:pt x="6062" y="5540"/>
                    <a:pt x="6028" y="5248"/>
                    <a:pt x="5925" y="4975"/>
                  </a:cubicBezTo>
                  <a:cubicBezTo>
                    <a:pt x="5985" y="4963"/>
                    <a:pt x="6046" y="4952"/>
                    <a:pt x="6105" y="4952"/>
                  </a:cubicBezTo>
                  <a:close/>
                  <a:moveTo>
                    <a:pt x="5847" y="4985"/>
                  </a:moveTo>
                  <a:lnTo>
                    <a:pt x="5847" y="4987"/>
                  </a:lnTo>
                  <a:cubicBezTo>
                    <a:pt x="5950" y="5259"/>
                    <a:pt x="5986" y="5549"/>
                    <a:pt x="5946" y="5837"/>
                  </a:cubicBezTo>
                  <a:cubicBezTo>
                    <a:pt x="5879" y="5841"/>
                    <a:pt x="5807" y="5847"/>
                    <a:pt x="5736" y="5852"/>
                  </a:cubicBezTo>
                  <a:cubicBezTo>
                    <a:pt x="5782" y="5570"/>
                    <a:pt x="5763" y="5282"/>
                    <a:pt x="5679" y="5008"/>
                  </a:cubicBezTo>
                  <a:cubicBezTo>
                    <a:pt x="5734" y="5002"/>
                    <a:pt x="5790" y="4994"/>
                    <a:pt x="5847" y="4985"/>
                  </a:cubicBezTo>
                  <a:close/>
                  <a:moveTo>
                    <a:pt x="543" y="3622"/>
                  </a:moveTo>
                  <a:cubicBezTo>
                    <a:pt x="686" y="3624"/>
                    <a:pt x="819" y="3698"/>
                    <a:pt x="894" y="3822"/>
                  </a:cubicBezTo>
                  <a:cubicBezTo>
                    <a:pt x="947" y="3910"/>
                    <a:pt x="966" y="4024"/>
                    <a:pt x="983" y="4125"/>
                  </a:cubicBezTo>
                  <a:cubicBezTo>
                    <a:pt x="1056" y="4548"/>
                    <a:pt x="1124" y="4977"/>
                    <a:pt x="1185" y="5404"/>
                  </a:cubicBezTo>
                  <a:cubicBezTo>
                    <a:pt x="1185" y="5414"/>
                    <a:pt x="1187" y="5425"/>
                    <a:pt x="1189" y="5433"/>
                  </a:cubicBezTo>
                  <a:cubicBezTo>
                    <a:pt x="1233" y="5732"/>
                    <a:pt x="1275" y="6033"/>
                    <a:pt x="1313" y="6329"/>
                  </a:cubicBezTo>
                  <a:cubicBezTo>
                    <a:pt x="1323" y="6415"/>
                    <a:pt x="1332" y="6491"/>
                    <a:pt x="1300" y="6548"/>
                  </a:cubicBezTo>
                  <a:cubicBezTo>
                    <a:pt x="1256" y="6624"/>
                    <a:pt x="1151" y="6653"/>
                    <a:pt x="1046" y="6676"/>
                  </a:cubicBezTo>
                  <a:cubicBezTo>
                    <a:pt x="972" y="6695"/>
                    <a:pt x="896" y="6708"/>
                    <a:pt x="823" y="6712"/>
                  </a:cubicBezTo>
                  <a:cubicBezTo>
                    <a:pt x="814" y="6713"/>
                    <a:pt x="805" y="6713"/>
                    <a:pt x="797" y="6713"/>
                  </a:cubicBezTo>
                  <a:cubicBezTo>
                    <a:pt x="730" y="6713"/>
                    <a:pt x="666" y="6692"/>
                    <a:pt x="613" y="6651"/>
                  </a:cubicBezTo>
                  <a:cubicBezTo>
                    <a:pt x="524" y="6581"/>
                    <a:pt x="497" y="6447"/>
                    <a:pt x="476" y="6316"/>
                  </a:cubicBezTo>
                  <a:cubicBezTo>
                    <a:pt x="438" y="6077"/>
                    <a:pt x="400" y="5833"/>
                    <a:pt x="366" y="5593"/>
                  </a:cubicBezTo>
                  <a:cubicBezTo>
                    <a:pt x="308" y="5162"/>
                    <a:pt x="253" y="4726"/>
                    <a:pt x="207" y="4295"/>
                  </a:cubicBezTo>
                  <a:cubicBezTo>
                    <a:pt x="202" y="4257"/>
                    <a:pt x="196" y="4218"/>
                    <a:pt x="188" y="4171"/>
                  </a:cubicBezTo>
                  <a:cubicBezTo>
                    <a:pt x="167" y="4053"/>
                    <a:pt x="141" y="3906"/>
                    <a:pt x="186" y="3826"/>
                  </a:cubicBezTo>
                  <a:cubicBezTo>
                    <a:pt x="219" y="3763"/>
                    <a:pt x="274" y="3734"/>
                    <a:pt x="333" y="3698"/>
                  </a:cubicBezTo>
                  <a:cubicBezTo>
                    <a:pt x="400" y="3658"/>
                    <a:pt x="446" y="3624"/>
                    <a:pt x="530" y="3622"/>
                  </a:cubicBezTo>
                  <a:close/>
                  <a:moveTo>
                    <a:pt x="9151" y="5818"/>
                  </a:moveTo>
                  <a:cubicBezTo>
                    <a:pt x="9263" y="5818"/>
                    <a:pt x="9372" y="5818"/>
                    <a:pt x="9479" y="5824"/>
                  </a:cubicBezTo>
                  <a:cubicBezTo>
                    <a:pt x="9572" y="5829"/>
                    <a:pt x="9675" y="5814"/>
                    <a:pt x="9747" y="5890"/>
                  </a:cubicBezTo>
                  <a:cubicBezTo>
                    <a:pt x="9784" y="5936"/>
                    <a:pt x="9803" y="5995"/>
                    <a:pt x="9801" y="6054"/>
                  </a:cubicBezTo>
                  <a:cubicBezTo>
                    <a:pt x="9801" y="6087"/>
                    <a:pt x="9799" y="6121"/>
                    <a:pt x="9797" y="6152"/>
                  </a:cubicBezTo>
                  <a:lnTo>
                    <a:pt x="9795" y="6150"/>
                  </a:lnTo>
                  <a:cubicBezTo>
                    <a:pt x="9776" y="6365"/>
                    <a:pt x="9755" y="6575"/>
                    <a:pt x="9751" y="6790"/>
                  </a:cubicBezTo>
                  <a:lnTo>
                    <a:pt x="9572" y="6790"/>
                  </a:lnTo>
                  <a:cubicBezTo>
                    <a:pt x="8912" y="6785"/>
                    <a:pt x="8251" y="6779"/>
                    <a:pt x="7591" y="6779"/>
                  </a:cubicBezTo>
                  <a:cubicBezTo>
                    <a:pt x="6886" y="6779"/>
                    <a:pt x="6183" y="6747"/>
                    <a:pt x="5480" y="6747"/>
                  </a:cubicBezTo>
                  <a:cubicBezTo>
                    <a:pt x="5362" y="6747"/>
                    <a:pt x="5245" y="6748"/>
                    <a:pt x="5128" y="6750"/>
                  </a:cubicBezTo>
                  <a:cubicBezTo>
                    <a:pt x="4813" y="6755"/>
                    <a:pt x="4497" y="6765"/>
                    <a:pt x="4182" y="6765"/>
                  </a:cubicBezTo>
                  <a:cubicBezTo>
                    <a:pt x="4131" y="6765"/>
                    <a:pt x="4081" y="6765"/>
                    <a:pt x="4030" y="6764"/>
                  </a:cubicBezTo>
                  <a:cubicBezTo>
                    <a:pt x="3668" y="6758"/>
                    <a:pt x="3313" y="6767"/>
                    <a:pt x="2953" y="6718"/>
                  </a:cubicBezTo>
                  <a:lnTo>
                    <a:pt x="2993" y="5904"/>
                  </a:lnTo>
                  <a:cubicBezTo>
                    <a:pt x="3248" y="5906"/>
                    <a:pt x="3500" y="5904"/>
                    <a:pt x="3753" y="5913"/>
                  </a:cubicBezTo>
                  <a:cubicBezTo>
                    <a:pt x="3767" y="5913"/>
                    <a:pt x="3781" y="5913"/>
                    <a:pt x="3795" y="5913"/>
                  </a:cubicBezTo>
                  <a:cubicBezTo>
                    <a:pt x="3941" y="5913"/>
                    <a:pt x="4085" y="5890"/>
                    <a:pt x="4232" y="5890"/>
                  </a:cubicBezTo>
                  <a:cubicBezTo>
                    <a:pt x="4262" y="5890"/>
                    <a:pt x="4292" y="5891"/>
                    <a:pt x="4322" y="5894"/>
                  </a:cubicBezTo>
                  <a:cubicBezTo>
                    <a:pt x="4529" y="5911"/>
                    <a:pt x="4733" y="5951"/>
                    <a:pt x="4937" y="5974"/>
                  </a:cubicBezTo>
                  <a:cubicBezTo>
                    <a:pt x="5143" y="5994"/>
                    <a:pt x="5351" y="6005"/>
                    <a:pt x="5558" y="6005"/>
                  </a:cubicBezTo>
                  <a:cubicBezTo>
                    <a:pt x="5630" y="6005"/>
                    <a:pt x="5702" y="6004"/>
                    <a:pt x="5774" y="6001"/>
                  </a:cubicBezTo>
                  <a:cubicBezTo>
                    <a:pt x="6049" y="5995"/>
                    <a:pt x="6310" y="5883"/>
                    <a:pt x="6581" y="5847"/>
                  </a:cubicBezTo>
                  <a:cubicBezTo>
                    <a:pt x="6692" y="5835"/>
                    <a:pt x="6802" y="5828"/>
                    <a:pt x="6913" y="5828"/>
                  </a:cubicBezTo>
                  <a:cubicBezTo>
                    <a:pt x="6928" y="5828"/>
                    <a:pt x="6944" y="5828"/>
                    <a:pt x="6960" y="5829"/>
                  </a:cubicBezTo>
                  <a:cubicBezTo>
                    <a:pt x="7446" y="5826"/>
                    <a:pt x="7931" y="5824"/>
                    <a:pt x="8415" y="5822"/>
                  </a:cubicBezTo>
                  <a:lnTo>
                    <a:pt x="9151" y="5818"/>
                  </a:lnTo>
                  <a:close/>
                  <a:moveTo>
                    <a:pt x="2861" y="5261"/>
                  </a:moveTo>
                  <a:cubicBezTo>
                    <a:pt x="3130" y="5517"/>
                    <a:pt x="3523" y="5660"/>
                    <a:pt x="3904" y="5768"/>
                  </a:cubicBezTo>
                  <a:lnTo>
                    <a:pt x="3698" y="5768"/>
                  </a:lnTo>
                  <a:cubicBezTo>
                    <a:pt x="3452" y="5768"/>
                    <a:pt x="3199" y="5768"/>
                    <a:pt x="2928" y="5765"/>
                  </a:cubicBezTo>
                  <a:cubicBezTo>
                    <a:pt x="2892" y="5765"/>
                    <a:pt x="2863" y="5793"/>
                    <a:pt x="2861" y="5831"/>
                  </a:cubicBezTo>
                  <a:lnTo>
                    <a:pt x="2815" y="6773"/>
                  </a:lnTo>
                  <a:cubicBezTo>
                    <a:pt x="2812" y="6809"/>
                    <a:pt x="2838" y="6838"/>
                    <a:pt x="2873" y="6844"/>
                  </a:cubicBezTo>
                  <a:cubicBezTo>
                    <a:pt x="3094" y="6876"/>
                    <a:pt x="3319" y="6895"/>
                    <a:pt x="3544" y="6899"/>
                  </a:cubicBezTo>
                  <a:lnTo>
                    <a:pt x="3561" y="7917"/>
                  </a:lnTo>
                  <a:lnTo>
                    <a:pt x="2524" y="7942"/>
                  </a:lnTo>
                  <a:cubicBezTo>
                    <a:pt x="2621" y="7656"/>
                    <a:pt x="2571" y="7351"/>
                    <a:pt x="2520" y="7057"/>
                  </a:cubicBezTo>
                  <a:cubicBezTo>
                    <a:pt x="2501" y="6943"/>
                    <a:pt x="2482" y="6825"/>
                    <a:pt x="2472" y="6710"/>
                  </a:cubicBezTo>
                  <a:cubicBezTo>
                    <a:pt x="2428" y="6197"/>
                    <a:pt x="2564" y="5683"/>
                    <a:pt x="2861" y="5261"/>
                  </a:cubicBezTo>
                  <a:close/>
                  <a:moveTo>
                    <a:pt x="3242" y="3149"/>
                  </a:moveTo>
                  <a:cubicBezTo>
                    <a:pt x="3251" y="3149"/>
                    <a:pt x="3259" y="3150"/>
                    <a:pt x="3267" y="3151"/>
                  </a:cubicBezTo>
                  <a:cubicBezTo>
                    <a:pt x="3368" y="3164"/>
                    <a:pt x="3443" y="3269"/>
                    <a:pt x="3504" y="3368"/>
                  </a:cubicBezTo>
                  <a:cubicBezTo>
                    <a:pt x="3734" y="3746"/>
                    <a:pt x="3921" y="4148"/>
                    <a:pt x="4062" y="4569"/>
                  </a:cubicBezTo>
                  <a:cubicBezTo>
                    <a:pt x="3769" y="4422"/>
                    <a:pt x="3506" y="4222"/>
                    <a:pt x="3284" y="3982"/>
                  </a:cubicBezTo>
                  <a:cubicBezTo>
                    <a:pt x="3269" y="3965"/>
                    <a:pt x="3251" y="3959"/>
                    <a:pt x="3234" y="3959"/>
                  </a:cubicBezTo>
                  <a:cubicBezTo>
                    <a:pt x="3183" y="3959"/>
                    <a:pt x="3137" y="4024"/>
                    <a:pt x="3183" y="4075"/>
                  </a:cubicBezTo>
                  <a:cubicBezTo>
                    <a:pt x="3738" y="4676"/>
                    <a:pt x="4561" y="5025"/>
                    <a:pt x="5380" y="5025"/>
                  </a:cubicBezTo>
                  <a:cubicBezTo>
                    <a:pt x="5454" y="5025"/>
                    <a:pt x="5528" y="5022"/>
                    <a:pt x="5601" y="5017"/>
                  </a:cubicBezTo>
                  <a:cubicBezTo>
                    <a:pt x="5687" y="5288"/>
                    <a:pt x="5708" y="5576"/>
                    <a:pt x="5658" y="5858"/>
                  </a:cubicBezTo>
                  <a:cubicBezTo>
                    <a:pt x="5566" y="5862"/>
                    <a:pt x="5472" y="5865"/>
                    <a:pt x="5376" y="5865"/>
                  </a:cubicBezTo>
                  <a:cubicBezTo>
                    <a:pt x="5091" y="5865"/>
                    <a:pt x="4794" y="5843"/>
                    <a:pt x="4501" y="5778"/>
                  </a:cubicBezTo>
                  <a:cubicBezTo>
                    <a:pt x="4493" y="5774"/>
                    <a:pt x="4482" y="5770"/>
                    <a:pt x="4470" y="5770"/>
                  </a:cubicBezTo>
                  <a:lnTo>
                    <a:pt x="4461" y="5770"/>
                  </a:lnTo>
                  <a:lnTo>
                    <a:pt x="4409" y="5757"/>
                  </a:lnTo>
                  <a:lnTo>
                    <a:pt x="4291" y="5728"/>
                  </a:lnTo>
                  <a:cubicBezTo>
                    <a:pt x="3708" y="5582"/>
                    <a:pt x="3048" y="5416"/>
                    <a:pt x="2777" y="4937"/>
                  </a:cubicBezTo>
                  <a:cubicBezTo>
                    <a:pt x="2763" y="4911"/>
                    <a:pt x="2741" y="4901"/>
                    <a:pt x="2720" y="4901"/>
                  </a:cubicBezTo>
                  <a:cubicBezTo>
                    <a:pt x="2674" y="4901"/>
                    <a:pt x="2629" y="4950"/>
                    <a:pt x="2659" y="5004"/>
                  </a:cubicBezTo>
                  <a:cubicBezTo>
                    <a:pt x="2701" y="5076"/>
                    <a:pt x="2749" y="5145"/>
                    <a:pt x="2806" y="5206"/>
                  </a:cubicBezTo>
                  <a:cubicBezTo>
                    <a:pt x="2495" y="5646"/>
                    <a:pt x="2348" y="6182"/>
                    <a:pt x="2394" y="6718"/>
                  </a:cubicBezTo>
                  <a:cubicBezTo>
                    <a:pt x="2406" y="6836"/>
                    <a:pt x="2425" y="6956"/>
                    <a:pt x="2444" y="7072"/>
                  </a:cubicBezTo>
                  <a:cubicBezTo>
                    <a:pt x="2497" y="7374"/>
                    <a:pt x="2543" y="7660"/>
                    <a:pt x="2444" y="7932"/>
                  </a:cubicBezTo>
                  <a:cubicBezTo>
                    <a:pt x="2442" y="7934"/>
                    <a:pt x="2442" y="7938"/>
                    <a:pt x="2442" y="7942"/>
                  </a:cubicBezTo>
                  <a:lnTo>
                    <a:pt x="1689" y="7961"/>
                  </a:lnTo>
                  <a:cubicBezTo>
                    <a:pt x="1674" y="7961"/>
                    <a:pt x="1659" y="7962"/>
                    <a:pt x="1644" y="7962"/>
                  </a:cubicBezTo>
                  <a:cubicBezTo>
                    <a:pt x="1531" y="7962"/>
                    <a:pt x="1414" y="7951"/>
                    <a:pt x="1349" y="7875"/>
                  </a:cubicBezTo>
                  <a:cubicBezTo>
                    <a:pt x="1300" y="7818"/>
                    <a:pt x="1290" y="7730"/>
                    <a:pt x="1283" y="7646"/>
                  </a:cubicBezTo>
                  <a:cubicBezTo>
                    <a:pt x="1258" y="7332"/>
                    <a:pt x="1241" y="7048"/>
                    <a:pt x="1275" y="6743"/>
                  </a:cubicBezTo>
                  <a:cubicBezTo>
                    <a:pt x="1334" y="6716"/>
                    <a:pt x="1384" y="6670"/>
                    <a:pt x="1416" y="6613"/>
                  </a:cubicBezTo>
                  <a:cubicBezTo>
                    <a:pt x="1473" y="6514"/>
                    <a:pt x="1458" y="6396"/>
                    <a:pt x="1447" y="6312"/>
                  </a:cubicBezTo>
                  <a:cubicBezTo>
                    <a:pt x="1410" y="6012"/>
                    <a:pt x="1368" y="5711"/>
                    <a:pt x="1325" y="5408"/>
                  </a:cubicBezTo>
                  <a:cubicBezTo>
                    <a:pt x="1572" y="4470"/>
                    <a:pt x="2198" y="3675"/>
                    <a:pt x="3052" y="3214"/>
                  </a:cubicBezTo>
                  <a:cubicBezTo>
                    <a:pt x="3112" y="3183"/>
                    <a:pt x="3179" y="3149"/>
                    <a:pt x="3242" y="3149"/>
                  </a:cubicBezTo>
                  <a:close/>
                  <a:moveTo>
                    <a:pt x="1134" y="6794"/>
                  </a:moveTo>
                  <a:lnTo>
                    <a:pt x="1134" y="6794"/>
                  </a:lnTo>
                  <a:cubicBezTo>
                    <a:pt x="1109" y="7080"/>
                    <a:pt x="1126" y="7370"/>
                    <a:pt x="1149" y="7656"/>
                  </a:cubicBezTo>
                  <a:cubicBezTo>
                    <a:pt x="1157" y="7759"/>
                    <a:pt x="1172" y="7875"/>
                    <a:pt x="1248" y="7963"/>
                  </a:cubicBezTo>
                  <a:cubicBezTo>
                    <a:pt x="1252" y="7970"/>
                    <a:pt x="1258" y="7976"/>
                    <a:pt x="1264" y="7980"/>
                  </a:cubicBezTo>
                  <a:cubicBezTo>
                    <a:pt x="1229" y="7982"/>
                    <a:pt x="1193" y="7982"/>
                    <a:pt x="1157" y="7984"/>
                  </a:cubicBezTo>
                  <a:cubicBezTo>
                    <a:pt x="1107" y="7984"/>
                    <a:pt x="1058" y="7982"/>
                    <a:pt x="1033" y="7959"/>
                  </a:cubicBezTo>
                  <a:cubicBezTo>
                    <a:pt x="1008" y="7938"/>
                    <a:pt x="999" y="7883"/>
                    <a:pt x="997" y="7831"/>
                  </a:cubicBezTo>
                  <a:cubicBezTo>
                    <a:pt x="989" y="7707"/>
                    <a:pt x="981" y="7583"/>
                    <a:pt x="974" y="7458"/>
                  </a:cubicBezTo>
                  <a:cubicBezTo>
                    <a:pt x="968" y="7370"/>
                    <a:pt x="974" y="7284"/>
                    <a:pt x="966" y="7193"/>
                  </a:cubicBezTo>
                  <a:cubicBezTo>
                    <a:pt x="955" y="7074"/>
                    <a:pt x="943" y="6956"/>
                    <a:pt x="934" y="6836"/>
                  </a:cubicBezTo>
                  <a:cubicBezTo>
                    <a:pt x="983" y="6830"/>
                    <a:pt x="1029" y="6819"/>
                    <a:pt x="1075" y="6809"/>
                  </a:cubicBezTo>
                  <a:lnTo>
                    <a:pt x="1134" y="6794"/>
                  </a:lnTo>
                  <a:close/>
                  <a:moveTo>
                    <a:pt x="8653" y="6920"/>
                  </a:moveTo>
                  <a:cubicBezTo>
                    <a:pt x="8775" y="6920"/>
                    <a:pt x="8897" y="6933"/>
                    <a:pt x="9017" y="6941"/>
                  </a:cubicBezTo>
                  <a:cubicBezTo>
                    <a:pt x="9026" y="6942"/>
                    <a:pt x="9035" y="6942"/>
                    <a:pt x="9043" y="6942"/>
                  </a:cubicBezTo>
                  <a:cubicBezTo>
                    <a:pt x="9116" y="6942"/>
                    <a:pt x="9184" y="6922"/>
                    <a:pt x="9257" y="6922"/>
                  </a:cubicBezTo>
                  <a:cubicBezTo>
                    <a:pt x="9261" y="6922"/>
                    <a:pt x="9264" y="6922"/>
                    <a:pt x="9267" y="6922"/>
                  </a:cubicBezTo>
                  <a:lnTo>
                    <a:pt x="9267" y="7315"/>
                  </a:lnTo>
                  <a:lnTo>
                    <a:pt x="9265" y="7315"/>
                  </a:lnTo>
                  <a:lnTo>
                    <a:pt x="9265" y="7709"/>
                  </a:lnTo>
                  <a:lnTo>
                    <a:pt x="9265" y="8199"/>
                  </a:lnTo>
                  <a:cubicBezTo>
                    <a:pt x="9209" y="8197"/>
                    <a:pt x="8822" y="8185"/>
                    <a:pt x="8659" y="8185"/>
                  </a:cubicBezTo>
                  <a:cubicBezTo>
                    <a:pt x="8615" y="8185"/>
                    <a:pt x="8588" y="8186"/>
                    <a:pt x="8588" y="8188"/>
                  </a:cubicBezTo>
                  <a:lnTo>
                    <a:pt x="8588" y="8188"/>
                  </a:lnTo>
                  <a:cubicBezTo>
                    <a:pt x="8575" y="8085"/>
                    <a:pt x="8655" y="6920"/>
                    <a:pt x="8653" y="6920"/>
                  </a:cubicBezTo>
                  <a:close/>
                  <a:moveTo>
                    <a:pt x="4293" y="6887"/>
                  </a:moveTo>
                  <a:cubicBezTo>
                    <a:pt x="4300" y="6887"/>
                    <a:pt x="4307" y="6888"/>
                    <a:pt x="4314" y="6891"/>
                  </a:cubicBezTo>
                  <a:cubicBezTo>
                    <a:pt x="4371" y="6916"/>
                    <a:pt x="4350" y="7040"/>
                    <a:pt x="4350" y="7088"/>
                  </a:cubicBezTo>
                  <a:cubicBezTo>
                    <a:pt x="4350" y="7200"/>
                    <a:pt x="4348" y="7311"/>
                    <a:pt x="4356" y="7423"/>
                  </a:cubicBezTo>
                  <a:cubicBezTo>
                    <a:pt x="4379" y="7705"/>
                    <a:pt x="4388" y="7988"/>
                    <a:pt x="4381" y="8272"/>
                  </a:cubicBezTo>
                  <a:lnTo>
                    <a:pt x="4301" y="8272"/>
                  </a:lnTo>
                  <a:lnTo>
                    <a:pt x="3689" y="8275"/>
                  </a:lnTo>
                  <a:cubicBezTo>
                    <a:pt x="3692" y="7816"/>
                    <a:pt x="3687" y="7360"/>
                    <a:pt x="3679" y="6901"/>
                  </a:cubicBezTo>
                  <a:cubicBezTo>
                    <a:pt x="3804" y="6901"/>
                    <a:pt x="3929" y="6923"/>
                    <a:pt x="4052" y="6923"/>
                  </a:cubicBezTo>
                  <a:cubicBezTo>
                    <a:pt x="4122" y="6923"/>
                    <a:pt x="4191" y="6916"/>
                    <a:pt x="4259" y="6895"/>
                  </a:cubicBezTo>
                  <a:cubicBezTo>
                    <a:pt x="4270" y="6890"/>
                    <a:pt x="4281" y="6887"/>
                    <a:pt x="4293" y="6887"/>
                  </a:cubicBezTo>
                  <a:close/>
                  <a:moveTo>
                    <a:pt x="4247" y="1"/>
                  </a:moveTo>
                  <a:cubicBezTo>
                    <a:pt x="4148" y="1"/>
                    <a:pt x="4069" y="76"/>
                    <a:pt x="4034" y="152"/>
                  </a:cubicBezTo>
                  <a:cubicBezTo>
                    <a:pt x="4028" y="163"/>
                    <a:pt x="4024" y="173"/>
                    <a:pt x="4022" y="186"/>
                  </a:cubicBezTo>
                  <a:lnTo>
                    <a:pt x="4018" y="179"/>
                  </a:lnTo>
                  <a:cubicBezTo>
                    <a:pt x="4003" y="154"/>
                    <a:pt x="3982" y="131"/>
                    <a:pt x="3959" y="114"/>
                  </a:cubicBezTo>
                  <a:cubicBezTo>
                    <a:pt x="3931" y="97"/>
                    <a:pt x="3900" y="88"/>
                    <a:pt x="3869" y="88"/>
                  </a:cubicBezTo>
                  <a:cubicBezTo>
                    <a:pt x="3817" y="88"/>
                    <a:pt x="3765" y="113"/>
                    <a:pt x="3731" y="158"/>
                  </a:cubicBezTo>
                  <a:cubicBezTo>
                    <a:pt x="3692" y="217"/>
                    <a:pt x="3681" y="293"/>
                    <a:pt x="3702" y="362"/>
                  </a:cubicBezTo>
                  <a:cubicBezTo>
                    <a:pt x="3704" y="369"/>
                    <a:pt x="3706" y="375"/>
                    <a:pt x="3710" y="381"/>
                  </a:cubicBezTo>
                  <a:lnTo>
                    <a:pt x="3708" y="381"/>
                  </a:lnTo>
                  <a:cubicBezTo>
                    <a:pt x="3658" y="358"/>
                    <a:pt x="3617" y="349"/>
                    <a:pt x="3583" y="349"/>
                  </a:cubicBezTo>
                  <a:cubicBezTo>
                    <a:pt x="3533" y="349"/>
                    <a:pt x="3499" y="368"/>
                    <a:pt x="3475" y="388"/>
                  </a:cubicBezTo>
                  <a:cubicBezTo>
                    <a:pt x="3403" y="451"/>
                    <a:pt x="3414" y="564"/>
                    <a:pt x="3471" y="630"/>
                  </a:cubicBezTo>
                  <a:cubicBezTo>
                    <a:pt x="3477" y="640"/>
                    <a:pt x="3485" y="648"/>
                    <a:pt x="3496" y="657"/>
                  </a:cubicBezTo>
                  <a:cubicBezTo>
                    <a:pt x="3250" y="777"/>
                    <a:pt x="3056" y="1035"/>
                    <a:pt x="2993" y="1345"/>
                  </a:cubicBezTo>
                  <a:cubicBezTo>
                    <a:pt x="2949" y="1559"/>
                    <a:pt x="2962" y="1795"/>
                    <a:pt x="3029" y="2064"/>
                  </a:cubicBezTo>
                  <a:cubicBezTo>
                    <a:pt x="3035" y="2089"/>
                    <a:pt x="3042" y="2116"/>
                    <a:pt x="3048" y="2142"/>
                  </a:cubicBezTo>
                  <a:cubicBezTo>
                    <a:pt x="3086" y="2310"/>
                    <a:pt x="3130" y="2497"/>
                    <a:pt x="3317" y="2592"/>
                  </a:cubicBezTo>
                  <a:cubicBezTo>
                    <a:pt x="3370" y="2619"/>
                    <a:pt x="3431" y="2636"/>
                    <a:pt x="3490" y="2640"/>
                  </a:cubicBezTo>
                  <a:cubicBezTo>
                    <a:pt x="3424" y="2771"/>
                    <a:pt x="3336" y="2884"/>
                    <a:pt x="3227" y="2981"/>
                  </a:cubicBezTo>
                  <a:cubicBezTo>
                    <a:pt x="3216" y="2991"/>
                    <a:pt x="3210" y="3004"/>
                    <a:pt x="3206" y="3017"/>
                  </a:cubicBezTo>
                  <a:cubicBezTo>
                    <a:pt x="3128" y="3029"/>
                    <a:pt x="3054" y="3057"/>
                    <a:pt x="2987" y="3097"/>
                  </a:cubicBezTo>
                  <a:cubicBezTo>
                    <a:pt x="2196" y="3517"/>
                    <a:pt x="1574" y="4249"/>
                    <a:pt x="1277" y="5097"/>
                  </a:cubicBezTo>
                  <a:cubicBezTo>
                    <a:pt x="1227" y="4764"/>
                    <a:pt x="1174" y="4434"/>
                    <a:pt x="1119" y="4104"/>
                  </a:cubicBezTo>
                  <a:cubicBezTo>
                    <a:pt x="1100" y="3992"/>
                    <a:pt x="1077" y="3866"/>
                    <a:pt x="1014" y="3755"/>
                  </a:cubicBezTo>
                  <a:cubicBezTo>
                    <a:pt x="913" y="3588"/>
                    <a:pt x="733" y="3488"/>
                    <a:pt x="540" y="3488"/>
                  </a:cubicBezTo>
                  <a:cubicBezTo>
                    <a:pt x="536" y="3488"/>
                    <a:pt x="532" y="3488"/>
                    <a:pt x="528" y="3488"/>
                  </a:cubicBezTo>
                  <a:cubicBezTo>
                    <a:pt x="339" y="3494"/>
                    <a:pt x="150" y="3608"/>
                    <a:pt x="66" y="3763"/>
                  </a:cubicBezTo>
                  <a:cubicBezTo>
                    <a:pt x="0" y="3887"/>
                    <a:pt x="30" y="4051"/>
                    <a:pt x="55" y="4199"/>
                  </a:cubicBezTo>
                  <a:cubicBezTo>
                    <a:pt x="64" y="4241"/>
                    <a:pt x="70" y="4279"/>
                    <a:pt x="74" y="4312"/>
                  </a:cubicBezTo>
                  <a:cubicBezTo>
                    <a:pt x="120" y="4745"/>
                    <a:pt x="173" y="5183"/>
                    <a:pt x="234" y="5614"/>
                  </a:cubicBezTo>
                  <a:cubicBezTo>
                    <a:pt x="268" y="5854"/>
                    <a:pt x="303" y="6100"/>
                    <a:pt x="343" y="6340"/>
                  </a:cubicBezTo>
                  <a:cubicBezTo>
                    <a:pt x="369" y="6497"/>
                    <a:pt x="402" y="6659"/>
                    <a:pt x="530" y="6760"/>
                  </a:cubicBezTo>
                  <a:cubicBezTo>
                    <a:pt x="606" y="6817"/>
                    <a:pt x="697" y="6849"/>
                    <a:pt x="791" y="6849"/>
                  </a:cubicBezTo>
                  <a:cubicBezTo>
                    <a:pt x="794" y="6849"/>
                    <a:pt x="797" y="6849"/>
                    <a:pt x="800" y="6849"/>
                  </a:cubicBezTo>
                  <a:lnTo>
                    <a:pt x="863" y="7841"/>
                  </a:lnTo>
                  <a:cubicBezTo>
                    <a:pt x="867" y="7902"/>
                    <a:pt x="873" y="7999"/>
                    <a:pt x="945" y="8064"/>
                  </a:cubicBezTo>
                  <a:cubicBezTo>
                    <a:pt x="1006" y="8119"/>
                    <a:pt x="1086" y="8123"/>
                    <a:pt x="1143" y="8123"/>
                  </a:cubicBezTo>
                  <a:lnTo>
                    <a:pt x="1159" y="8123"/>
                  </a:lnTo>
                  <a:cubicBezTo>
                    <a:pt x="1241" y="8123"/>
                    <a:pt x="1323" y="8119"/>
                    <a:pt x="1401" y="8115"/>
                  </a:cubicBezTo>
                  <a:cubicBezTo>
                    <a:pt x="1479" y="8110"/>
                    <a:pt x="1559" y="8108"/>
                    <a:pt x="1637" y="8106"/>
                  </a:cubicBezTo>
                  <a:cubicBezTo>
                    <a:pt x="1647" y="8106"/>
                    <a:pt x="1658" y="8102"/>
                    <a:pt x="1666" y="8098"/>
                  </a:cubicBezTo>
                  <a:lnTo>
                    <a:pt x="1694" y="8098"/>
                  </a:lnTo>
                  <a:lnTo>
                    <a:pt x="3563" y="8054"/>
                  </a:lnTo>
                  <a:lnTo>
                    <a:pt x="3567" y="8325"/>
                  </a:lnTo>
                  <a:cubicBezTo>
                    <a:pt x="3567" y="8359"/>
                    <a:pt x="3595" y="8388"/>
                    <a:pt x="3628" y="8390"/>
                  </a:cubicBezTo>
                  <a:cubicBezTo>
                    <a:pt x="3734" y="8401"/>
                    <a:pt x="3839" y="8407"/>
                    <a:pt x="3944" y="8407"/>
                  </a:cubicBezTo>
                  <a:cubicBezTo>
                    <a:pt x="3992" y="8407"/>
                    <a:pt x="4041" y="8405"/>
                    <a:pt x="4089" y="8403"/>
                  </a:cubicBezTo>
                  <a:cubicBezTo>
                    <a:pt x="4090" y="8404"/>
                    <a:pt x="4092" y="8404"/>
                    <a:pt x="4093" y="8404"/>
                  </a:cubicBezTo>
                  <a:cubicBezTo>
                    <a:pt x="4095" y="8404"/>
                    <a:pt x="4096" y="8404"/>
                    <a:pt x="4097" y="8403"/>
                  </a:cubicBezTo>
                  <a:lnTo>
                    <a:pt x="4108" y="8403"/>
                  </a:lnTo>
                  <a:cubicBezTo>
                    <a:pt x="4234" y="8394"/>
                    <a:pt x="4360" y="8380"/>
                    <a:pt x="4482" y="8359"/>
                  </a:cubicBezTo>
                  <a:cubicBezTo>
                    <a:pt x="4518" y="8352"/>
                    <a:pt x="4541" y="8323"/>
                    <a:pt x="4539" y="8289"/>
                  </a:cubicBezTo>
                  <a:lnTo>
                    <a:pt x="4468" y="6889"/>
                  </a:lnTo>
                  <a:cubicBezTo>
                    <a:pt x="4606" y="6889"/>
                    <a:pt x="4743" y="6891"/>
                    <a:pt x="4880" y="6893"/>
                  </a:cubicBezTo>
                  <a:cubicBezTo>
                    <a:pt x="5019" y="6897"/>
                    <a:pt x="5166" y="6899"/>
                    <a:pt x="5309" y="6899"/>
                  </a:cubicBezTo>
                  <a:lnTo>
                    <a:pt x="8514" y="6918"/>
                  </a:lnTo>
                  <a:lnTo>
                    <a:pt x="8440" y="8249"/>
                  </a:lnTo>
                  <a:cubicBezTo>
                    <a:pt x="8438" y="8289"/>
                    <a:pt x="8470" y="8321"/>
                    <a:pt x="8508" y="8321"/>
                  </a:cubicBezTo>
                  <a:lnTo>
                    <a:pt x="9328" y="8336"/>
                  </a:lnTo>
                  <a:cubicBezTo>
                    <a:pt x="9347" y="8336"/>
                    <a:pt x="9364" y="8327"/>
                    <a:pt x="9376" y="8314"/>
                  </a:cubicBezTo>
                  <a:cubicBezTo>
                    <a:pt x="9389" y="8302"/>
                    <a:pt x="9395" y="8285"/>
                    <a:pt x="9397" y="8266"/>
                  </a:cubicBezTo>
                  <a:lnTo>
                    <a:pt x="9399" y="6924"/>
                  </a:lnTo>
                  <a:lnTo>
                    <a:pt x="9816" y="6926"/>
                  </a:lnTo>
                  <a:cubicBezTo>
                    <a:pt x="9852" y="6926"/>
                    <a:pt x="9883" y="6897"/>
                    <a:pt x="9883" y="6859"/>
                  </a:cubicBezTo>
                  <a:lnTo>
                    <a:pt x="9902" y="6056"/>
                  </a:lnTo>
                  <a:cubicBezTo>
                    <a:pt x="9902" y="5984"/>
                    <a:pt x="9906" y="5877"/>
                    <a:pt x="9843" y="5795"/>
                  </a:cubicBezTo>
                  <a:lnTo>
                    <a:pt x="9845" y="5795"/>
                  </a:lnTo>
                  <a:cubicBezTo>
                    <a:pt x="9810" y="5751"/>
                    <a:pt x="9761" y="5717"/>
                    <a:pt x="9707" y="5700"/>
                  </a:cubicBezTo>
                  <a:lnTo>
                    <a:pt x="9799" y="3835"/>
                  </a:lnTo>
                  <a:cubicBezTo>
                    <a:pt x="9799" y="3816"/>
                    <a:pt x="9793" y="3797"/>
                    <a:pt x="9780" y="3784"/>
                  </a:cubicBezTo>
                  <a:cubicBezTo>
                    <a:pt x="9768" y="3772"/>
                    <a:pt x="9751" y="3763"/>
                    <a:pt x="9732" y="3763"/>
                  </a:cubicBezTo>
                  <a:lnTo>
                    <a:pt x="9202" y="3757"/>
                  </a:lnTo>
                  <a:lnTo>
                    <a:pt x="9208" y="3465"/>
                  </a:lnTo>
                  <a:cubicBezTo>
                    <a:pt x="9210" y="3427"/>
                    <a:pt x="9179" y="3395"/>
                    <a:pt x="9141" y="3395"/>
                  </a:cubicBezTo>
                  <a:lnTo>
                    <a:pt x="8352" y="3395"/>
                  </a:lnTo>
                  <a:cubicBezTo>
                    <a:pt x="8312" y="3395"/>
                    <a:pt x="8283" y="3427"/>
                    <a:pt x="8283" y="3465"/>
                  </a:cubicBezTo>
                  <a:lnTo>
                    <a:pt x="8339" y="5686"/>
                  </a:lnTo>
                  <a:lnTo>
                    <a:pt x="8184" y="5686"/>
                  </a:lnTo>
                  <a:lnTo>
                    <a:pt x="8167" y="5475"/>
                  </a:lnTo>
                  <a:cubicBezTo>
                    <a:pt x="8165" y="5454"/>
                    <a:pt x="8148" y="5439"/>
                    <a:pt x="8129" y="5439"/>
                  </a:cubicBezTo>
                  <a:cubicBezTo>
                    <a:pt x="8127" y="5439"/>
                    <a:pt x="8125" y="5439"/>
                    <a:pt x="8123" y="5439"/>
                  </a:cubicBezTo>
                  <a:lnTo>
                    <a:pt x="7702" y="5509"/>
                  </a:lnTo>
                  <a:cubicBezTo>
                    <a:pt x="7753" y="5439"/>
                    <a:pt x="7784" y="5357"/>
                    <a:pt x="7793" y="5273"/>
                  </a:cubicBezTo>
                  <a:cubicBezTo>
                    <a:pt x="7803" y="5059"/>
                    <a:pt x="7702" y="4855"/>
                    <a:pt x="7523" y="4737"/>
                  </a:cubicBezTo>
                  <a:cubicBezTo>
                    <a:pt x="7431" y="4678"/>
                    <a:pt x="7326" y="4647"/>
                    <a:pt x="7216" y="4644"/>
                  </a:cubicBezTo>
                  <a:lnTo>
                    <a:pt x="6724" y="4060"/>
                  </a:lnTo>
                  <a:cubicBezTo>
                    <a:pt x="6684" y="4009"/>
                    <a:pt x="6636" y="3965"/>
                    <a:pt x="6581" y="3929"/>
                  </a:cubicBezTo>
                  <a:cubicBezTo>
                    <a:pt x="6543" y="3903"/>
                    <a:pt x="6501" y="3891"/>
                    <a:pt x="6460" y="3891"/>
                  </a:cubicBezTo>
                  <a:cubicBezTo>
                    <a:pt x="6332" y="3891"/>
                    <a:pt x="6216" y="4011"/>
                    <a:pt x="6251" y="4159"/>
                  </a:cubicBezTo>
                  <a:cubicBezTo>
                    <a:pt x="6268" y="4230"/>
                    <a:pt x="6299" y="4297"/>
                    <a:pt x="6346" y="4356"/>
                  </a:cubicBezTo>
                  <a:cubicBezTo>
                    <a:pt x="6468" y="4529"/>
                    <a:pt x="6613" y="4680"/>
                    <a:pt x="6779" y="4811"/>
                  </a:cubicBezTo>
                  <a:lnTo>
                    <a:pt x="6771" y="4817"/>
                  </a:lnTo>
                  <a:cubicBezTo>
                    <a:pt x="6735" y="4842"/>
                    <a:pt x="6701" y="4870"/>
                    <a:pt x="6663" y="4891"/>
                  </a:cubicBezTo>
                  <a:cubicBezTo>
                    <a:pt x="6607" y="4925"/>
                    <a:pt x="6550" y="4943"/>
                    <a:pt x="6501" y="4943"/>
                  </a:cubicBezTo>
                  <a:cubicBezTo>
                    <a:pt x="6475" y="4943"/>
                    <a:pt x="6452" y="4938"/>
                    <a:pt x="6432" y="4928"/>
                  </a:cubicBezTo>
                  <a:cubicBezTo>
                    <a:pt x="6423" y="4925"/>
                    <a:pt x="6413" y="4922"/>
                    <a:pt x="6404" y="4922"/>
                  </a:cubicBezTo>
                  <a:cubicBezTo>
                    <a:pt x="6402" y="4922"/>
                    <a:pt x="6400" y="4922"/>
                    <a:pt x="6398" y="4922"/>
                  </a:cubicBezTo>
                  <a:cubicBezTo>
                    <a:pt x="6365" y="4891"/>
                    <a:pt x="6325" y="4865"/>
                    <a:pt x="6281" y="4846"/>
                  </a:cubicBezTo>
                  <a:cubicBezTo>
                    <a:pt x="6224" y="4824"/>
                    <a:pt x="6165" y="4815"/>
                    <a:pt x="6106" y="4815"/>
                  </a:cubicBezTo>
                  <a:cubicBezTo>
                    <a:pt x="6030" y="4815"/>
                    <a:pt x="5954" y="4829"/>
                    <a:pt x="5883" y="4842"/>
                  </a:cubicBezTo>
                  <a:lnTo>
                    <a:pt x="5851" y="4848"/>
                  </a:lnTo>
                  <a:cubicBezTo>
                    <a:pt x="5697" y="4876"/>
                    <a:pt x="5540" y="4889"/>
                    <a:pt x="5383" y="4889"/>
                  </a:cubicBezTo>
                  <a:cubicBezTo>
                    <a:pt x="4988" y="4889"/>
                    <a:pt x="4590" y="4805"/>
                    <a:pt x="4226" y="4647"/>
                  </a:cubicBezTo>
                  <a:cubicBezTo>
                    <a:pt x="4226" y="4642"/>
                    <a:pt x="4226" y="4636"/>
                    <a:pt x="4224" y="4632"/>
                  </a:cubicBezTo>
                  <a:cubicBezTo>
                    <a:pt x="4154" y="4409"/>
                    <a:pt x="4070" y="4190"/>
                    <a:pt x="3975" y="3976"/>
                  </a:cubicBezTo>
                  <a:cubicBezTo>
                    <a:pt x="4081" y="3807"/>
                    <a:pt x="4230" y="3669"/>
                    <a:pt x="4409" y="3578"/>
                  </a:cubicBezTo>
                  <a:lnTo>
                    <a:pt x="4413" y="3576"/>
                  </a:lnTo>
                  <a:lnTo>
                    <a:pt x="4531" y="3658"/>
                  </a:lnTo>
                  <a:cubicBezTo>
                    <a:pt x="4630" y="3725"/>
                    <a:pt x="4752" y="3812"/>
                    <a:pt x="4895" y="3828"/>
                  </a:cubicBezTo>
                  <a:cubicBezTo>
                    <a:pt x="4913" y="3833"/>
                    <a:pt x="4932" y="3833"/>
                    <a:pt x="4949" y="3833"/>
                  </a:cubicBezTo>
                  <a:cubicBezTo>
                    <a:pt x="5061" y="3833"/>
                    <a:pt x="5168" y="3793"/>
                    <a:pt x="5250" y="3721"/>
                  </a:cubicBezTo>
                  <a:cubicBezTo>
                    <a:pt x="5298" y="3677"/>
                    <a:pt x="5338" y="3629"/>
                    <a:pt x="5374" y="3576"/>
                  </a:cubicBezTo>
                  <a:cubicBezTo>
                    <a:pt x="5393" y="3551"/>
                    <a:pt x="5410" y="3530"/>
                    <a:pt x="5427" y="3507"/>
                  </a:cubicBezTo>
                  <a:cubicBezTo>
                    <a:pt x="5467" y="3458"/>
                    <a:pt x="5528" y="3402"/>
                    <a:pt x="5597" y="3402"/>
                  </a:cubicBezTo>
                  <a:cubicBezTo>
                    <a:pt x="5629" y="3404"/>
                    <a:pt x="5658" y="3410"/>
                    <a:pt x="5687" y="3420"/>
                  </a:cubicBezTo>
                  <a:cubicBezTo>
                    <a:pt x="5711" y="3429"/>
                    <a:pt x="5734" y="3433"/>
                    <a:pt x="5757" y="3439"/>
                  </a:cubicBezTo>
                  <a:cubicBezTo>
                    <a:pt x="5774" y="3443"/>
                    <a:pt x="5793" y="3445"/>
                    <a:pt x="5811" y="3445"/>
                  </a:cubicBezTo>
                  <a:cubicBezTo>
                    <a:pt x="5882" y="3445"/>
                    <a:pt x="5955" y="3418"/>
                    <a:pt x="5988" y="3351"/>
                  </a:cubicBezTo>
                  <a:cubicBezTo>
                    <a:pt x="6026" y="3277"/>
                    <a:pt x="5994" y="3195"/>
                    <a:pt x="5986" y="3170"/>
                  </a:cubicBezTo>
                  <a:cubicBezTo>
                    <a:pt x="5973" y="3137"/>
                    <a:pt x="5957" y="3103"/>
                    <a:pt x="5942" y="3071"/>
                  </a:cubicBezTo>
                  <a:cubicBezTo>
                    <a:pt x="5908" y="3000"/>
                    <a:pt x="5877" y="2933"/>
                    <a:pt x="5881" y="2865"/>
                  </a:cubicBezTo>
                  <a:cubicBezTo>
                    <a:pt x="5883" y="2806"/>
                    <a:pt x="5910" y="2747"/>
                    <a:pt x="5942" y="2684"/>
                  </a:cubicBezTo>
                  <a:cubicBezTo>
                    <a:pt x="5948" y="2670"/>
                    <a:pt x="5957" y="2657"/>
                    <a:pt x="5963" y="2642"/>
                  </a:cubicBezTo>
                  <a:cubicBezTo>
                    <a:pt x="6085" y="2379"/>
                    <a:pt x="6116" y="2085"/>
                    <a:pt x="6053" y="1801"/>
                  </a:cubicBezTo>
                  <a:cubicBezTo>
                    <a:pt x="6209" y="1685"/>
                    <a:pt x="6306" y="1504"/>
                    <a:pt x="6316" y="1309"/>
                  </a:cubicBezTo>
                  <a:cubicBezTo>
                    <a:pt x="6329" y="1078"/>
                    <a:pt x="6222" y="834"/>
                    <a:pt x="6030" y="655"/>
                  </a:cubicBezTo>
                  <a:cubicBezTo>
                    <a:pt x="5917" y="550"/>
                    <a:pt x="5782" y="468"/>
                    <a:pt x="5637" y="409"/>
                  </a:cubicBezTo>
                  <a:cubicBezTo>
                    <a:pt x="5561" y="381"/>
                    <a:pt x="5483" y="358"/>
                    <a:pt x="5406" y="341"/>
                  </a:cubicBezTo>
                  <a:cubicBezTo>
                    <a:pt x="5342" y="329"/>
                    <a:pt x="5282" y="314"/>
                    <a:pt x="5221" y="293"/>
                  </a:cubicBezTo>
                  <a:cubicBezTo>
                    <a:pt x="5199" y="285"/>
                    <a:pt x="5178" y="276"/>
                    <a:pt x="5157" y="270"/>
                  </a:cubicBezTo>
                  <a:cubicBezTo>
                    <a:pt x="5071" y="236"/>
                    <a:pt x="4989" y="205"/>
                    <a:pt x="4876" y="203"/>
                  </a:cubicBezTo>
                  <a:cubicBezTo>
                    <a:pt x="4789" y="203"/>
                    <a:pt x="4703" y="209"/>
                    <a:pt x="4619" y="228"/>
                  </a:cubicBezTo>
                  <a:cubicBezTo>
                    <a:pt x="4564" y="238"/>
                    <a:pt x="4518" y="249"/>
                    <a:pt x="4482" y="259"/>
                  </a:cubicBezTo>
                  <a:cubicBezTo>
                    <a:pt x="4478" y="222"/>
                    <a:pt x="4468" y="184"/>
                    <a:pt x="4453" y="150"/>
                  </a:cubicBezTo>
                  <a:cubicBezTo>
                    <a:pt x="4419" y="68"/>
                    <a:pt x="4344" y="11"/>
                    <a:pt x="4255" y="1"/>
                  </a:cubicBezTo>
                  <a:cubicBezTo>
                    <a:pt x="4252" y="1"/>
                    <a:pt x="4250" y="1"/>
                    <a:pt x="42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2"/>
            <p:cNvSpPr/>
            <p:nvPr/>
          </p:nvSpPr>
          <p:spPr>
            <a:xfrm>
              <a:off x="10692516" y="1297172"/>
              <a:ext cx="13820" cy="17237"/>
            </a:xfrm>
            <a:custGeom>
              <a:avLst/>
              <a:gdLst/>
              <a:ahLst/>
              <a:cxnLst/>
              <a:rect l="l" t="t" r="r" b="b"/>
              <a:pathLst>
                <a:path w="275" h="343" extrusionOk="0">
                  <a:moveTo>
                    <a:pt x="123" y="0"/>
                  </a:moveTo>
                  <a:cubicBezTo>
                    <a:pt x="105" y="0"/>
                    <a:pt x="88" y="4"/>
                    <a:pt x="72" y="10"/>
                  </a:cubicBezTo>
                  <a:cubicBezTo>
                    <a:pt x="30" y="30"/>
                    <a:pt x="50" y="86"/>
                    <a:pt x="87" y="86"/>
                  </a:cubicBezTo>
                  <a:cubicBezTo>
                    <a:pt x="92" y="86"/>
                    <a:pt x="98" y="85"/>
                    <a:pt x="104" y="82"/>
                  </a:cubicBezTo>
                  <a:cubicBezTo>
                    <a:pt x="110" y="79"/>
                    <a:pt x="117" y="78"/>
                    <a:pt x="124" y="78"/>
                  </a:cubicBezTo>
                  <a:cubicBezTo>
                    <a:pt x="141" y="78"/>
                    <a:pt x="156" y="85"/>
                    <a:pt x="167" y="99"/>
                  </a:cubicBezTo>
                  <a:cubicBezTo>
                    <a:pt x="188" y="120"/>
                    <a:pt x="198" y="149"/>
                    <a:pt x="198" y="181"/>
                  </a:cubicBezTo>
                  <a:cubicBezTo>
                    <a:pt x="198" y="193"/>
                    <a:pt x="196" y="208"/>
                    <a:pt x="194" y="223"/>
                  </a:cubicBezTo>
                  <a:cubicBezTo>
                    <a:pt x="175" y="212"/>
                    <a:pt x="152" y="208"/>
                    <a:pt x="129" y="208"/>
                  </a:cubicBezTo>
                  <a:cubicBezTo>
                    <a:pt x="78" y="212"/>
                    <a:pt x="32" y="242"/>
                    <a:pt x="11" y="288"/>
                  </a:cubicBezTo>
                  <a:cubicBezTo>
                    <a:pt x="1" y="307"/>
                    <a:pt x="9" y="330"/>
                    <a:pt x="30" y="341"/>
                  </a:cubicBezTo>
                  <a:cubicBezTo>
                    <a:pt x="34" y="343"/>
                    <a:pt x="41" y="343"/>
                    <a:pt x="47" y="343"/>
                  </a:cubicBezTo>
                  <a:cubicBezTo>
                    <a:pt x="62" y="343"/>
                    <a:pt x="74" y="334"/>
                    <a:pt x="81" y="322"/>
                  </a:cubicBezTo>
                  <a:cubicBezTo>
                    <a:pt x="92" y="299"/>
                    <a:pt x="114" y="288"/>
                    <a:pt x="135" y="288"/>
                  </a:cubicBezTo>
                  <a:cubicBezTo>
                    <a:pt x="155" y="288"/>
                    <a:pt x="174" y="297"/>
                    <a:pt x="186" y="315"/>
                  </a:cubicBezTo>
                  <a:cubicBezTo>
                    <a:pt x="193" y="327"/>
                    <a:pt x="208" y="335"/>
                    <a:pt x="221" y="335"/>
                  </a:cubicBezTo>
                  <a:cubicBezTo>
                    <a:pt x="223" y="335"/>
                    <a:pt x="224" y="334"/>
                    <a:pt x="226" y="334"/>
                  </a:cubicBezTo>
                  <a:cubicBezTo>
                    <a:pt x="242" y="332"/>
                    <a:pt x="255" y="319"/>
                    <a:pt x="257" y="303"/>
                  </a:cubicBezTo>
                  <a:cubicBezTo>
                    <a:pt x="268" y="263"/>
                    <a:pt x="274" y="221"/>
                    <a:pt x="274" y="176"/>
                  </a:cubicBezTo>
                  <a:cubicBezTo>
                    <a:pt x="274" y="128"/>
                    <a:pt x="255" y="80"/>
                    <a:pt x="221" y="44"/>
                  </a:cubicBezTo>
                  <a:lnTo>
                    <a:pt x="224" y="44"/>
                  </a:lnTo>
                  <a:cubicBezTo>
                    <a:pt x="196" y="15"/>
                    <a:pt x="159" y="0"/>
                    <a:pt x="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2"/>
            <p:cNvSpPr/>
            <p:nvPr/>
          </p:nvSpPr>
          <p:spPr>
            <a:xfrm>
              <a:off x="10847152" y="1443517"/>
              <a:ext cx="12212" cy="9347"/>
            </a:xfrm>
            <a:custGeom>
              <a:avLst/>
              <a:gdLst/>
              <a:ahLst/>
              <a:cxnLst/>
              <a:rect l="l" t="t" r="r" b="b"/>
              <a:pathLst>
                <a:path w="243" h="186" extrusionOk="0">
                  <a:moveTo>
                    <a:pt x="78" y="1"/>
                  </a:moveTo>
                  <a:cubicBezTo>
                    <a:pt x="63" y="1"/>
                    <a:pt x="47" y="3"/>
                    <a:pt x="32" y="7"/>
                  </a:cubicBezTo>
                  <a:cubicBezTo>
                    <a:pt x="11" y="13"/>
                    <a:pt x="1" y="34"/>
                    <a:pt x="7" y="55"/>
                  </a:cubicBezTo>
                  <a:cubicBezTo>
                    <a:pt x="12" y="73"/>
                    <a:pt x="27" y="84"/>
                    <a:pt x="44" y="84"/>
                  </a:cubicBezTo>
                  <a:cubicBezTo>
                    <a:pt x="48" y="84"/>
                    <a:pt x="52" y="84"/>
                    <a:pt x="55" y="83"/>
                  </a:cubicBezTo>
                  <a:cubicBezTo>
                    <a:pt x="63" y="80"/>
                    <a:pt x="72" y="78"/>
                    <a:pt x="80" y="78"/>
                  </a:cubicBezTo>
                  <a:cubicBezTo>
                    <a:pt x="96" y="78"/>
                    <a:pt x="111" y="83"/>
                    <a:pt x="125" y="91"/>
                  </a:cubicBezTo>
                  <a:cubicBezTo>
                    <a:pt x="146" y="106"/>
                    <a:pt x="158" y="127"/>
                    <a:pt x="162" y="152"/>
                  </a:cubicBezTo>
                  <a:cubicBezTo>
                    <a:pt x="165" y="171"/>
                    <a:pt x="181" y="186"/>
                    <a:pt x="200" y="186"/>
                  </a:cubicBezTo>
                  <a:lnTo>
                    <a:pt x="207" y="186"/>
                  </a:lnTo>
                  <a:cubicBezTo>
                    <a:pt x="228" y="182"/>
                    <a:pt x="242" y="163"/>
                    <a:pt x="240" y="142"/>
                  </a:cubicBezTo>
                  <a:cubicBezTo>
                    <a:pt x="228" y="58"/>
                    <a:pt x="157" y="1"/>
                    <a:pt x="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2"/>
            <p:cNvSpPr/>
            <p:nvPr/>
          </p:nvSpPr>
          <p:spPr>
            <a:xfrm>
              <a:off x="10859063" y="1455327"/>
              <a:ext cx="9900" cy="10654"/>
            </a:xfrm>
            <a:custGeom>
              <a:avLst/>
              <a:gdLst/>
              <a:ahLst/>
              <a:cxnLst/>
              <a:rect l="l" t="t" r="r" b="b"/>
              <a:pathLst>
                <a:path w="197" h="212" extrusionOk="0">
                  <a:moveTo>
                    <a:pt x="55" y="0"/>
                  </a:moveTo>
                  <a:cubicBezTo>
                    <a:pt x="12" y="0"/>
                    <a:pt x="0" y="67"/>
                    <a:pt x="47" y="77"/>
                  </a:cubicBezTo>
                  <a:lnTo>
                    <a:pt x="47" y="79"/>
                  </a:lnTo>
                  <a:cubicBezTo>
                    <a:pt x="87" y="90"/>
                    <a:pt x="113" y="125"/>
                    <a:pt x="108" y="167"/>
                  </a:cubicBezTo>
                  <a:cubicBezTo>
                    <a:pt x="106" y="188"/>
                    <a:pt x="121" y="207"/>
                    <a:pt x="142" y="212"/>
                  </a:cubicBezTo>
                  <a:lnTo>
                    <a:pt x="148" y="212"/>
                  </a:lnTo>
                  <a:cubicBezTo>
                    <a:pt x="167" y="209"/>
                    <a:pt x="184" y="197"/>
                    <a:pt x="186" y="178"/>
                  </a:cubicBezTo>
                  <a:cubicBezTo>
                    <a:pt x="197" y="96"/>
                    <a:pt x="144" y="20"/>
                    <a:pt x="64" y="1"/>
                  </a:cubicBezTo>
                  <a:cubicBezTo>
                    <a:pt x="61" y="1"/>
                    <a:pt x="58" y="0"/>
                    <a:pt x="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52"/>
          <p:cNvGrpSpPr/>
          <p:nvPr/>
        </p:nvGrpSpPr>
        <p:grpSpPr>
          <a:xfrm>
            <a:off x="4380525" y="2119375"/>
            <a:ext cx="371413" cy="70774"/>
            <a:chOff x="4380525" y="2119375"/>
            <a:chExt cx="371413" cy="70774"/>
          </a:xfrm>
        </p:grpSpPr>
        <p:sp>
          <p:nvSpPr>
            <p:cNvPr id="1180" name="Google Shape;1180;p52"/>
            <p:cNvSpPr/>
            <p:nvPr/>
          </p:nvSpPr>
          <p:spPr>
            <a:xfrm>
              <a:off x="4421963" y="2151699"/>
              <a:ext cx="329975" cy="38450"/>
            </a:xfrm>
            <a:custGeom>
              <a:avLst/>
              <a:gdLst/>
              <a:ahLst/>
              <a:cxnLst/>
              <a:rect l="l" t="t" r="r" b="b"/>
              <a:pathLst>
                <a:path w="13199" h="1538" extrusionOk="0">
                  <a:moveTo>
                    <a:pt x="13199" y="1538"/>
                  </a:moveTo>
                  <a:cubicBezTo>
                    <a:pt x="10066" y="-1592"/>
                    <a:pt x="4201" y="1429"/>
                    <a:pt x="0" y="30"/>
                  </a:cubicBezTo>
                </a:path>
              </a:pathLst>
            </a:custGeom>
            <a:noFill/>
            <a:ln w="9525" cap="flat" cmpd="sng">
              <a:solidFill>
                <a:schemeClr val="dk2"/>
              </a:solidFill>
              <a:prstDash val="solid"/>
              <a:round/>
              <a:headEnd type="none" w="med" len="med"/>
              <a:tailEnd type="none" w="med" len="med"/>
            </a:ln>
          </p:spPr>
        </p:sp>
        <p:sp>
          <p:nvSpPr>
            <p:cNvPr id="1181" name="Google Shape;1181;p52"/>
            <p:cNvSpPr/>
            <p:nvPr/>
          </p:nvSpPr>
          <p:spPr>
            <a:xfrm>
              <a:off x="4380525" y="2119375"/>
              <a:ext cx="177225" cy="11100"/>
            </a:xfrm>
            <a:custGeom>
              <a:avLst/>
              <a:gdLst/>
              <a:ahLst/>
              <a:cxnLst/>
              <a:rect l="l" t="t" r="r" b="b"/>
              <a:pathLst>
                <a:path w="7089" h="444" extrusionOk="0">
                  <a:moveTo>
                    <a:pt x="7089" y="283"/>
                  </a:moveTo>
                  <a:cubicBezTo>
                    <a:pt x="4724" y="283"/>
                    <a:pt x="2244" y="746"/>
                    <a:pt x="0" y="0"/>
                  </a:cubicBezTo>
                </a:path>
              </a:pathLst>
            </a:custGeom>
            <a:noFill/>
            <a:ln w="9525" cap="flat" cmpd="sng">
              <a:solidFill>
                <a:schemeClr val="dk2"/>
              </a:solidFill>
              <a:prstDash val="solid"/>
              <a:round/>
              <a:headEnd type="none" w="med" len="med"/>
              <a:tailEnd type="none" w="med" len="med"/>
            </a:ln>
          </p:spPr>
        </p:sp>
      </p:grpSp>
      <p:grpSp>
        <p:nvGrpSpPr>
          <p:cNvPr id="1182" name="Google Shape;1182;p52"/>
          <p:cNvGrpSpPr/>
          <p:nvPr/>
        </p:nvGrpSpPr>
        <p:grpSpPr>
          <a:xfrm>
            <a:off x="6238723" y="2845050"/>
            <a:ext cx="792852" cy="978813"/>
            <a:chOff x="6238723" y="2845050"/>
            <a:chExt cx="792852" cy="978813"/>
          </a:xfrm>
        </p:grpSpPr>
        <p:sp>
          <p:nvSpPr>
            <p:cNvPr id="1183" name="Google Shape;1183;p52"/>
            <p:cNvSpPr/>
            <p:nvPr/>
          </p:nvSpPr>
          <p:spPr>
            <a:xfrm>
              <a:off x="6279598" y="2845050"/>
              <a:ext cx="751977" cy="978813"/>
            </a:xfrm>
            <a:custGeom>
              <a:avLst/>
              <a:gdLst/>
              <a:ahLst/>
              <a:cxnLst/>
              <a:rect l="l" t="t" r="r" b="b"/>
              <a:pathLst>
                <a:path w="13799" h="23148" extrusionOk="0">
                  <a:moveTo>
                    <a:pt x="13799" y="0"/>
                  </a:moveTo>
                  <a:cubicBezTo>
                    <a:pt x="13799" y="8983"/>
                    <a:pt x="8520" y="20302"/>
                    <a:pt x="0" y="23148"/>
                  </a:cubicBezTo>
                </a:path>
              </a:pathLst>
            </a:custGeom>
            <a:noFill/>
            <a:ln w="9525" cap="flat" cmpd="sng">
              <a:solidFill>
                <a:schemeClr val="dk2"/>
              </a:solidFill>
              <a:prstDash val="solid"/>
              <a:round/>
              <a:headEnd type="none" w="med" len="med"/>
              <a:tailEnd type="none" w="med" len="med"/>
            </a:ln>
          </p:spPr>
        </p:sp>
        <p:sp>
          <p:nvSpPr>
            <p:cNvPr id="1184" name="Google Shape;1184;p52"/>
            <p:cNvSpPr/>
            <p:nvPr/>
          </p:nvSpPr>
          <p:spPr>
            <a:xfrm>
              <a:off x="6238723" y="3643385"/>
              <a:ext cx="238364" cy="156500"/>
            </a:xfrm>
            <a:custGeom>
              <a:avLst/>
              <a:gdLst/>
              <a:ahLst/>
              <a:cxnLst/>
              <a:rect l="l" t="t" r="r" b="b"/>
              <a:pathLst>
                <a:path w="7398" h="6260" extrusionOk="0">
                  <a:moveTo>
                    <a:pt x="7398" y="0"/>
                  </a:moveTo>
                  <a:cubicBezTo>
                    <a:pt x="6616" y="3134"/>
                    <a:pt x="2688" y="4469"/>
                    <a:pt x="0" y="6260"/>
                  </a:cubicBezTo>
                </a:path>
              </a:pathLst>
            </a:custGeom>
            <a:noFill/>
            <a:ln w="9525" cap="flat" cmpd="sng">
              <a:solidFill>
                <a:schemeClr val="dk2"/>
              </a:solidFill>
              <a:prstDash val="solid"/>
              <a:round/>
              <a:headEnd type="none" w="med" len="med"/>
              <a:tailEnd type="none" w="med" len="med"/>
            </a:ln>
          </p:spPr>
        </p:sp>
      </p:grpSp>
      <p:grpSp>
        <p:nvGrpSpPr>
          <p:cNvPr id="1188" name="Google Shape;1188;p52"/>
          <p:cNvGrpSpPr/>
          <p:nvPr/>
        </p:nvGrpSpPr>
        <p:grpSpPr>
          <a:xfrm rot="-5574714" flipH="1">
            <a:off x="2028492" y="3659136"/>
            <a:ext cx="66817" cy="124995"/>
            <a:chOff x="6238667" y="1228635"/>
            <a:chExt cx="66818" cy="124997"/>
          </a:xfrm>
        </p:grpSpPr>
        <p:sp>
          <p:nvSpPr>
            <p:cNvPr id="1189" name="Google Shape;1189;p52"/>
            <p:cNvSpPr/>
            <p:nvPr/>
          </p:nvSpPr>
          <p:spPr>
            <a:xfrm rot="4444740">
              <a:off x="6236881" y="1238744"/>
              <a:ext cx="42323" cy="28224"/>
            </a:xfrm>
            <a:custGeom>
              <a:avLst/>
              <a:gdLst/>
              <a:ahLst/>
              <a:cxnLst/>
              <a:rect l="l" t="t" r="r" b="b"/>
              <a:pathLst>
                <a:path w="1693" h="1129" extrusionOk="0">
                  <a:moveTo>
                    <a:pt x="0" y="1129"/>
                  </a:moveTo>
                  <a:cubicBezTo>
                    <a:pt x="607" y="825"/>
                    <a:pt x="1213" y="480"/>
                    <a:pt x="1693" y="0"/>
                  </a:cubicBezTo>
                </a:path>
              </a:pathLst>
            </a:custGeom>
            <a:noFill/>
            <a:ln w="9525" cap="flat" cmpd="sng">
              <a:solidFill>
                <a:schemeClr val="dk2"/>
              </a:solidFill>
              <a:prstDash val="solid"/>
              <a:round/>
              <a:headEnd type="none" w="med" len="med"/>
              <a:tailEnd type="none" w="med" len="med"/>
            </a:ln>
          </p:spPr>
        </p:sp>
        <p:sp>
          <p:nvSpPr>
            <p:cNvPr id="1190" name="Google Shape;1190;p52"/>
            <p:cNvSpPr/>
            <p:nvPr/>
          </p:nvSpPr>
          <p:spPr>
            <a:xfrm rot="4444740">
              <a:off x="6231202" y="1285965"/>
              <a:ext cx="84646" cy="42323"/>
            </a:xfrm>
            <a:custGeom>
              <a:avLst/>
              <a:gdLst/>
              <a:ahLst/>
              <a:cxnLst/>
              <a:rect l="l" t="t" r="r" b="b"/>
              <a:pathLst>
                <a:path w="3386" h="1693" extrusionOk="0">
                  <a:moveTo>
                    <a:pt x="3386" y="0"/>
                  </a:moveTo>
                  <a:cubicBezTo>
                    <a:pt x="2162" y="306"/>
                    <a:pt x="1197" y="1294"/>
                    <a:pt x="0" y="1693"/>
                  </a:cubicBezTo>
                </a:path>
              </a:pathLst>
            </a:custGeom>
            <a:noFill/>
            <a:ln w="9525" cap="flat" cmpd="sng">
              <a:solidFill>
                <a:schemeClr val="dk2"/>
              </a:solidFill>
              <a:prstDash val="solid"/>
              <a:round/>
              <a:headEnd type="none" w="med" len="med"/>
              <a:tailEnd type="none" w="med" len="med"/>
            </a:ln>
          </p:spPr>
        </p:sp>
      </p:grpSp>
      <p:sp>
        <p:nvSpPr>
          <p:cNvPr id="55" name="Google Shape;1048;p47">
            <a:extLst>
              <a:ext uri="{FF2B5EF4-FFF2-40B4-BE49-F238E27FC236}">
                <a16:creationId xmlns:a16="http://schemas.microsoft.com/office/drawing/2014/main" id="{EBE0C5F2-4954-40EE-BDE3-EF1D94336FA1}"/>
              </a:ext>
            </a:extLst>
          </p:cNvPr>
          <p:cNvSpPr txBox="1">
            <a:spLocks/>
          </p:cNvSpPr>
          <p:nvPr/>
        </p:nvSpPr>
        <p:spPr>
          <a:xfrm>
            <a:off x="2294321" y="101296"/>
            <a:ext cx="3906370" cy="67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chitects Daughter"/>
              <a:buNone/>
              <a:defRPr sz="4000" b="1" i="0" u="none" strike="noStrike" cap="none">
                <a:solidFill>
                  <a:schemeClr val="dk1"/>
                </a:solidFill>
                <a:latin typeface="Architects Daughter"/>
                <a:ea typeface="Architects Daughter"/>
                <a:cs typeface="Architects Daughter"/>
                <a:sym typeface="Architects Daughter"/>
              </a:defRPr>
            </a:lvl1pPr>
            <a:lvl2pPr marR="0" lvl="1"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2pPr>
            <a:lvl3pPr marR="0" lvl="2"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3pPr>
            <a:lvl4pPr marR="0" lvl="3"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4pPr>
            <a:lvl5pPr marR="0" lvl="4"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5pPr>
            <a:lvl6pPr marR="0" lvl="5"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6pPr>
            <a:lvl7pPr marR="0" lvl="6"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7pPr>
            <a:lvl8pPr marR="0" lvl="7"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8pPr>
            <a:lvl9pPr marR="0" lvl="8"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9pPr>
          </a:lstStyle>
          <a:p>
            <a:r>
              <a:rPr lang="en-US">
                <a:latin typeface="Amasis MT Pro" panose="02040504050005020304" pitchFamily="18" charset="0"/>
              </a:rPr>
              <a:t>Giải thuật</a:t>
            </a:r>
            <a:r>
              <a:rPr lang="en-US"/>
              <a:t> </a:t>
            </a:r>
            <a:r>
              <a:rPr lang="en-US">
                <a:solidFill>
                  <a:schemeClr val="lt2"/>
                </a:solidFill>
                <a:latin typeface="Amasis MT Pro" panose="02040504050005020304" pitchFamily="18" charset="0"/>
              </a:rPr>
              <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animEffect transition="in" filter="fade">
                                      <p:cBhvr>
                                        <p:cTn id="7" dur="500"/>
                                        <p:tgtEl>
                                          <p:spTgt spid="11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54">
                                            <p:txEl>
                                              <p:pRg st="0" end="0"/>
                                            </p:txEl>
                                          </p:spTgt>
                                        </p:tgtEl>
                                        <p:attrNameLst>
                                          <p:attrName>style.visibility</p:attrName>
                                        </p:attrNameLst>
                                      </p:cBhvr>
                                      <p:to>
                                        <p:strVal val="visible"/>
                                      </p:to>
                                    </p:set>
                                    <p:animEffect transition="in" filter="fade">
                                      <p:cBhvr>
                                        <p:cTn id="10" dur="500"/>
                                        <p:tgtEl>
                                          <p:spTgt spid="115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54">
                                            <p:txEl>
                                              <p:pRg st="1" end="1"/>
                                            </p:txEl>
                                          </p:spTgt>
                                        </p:tgtEl>
                                        <p:attrNameLst>
                                          <p:attrName>style.visibility</p:attrName>
                                        </p:attrNameLst>
                                      </p:cBhvr>
                                      <p:to>
                                        <p:strVal val="visible"/>
                                      </p:to>
                                    </p:set>
                                    <p:animEffect transition="in" filter="fade">
                                      <p:cBhvr>
                                        <p:cTn id="15" dur="500"/>
                                        <p:tgtEl>
                                          <p:spTgt spid="115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150"/>
                                        </p:tgtEl>
                                        <p:attrNameLst>
                                          <p:attrName>style.visibility</p:attrName>
                                        </p:attrNameLst>
                                      </p:cBhvr>
                                      <p:to>
                                        <p:strVal val="visible"/>
                                      </p:to>
                                    </p:set>
                                    <p:animEffect transition="in" filter="randombar(horizontal)">
                                      <p:cBhvr>
                                        <p:cTn id="20" dur="500"/>
                                        <p:tgtEl>
                                          <p:spTgt spid="115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158">
                                            <p:txEl>
                                              <p:pRg st="0" end="0"/>
                                            </p:txEl>
                                          </p:spTgt>
                                        </p:tgtEl>
                                        <p:attrNameLst>
                                          <p:attrName>style.visibility</p:attrName>
                                        </p:attrNameLst>
                                      </p:cBhvr>
                                      <p:to>
                                        <p:strVal val="visible"/>
                                      </p:to>
                                    </p:set>
                                    <p:animEffect transition="in" filter="randombar(horizontal)">
                                      <p:cBhvr>
                                        <p:cTn id="23" dur="500"/>
                                        <p:tgtEl>
                                          <p:spTgt spid="115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74"/>
                                        </p:tgtEl>
                                        <p:attrNameLst>
                                          <p:attrName>style.visibility</p:attrName>
                                        </p:attrNameLst>
                                      </p:cBhvr>
                                      <p:to>
                                        <p:strVal val="visible"/>
                                      </p:to>
                                    </p:set>
                                    <p:animEffect transition="in" filter="fade">
                                      <p:cBhvr>
                                        <p:cTn id="28" dur="1000"/>
                                        <p:tgtEl>
                                          <p:spTgt spid="1174"/>
                                        </p:tgtEl>
                                      </p:cBhvr>
                                    </p:animEffect>
                                    <p:anim calcmode="lin" valueType="num">
                                      <p:cBhvr>
                                        <p:cTn id="29" dur="1000" fill="hold"/>
                                        <p:tgtEl>
                                          <p:spTgt spid="1174"/>
                                        </p:tgtEl>
                                        <p:attrNameLst>
                                          <p:attrName>ppt_x</p:attrName>
                                        </p:attrNameLst>
                                      </p:cBhvr>
                                      <p:tavLst>
                                        <p:tav tm="0">
                                          <p:val>
                                            <p:strVal val="#ppt_x"/>
                                          </p:val>
                                        </p:tav>
                                        <p:tav tm="100000">
                                          <p:val>
                                            <p:strVal val="#ppt_x"/>
                                          </p:val>
                                        </p:tav>
                                      </p:tavLst>
                                    </p:anim>
                                    <p:anim calcmode="lin" valueType="num">
                                      <p:cBhvr>
                                        <p:cTn id="30" dur="1000" fill="hold"/>
                                        <p:tgtEl>
                                          <p:spTgt spid="117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47"/>
                                        </p:tgtEl>
                                        <p:attrNameLst>
                                          <p:attrName>style.visibility</p:attrName>
                                        </p:attrNameLst>
                                      </p:cBhvr>
                                      <p:to>
                                        <p:strVal val="visible"/>
                                      </p:to>
                                    </p:set>
                                    <p:animEffect transition="in" filter="fade">
                                      <p:cBhvr>
                                        <p:cTn id="35" dur="500"/>
                                        <p:tgtEl>
                                          <p:spTgt spid="1147"/>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170"/>
                                        </p:tgtEl>
                                        <p:attrNameLst>
                                          <p:attrName>style.visibility</p:attrName>
                                        </p:attrNameLst>
                                      </p:cBhvr>
                                      <p:to>
                                        <p:strVal val="visible"/>
                                      </p:to>
                                    </p:set>
                                    <p:animEffect transition="in" filter="barn(inVertical)">
                                      <p:cBhvr>
                                        <p:cTn id="40" dur="500"/>
                                        <p:tgtEl>
                                          <p:spTgt spid="1170"/>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159">
                                            <p:txEl>
                                              <p:pRg st="0" end="0"/>
                                            </p:txEl>
                                          </p:spTgt>
                                        </p:tgtEl>
                                        <p:attrNameLst>
                                          <p:attrName>style.visibility</p:attrName>
                                        </p:attrNameLst>
                                      </p:cBhvr>
                                      <p:to>
                                        <p:strVal val="visible"/>
                                      </p:to>
                                    </p:set>
                                    <p:animEffect transition="in" filter="barn(inVertical)">
                                      <p:cBhvr>
                                        <p:cTn id="43" dur="500"/>
                                        <p:tgtEl>
                                          <p:spTgt spid="1159">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160">
                                            <p:txEl>
                                              <p:pRg st="0" end="0"/>
                                            </p:txEl>
                                          </p:spTgt>
                                        </p:tgtEl>
                                        <p:attrNameLst>
                                          <p:attrName>style.visibility</p:attrName>
                                        </p:attrNameLst>
                                      </p:cBhvr>
                                      <p:to>
                                        <p:strVal val="visible"/>
                                      </p:to>
                                    </p:set>
                                    <p:animEffect transition="in" filter="wipe(down)">
                                      <p:cBhvr>
                                        <p:cTn id="48" dur="500"/>
                                        <p:tgtEl>
                                          <p:spTgt spid="1160">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160">
                                            <p:txEl>
                                              <p:pRg st="1" end="1"/>
                                            </p:txEl>
                                          </p:spTgt>
                                        </p:tgtEl>
                                        <p:attrNameLst>
                                          <p:attrName>style.visibility</p:attrName>
                                        </p:attrNameLst>
                                      </p:cBhvr>
                                      <p:to>
                                        <p:strVal val="visible"/>
                                      </p:to>
                                    </p:set>
                                    <p:animEffect transition="in" filter="wipe(down)">
                                      <p:cBhvr>
                                        <p:cTn id="53" dur="500"/>
                                        <p:tgtEl>
                                          <p:spTgt spid="1160">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160">
                                            <p:txEl>
                                              <p:pRg st="2" end="2"/>
                                            </p:txEl>
                                          </p:spTgt>
                                        </p:tgtEl>
                                        <p:attrNameLst>
                                          <p:attrName>style.visibility</p:attrName>
                                        </p:attrNameLst>
                                      </p:cBhvr>
                                      <p:to>
                                        <p:strVal val="visible"/>
                                      </p:to>
                                    </p:set>
                                    <p:animEffect transition="in" filter="wipe(down)">
                                      <p:cBhvr>
                                        <p:cTn id="58" dur="500"/>
                                        <p:tgtEl>
                                          <p:spTgt spid="116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4" grpId="0" build="p"/>
      <p:bldP spid="1158" grpId="0" build="p"/>
      <p:bldP spid="1159" grpId="0" build="p"/>
      <p:bldP spid="116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grpSp>
        <p:nvGrpSpPr>
          <p:cNvPr id="1196" name="Google Shape;1196;p53"/>
          <p:cNvGrpSpPr/>
          <p:nvPr/>
        </p:nvGrpSpPr>
        <p:grpSpPr>
          <a:xfrm rot="5400000">
            <a:off x="5122224" y="939545"/>
            <a:ext cx="3213862" cy="4042880"/>
            <a:chOff x="2518765" y="1164350"/>
            <a:chExt cx="4095110" cy="5912139"/>
          </a:xfrm>
        </p:grpSpPr>
        <p:grpSp>
          <p:nvGrpSpPr>
            <p:cNvPr id="1197" name="Google Shape;1197;p53"/>
            <p:cNvGrpSpPr/>
            <p:nvPr/>
          </p:nvGrpSpPr>
          <p:grpSpPr>
            <a:xfrm>
              <a:off x="2518765" y="1164350"/>
              <a:ext cx="4095110" cy="5912139"/>
              <a:chOff x="2518765" y="1164350"/>
              <a:chExt cx="4095110" cy="5912139"/>
            </a:xfrm>
          </p:grpSpPr>
          <p:grpSp>
            <p:nvGrpSpPr>
              <p:cNvPr id="1198" name="Google Shape;1198;p53"/>
              <p:cNvGrpSpPr/>
              <p:nvPr/>
            </p:nvGrpSpPr>
            <p:grpSpPr>
              <a:xfrm>
                <a:off x="2518765" y="1164350"/>
                <a:ext cx="4043235" cy="5850787"/>
                <a:chOff x="2518765" y="1164350"/>
                <a:chExt cx="4043235" cy="5850787"/>
              </a:xfrm>
            </p:grpSpPr>
            <p:sp>
              <p:nvSpPr>
                <p:cNvPr id="1199" name="Google Shape;1199;p53"/>
                <p:cNvSpPr/>
                <p:nvPr/>
              </p:nvSpPr>
              <p:spPr>
                <a:xfrm rot="-1452">
                  <a:off x="2519883" y="1573643"/>
                  <a:ext cx="4041000" cy="5440641"/>
                </a:xfrm>
                <a:custGeom>
                  <a:avLst/>
                  <a:gdLst/>
                  <a:ahLst/>
                  <a:cxnLst/>
                  <a:rect l="l" t="t" r="r" b="b"/>
                  <a:pathLst>
                    <a:path w="15881" h="8682" extrusionOk="0">
                      <a:moveTo>
                        <a:pt x="83" y="1"/>
                      </a:moveTo>
                      <a:cubicBezTo>
                        <a:pt x="83" y="2128"/>
                        <a:pt x="0" y="2128"/>
                        <a:pt x="0" y="4254"/>
                      </a:cubicBezTo>
                      <a:lnTo>
                        <a:pt x="0" y="8516"/>
                      </a:lnTo>
                      <a:cubicBezTo>
                        <a:pt x="0" y="8543"/>
                        <a:pt x="20" y="8550"/>
                        <a:pt x="47" y="8550"/>
                      </a:cubicBezTo>
                      <a:cubicBezTo>
                        <a:pt x="78" y="8550"/>
                        <a:pt x="118" y="8541"/>
                        <a:pt x="149" y="8541"/>
                      </a:cubicBezTo>
                      <a:cubicBezTo>
                        <a:pt x="2085" y="8541"/>
                        <a:pt x="2085" y="8673"/>
                        <a:pt x="4030" y="8673"/>
                      </a:cubicBezTo>
                      <a:cubicBezTo>
                        <a:pt x="5967" y="8673"/>
                        <a:pt x="5967" y="8582"/>
                        <a:pt x="7911" y="8582"/>
                      </a:cubicBezTo>
                      <a:cubicBezTo>
                        <a:pt x="9848" y="8582"/>
                        <a:pt x="9848" y="8682"/>
                        <a:pt x="11784" y="8682"/>
                      </a:cubicBezTo>
                      <a:cubicBezTo>
                        <a:pt x="13729" y="8682"/>
                        <a:pt x="13729" y="8591"/>
                        <a:pt x="15665" y="8591"/>
                      </a:cubicBezTo>
                      <a:cubicBezTo>
                        <a:pt x="15723" y="8591"/>
                        <a:pt x="15748" y="8574"/>
                        <a:pt x="15748" y="8516"/>
                      </a:cubicBezTo>
                      <a:cubicBezTo>
                        <a:pt x="15748" y="6406"/>
                        <a:pt x="15872" y="6406"/>
                        <a:pt x="15881" y="4296"/>
                      </a:cubicBezTo>
                      <a:cubicBezTo>
                        <a:pt x="15881" y="2186"/>
                        <a:pt x="15789" y="2186"/>
                        <a:pt x="15789" y="75"/>
                      </a:cubicBezTo>
                      <a:lnTo>
                        <a:pt x="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3"/>
                <p:cNvSpPr/>
                <p:nvPr/>
              </p:nvSpPr>
              <p:spPr>
                <a:xfrm>
                  <a:off x="2529707" y="1164350"/>
                  <a:ext cx="4005376" cy="448391"/>
                </a:xfrm>
                <a:custGeom>
                  <a:avLst/>
                  <a:gdLst/>
                  <a:ahLst/>
                  <a:cxnLst/>
                  <a:rect l="l" t="t" r="r" b="b"/>
                  <a:pathLst>
                    <a:path w="15741" h="1855" extrusionOk="0">
                      <a:moveTo>
                        <a:pt x="249" y="1"/>
                      </a:moveTo>
                      <a:lnTo>
                        <a:pt x="249" y="812"/>
                      </a:lnTo>
                      <a:cubicBezTo>
                        <a:pt x="406" y="903"/>
                        <a:pt x="505" y="1076"/>
                        <a:pt x="505" y="1258"/>
                      </a:cubicBezTo>
                      <a:cubicBezTo>
                        <a:pt x="514" y="1540"/>
                        <a:pt x="282" y="1772"/>
                        <a:pt x="0" y="1772"/>
                      </a:cubicBezTo>
                      <a:lnTo>
                        <a:pt x="1294" y="1778"/>
                      </a:lnTo>
                      <a:lnTo>
                        <a:pt x="1294" y="1778"/>
                      </a:lnTo>
                      <a:cubicBezTo>
                        <a:pt x="1104" y="1680"/>
                        <a:pt x="974" y="1483"/>
                        <a:pt x="969" y="1258"/>
                      </a:cubicBezTo>
                      <a:cubicBezTo>
                        <a:pt x="960" y="994"/>
                        <a:pt x="1134" y="762"/>
                        <a:pt x="1382" y="696"/>
                      </a:cubicBezTo>
                      <a:lnTo>
                        <a:pt x="1325" y="1"/>
                      </a:lnTo>
                      <a:close/>
                      <a:moveTo>
                        <a:pt x="1780" y="1"/>
                      </a:moveTo>
                      <a:lnTo>
                        <a:pt x="1838" y="737"/>
                      </a:lnTo>
                      <a:cubicBezTo>
                        <a:pt x="2028" y="845"/>
                        <a:pt x="2144" y="1043"/>
                        <a:pt x="2152" y="1258"/>
                      </a:cubicBezTo>
                      <a:cubicBezTo>
                        <a:pt x="2158" y="1482"/>
                        <a:pt x="2032" y="1683"/>
                        <a:pt x="1847" y="1781"/>
                      </a:cubicBezTo>
                      <a:lnTo>
                        <a:pt x="1847" y="1781"/>
                      </a:lnTo>
                      <a:lnTo>
                        <a:pt x="3047" y="1788"/>
                      </a:lnTo>
                      <a:lnTo>
                        <a:pt x="3047" y="1788"/>
                      </a:lnTo>
                      <a:cubicBezTo>
                        <a:pt x="2796" y="1742"/>
                        <a:pt x="2606" y="1523"/>
                        <a:pt x="2599" y="1258"/>
                      </a:cubicBezTo>
                      <a:cubicBezTo>
                        <a:pt x="2591" y="1027"/>
                        <a:pt x="2740" y="820"/>
                        <a:pt x="2955" y="745"/>
                      </a:cubicBezTo>
                      <a:lnTo>
                        <a:pt x="2905" y="1"/>
                      </a:lnTo>
                      <a:close/>
                      <a:moveTo>
                        <a:pt x="3360" y="1"/>
                      </a:moveTo>
                      <a:lnTo>
                        <a:pt x="3410" y="795"/>
                      </a:lnTo>
                      <a:cubicBezTo>
                        <a:pt x="3575" y="894"/>
                        <a:pt x="3675" y="1068"/>
                        <a:pt x="3675" y="1258"/>
                      </a:cubicBezTo>
                      <a:cubicBezTo>
                        <a:pt x="3682" y="1525"/>
                        <a:pt x="3491" y="1745"/>
                        <a:pt x="3237" y="1789"/>
                      </a:cubicBezTo>
                      <a:lnTo>
                        <a:pt x="3237" y="1789"/>
                      </a:lnTo>
                      <a:lnTo>
                        <a:pt x="4708" y="1796"/>
                      </a:lnTo>
                      <a:lnTo>
                        <a:pt x="4708" y="1796"/>
                      </a:lnTo>
                      <a:cubicBezTo>
                        <a:pt x="4415" y="1792"/>
                        <a:pt x="4179" y="1553"/>
                        <a:pt x="4171" y="1258"/>
                      </a:cubicBezTo>
                      <a:cubicBezTo>
                        <a:pt x="4171" y="1035"/>
                        <a:pt x="4312" y="828"/>
                        <a:pt x="4519" y="754"/>
                      </a:cubicBezTo>
                      <a:lnTo>
                        <a:pt x="4486" y="1"/>
                      </a:lnTo>
                      <a:close/>
                      <a:moveTo>
                        <a:pt x="3047" y="1788"/>
                      </a:moveTo>
                      <a:cubicBezTo>
                        <a:pt x="3079" y="1793"/>
                        <a:pt x="3112" y="1796"/>
                        <a:pt x="3145" y="1796"/>
                      </a:cubicBezTo>
                      <a:cubicBezTo>
                        <a:pt x="3177" y="1796"/>
                        <a:pt x="3207" y="1794"/>
                        <a:pt x="3237" y="1789"/>
                      </a:cubicBezTo>
                      <a:lnTo>
                        <a:pt x="3237" y="1789"/>
                      </a:lnTo>
                      <a:lnTo>
                        <a:pt x="3047" y="1788"/>
                      </a:lnTo>
                      <a:close/>
                      <a:moveTo>
                        <a:pt x="4708" y="1796"/>
                      </a:moveTo>
                      <a:cubicBezTo>
                        <a:pt x="4711" y="1796"/>
                        <a:pt x="4714" y="1796"/>
                        <a:pt x="4717" y="1796"/>
                      </a:cubicBezTo>
                      <a:cubicBezTo>
                        <a:pt x="4718" y="1796"/>
                        <a:pt x="4720" y="1796"/>
                        <a:pt x="4721" y="1796"/>
                      </a:cubicBezTo>
                      <a:lnTo>
                        <a:pt x="4721" y="1796"/>
                      </a:lnTo>
                      <a:lnTo>
                        <a:pt x="4708" y="1796"/>
                      </a:lnTo>
                      <a:close/>
                      <a:moveTo>
                        <a:pt x="1294" y="1778"/>
                      </a:moveTo>
                      <a:lnTo>
                        <a:pt x="1294" y="1778"/>
                      </a:lnTo>
                      <a:cubicBezTo>
                        <a:pt x="1378" y="1822"/>
                        <a:pt x="1472" y="1846"/>
                        <a:pt x="1573" y="1846"/>
                      </a:cubicBezTo>
                      <a:cubicBezTo>
                        <a:pt x="1578" y="1846"/>
                        <a:pt x="1582" y="1846"/>
                        <a:pt x="1587" y="1846"/>
                      </a:cubicBezTo>
                      <a:cubicBezTo>
                        <a:pt x="1680" y="1846"/>
                        <a:pt x="1769" y="1823"/>
                        <a:pt x="1847" y="1781"/>
                      </a:cubicBezTo>
                      <a:lnTo>
                        <a:pt x="1847" y="1781"/>
                      </a:lnTo>
                      <a:lnTo>
                        <a:pt x="1294" y="1778"/>
                      </a:lnTo>
                      <a:close/>
                      <a:moveTo>
                        <a:pt x="4941" y="1"/>
                      </a:moveTo>
                      <a:lnTo>
                        <a:pt x="4974" y="795"/>
                      </a:lnTo>
                      <a:cubicBezTo>
                        <a:pt x="5139" y="886"/>
                        <a:pt x="5247" y="1068"/>
                        <a:pt x="5247" y="1258"/>
                      </a:cubicBezTo>
                      <a:cubicBezTo>
                        <a:pt x="5255" y="1547"/>
                        <a:pt x="5017" y="1795"/>
                        <a:pt x="4721" y="1796"/>
                      </a:cubicBezTo>
                      <a:lnTo>
                        <a:pt x="4721" y="1796"/>
                      </a:lnTo>
                      <a:lnTo>
                        <a:pt x="15734" y="1854"/>
                      </a:lnTo>
                      <a:lnTo>
                        <a:pt x="15734" y="1854"/>
                      </a:lnTo>
                      <a:cubicBezTo>
                        <a:pt x="15406" y="1851"/>
                        <a:pt x="15136" y="1587"/>
                        <a:pt x="15128" y="1258"/>
                      </a:cubicBezTo>
                      <a:cubicBezTo>
                        <a:pt x="15128" y="1010"/>
                        <a:pt x="15277" y="779"/>
                        <a:pt x="15508" y="696"/>
                      </a:cubicBezTo>
                      <a:lnTo>
                        <a:pt x="15508" y="1"/>
                      </a:lnTo>
                      <a:lnTo>
                        <a:pt x="14416" y="1"/>
                      </a:lnTo>
                      <a:lnTo>
                        <a:pt x="14383" y="803"/>
                      </a:lnTo>
                      <a:cubicBezTo>
                        <a:pt x="14557" y="886"/>
                        <a:pt x="14664" y="1060"/>
                        <a:pt x="14673" y="1258"/>
                      </a:cubicBezTo>
                      <a:cubicBezTo>
                        <a:pt x="14673" y="1540"/>
                        <a:pt x="14449" y="1772"/>
                        <a:pt x="14168" y="1772"/>
                      </a:cubicBezTo>
                      <a:cubicBezTo>
                        <a:pt x="13878" y="1772"/>
                        <a:pt x="13655" y="1540"/>
                        <a:pt x="13647" y="1258"/>
                      </a:cubicBezTo>
                      <a:cubicBezTo>
                        <a:pt x="13647" y="1060"/>
                        <a:pt x="13754" y="878"/>
                        <a:pt x="13936" y="795"/>
                      </a:cubicBezTo>
                      <a:lnTo>
                        <a:pt x="13961" y="1"/>
                      </a:lnTo>
                      <a:lnTo>
                        <a:pt x="12827" y="1"/>
                      </a:lnTo>
                      <a:lnTo>
                        <a:pt x="12827" y="803"/>
                      </a:lnTo>
                      <a:cubicBezTo>
                        <a:pt x="12993" y="894"/>
                        <a:pt x="13100" y="1068"/>
                        <a:pt x="13100" y="1258"/>
                      </a:cubicBezTo>
                      <a:cubicBezTo>
                        <a:pt x="13109" y="1540"/>
                        <a:pt x="12877" y="1772"/>
                        <a:pt x="12596" y="1772"/>
                      </a:cubicBezTo>
                      <a:cubicBezTo>
                        <a:pt x="12306" y="1772"/>
                        <a:pt x="12074" y="1540"/>
                        <a:pt x="12066" y="1258"/>
                      </a:cubicBezTo>
                      <a:cubicBezTo>
                        <a:pt x="12066" y="1052"/>
                        <a:pt x="12182" y="861"/>
                        <a:pt x="12372" y="779"/>
                      </a:cubicBezTo>
                      <a:lnTo>
                        <a:pt x="12372" y="1"/>
                      </a:lnTo>
                      <a:lnTo>
                        <a:pt x="11247" y="1"/>
                      </a:lnTo>
                      <a:lnTo>
                        <a:pt x="11263" y="795"/>
                      </a:lnTo>
                      <a:cubicBezTo>
                        <a:pt x="11437" y="886"/>
                        <a:pt x="11545" y="1060"/>
                        <a:pt x="11545" y="1258"/>
                      </a:cubicBezTo>
                      <a:cubicBezTo>
                        <a:pt x="11553" y="1548"/>
                        <a:pt x="11321" y="1788"/>
                        <a:pt x="11032" y="1788"/>
                      </a:cubicBezTo>
                      <a:cubicBezTo>
                        <a:pt x="10734" y="1780"/>
                        <a:pt x="10494" y="1548"/>
                        <a:pt x="10494" y="1258"/>
                      </a:cubicBezTo>
                      <a:cubicBezTo>
                        <a:pt x="10485" y="1043"/>
                        <a:pt x="10609" y="845"/>
                        <a:pt x="10816" y="762"/>
                      </a:cubicBezTo>
                      <a:lnTo>
                        <a:pt x="10800" y="1"/>
                      </a:lnTo>
                      <a:lnTo>
                        <a:pt x="9707" y="1"/>
                      </a:lnTo>
                      <a:lnTo>
                        <a:pt x="9674" y="745"/>
                      </a:lnTo>
                      <a:cubicBezTo>
                        <a:pt x="9873" y="836"/>
                        <a:pt x="9997" y="1035"/>
                        <a:pt x="10005" y="1258"/>
                      </a:cubicBezTo>
                      <a:cubicBezTo>
                        <a:pt x="10014" y="1565"/>
                        <a:pt x="9757" y="1821"/>
                        <a:pt x="9451" y="1821"/>
                      </a:cubicBezTo>
                      <a:cubicBezTo>
                        <a:pt x="9136" y="1821"/>
                        <a:pt x="8880" y="1573"/>
                        <a:pt x="8872" y="1258"/>
                      </a:cubicBezTo>
                      <a:cubicBezTo>
                        <a:pt x="8872" y="1027"/>
                        <a:pt x="9004" y="820"/>
                        <a:pt x="9219" y="737"/>
                      </a:cubicBezTo>
                      <a:lnTo>
                        <a:pt x="9252" y="1"/>
                      </a:lnTo>
                      <a:lnTo>
                        <a:pt x="8152" y="1"/>
                      </a:lnTo>
                      <a:lnTo>
                        <a:pt x="8085" y="795"/>
                      </a:lnTo>
                      <a:cubicBezTo>
                        <a:pt x="8259" y="886"/>
                        <a:pt x="8375" y="1060"/>
                        <a:pt x="8375" y="1258"/>
                      </a:cubicBezTo>
                      <a:cubicBezTo>
                        <a:pt x="8383" y="1535"/>
                        <a:pt x="8160" y="1763"/>
                        <a:pt x="7885" y="1763"/>
                      </a:cubicBezTo>
                      <a:cubicBezTo>
                        <a:pt x="7880" y="1763"/>
                        <a:pt x="7875" y="1763"/>
                        <a:pt x="7870" y="1763"/>
                      </a:cubicBezTo>
                      <a:cubicBezTo>
                        <a:pt x="7589" y="1763"/>
                        <a:pt x="7357" y="1540"/>
                        <a:pt x="7357" y="1258"/>
                      </a:cubicBezTo>
                      <a:cubicBezTo>
                        <a:pt x="7349" y="1060"/>
                        <a:pt x="7457" y="886"/>
                        <a:pt x="7630" y="795"/>
                      </a:cubicBezTo>
                      <a:lnTo>
                        <a:pt x="7697" y="1"/>
                      </a:lnTo>
                      <a:lnTo>
                        <a:pt x="6571" y="1"/>
                      </a:lnTo>
                      <a:lnTo>
                        <a:pt x="6521" y="762"/>
                      </a:lnTo>
                      <a:cubicBezTo>
                        <a:pt x="6720" y="853"/>
                        <a:pt x="6836" y="1043"/>
                        <a:pt x="6844" y="1258"/>
                      </a:cubicBezTo>
                      <a:cubicBezTo>
                        <a:pt x="6852" y="1556"/>
                        <a:pt x="6604" y="1805"/>
                        <a:pt x="6298" y="1805"/>
                      </a:cubicBezTo>
                      <a:cubicBezTo>
                        <a:pt x="6000" y="1805"/>
                        <a:pt x="5752" y="1565"/>
                        <a:pt x="5744" y="1258"/>
                      </a:cubicBezTo>
                      <a:cubicBezTo>
                        <a:pt x="5735" y="1035"/>
                        <a:pt x="5868" y="836"/>
                        <a:pt x="6066" y="754"/>
                      </a:cubicBezTo>
                      <a:lnTo>
                        <a:pt x="6116" y="1"/>
                      </a:lnTo>
                      <a:close/>
                      <a:moveTo>
                        <a:pt x="15734" y="1854"/>
                      </a:moveTo>
                      <a:cubicBezTo>
                        <a:pt x="15736" y="1854"/>
                        <a:pt x="15738" y="1854"/>
                        <a:pt x="15740" y="1854"/>
                      </a:cubicBezTo>
                      <a:lnTo>
                        <a:pt x="15734" y="185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1" name="Google Shape;1201;p53"/>
              <p:cNvSpPr/>
              <p:nvPr/>
            </p:nvSpPr>
            <p:spPr>
              <a:xfrm>
                <a:off x="2572915" y="1630227"/>
                <a:ext cx="4040960" cy="5446262"/>
              </a:xfrm>
              <a:custGeom>
                <a:avLst/>
                <a:gdLst/>
                <a:ahLst/>
                <a:cxnLst/>
                <a:rect l="l" t="t" r="r" b="b"/>
                <a:pathLst>
                  <a:path w="15881" h="8682" fill="none" extrusionOk="0">
                    <a:moveTo>
                      <a:pt x="83" y="1"/>
                    </a:moveTo>
                    <a:cubicBezTo>
                      <a:pt x="83" y="2128"/>
                      <a:pt x="0" y="2128"/>
                      <a:pt x="0" y="4254"/>
                    </a:cubicBezTo>
                    <a:lnTo>
                      <a:pt x="0" y="8516"/>
                    </a:lnTo>
                    <a:cubicBezTo>
                      <a:pt x="0" y="8574"/>
                      <a:pt x="91" y="8541"/>
                      <a:pt x="149" y="8541"/>
                    </a:cubicBezTo>
                    <a:cubicBezTo>
                      <a:pt x="2085" y="8541"/>
                      <a:pt x="2085" y="8673"/>
                      <a:pt x="4030" y="8673"/>
                    </a:cubicBezTo>
                    <a:cubicBezTo>
                      <a:pt x="5967" y="8673"/>
                      <a:pt x="5967" y="8582"/>
                      <a:pt x="7911" y="8582"/>
                    </a:cubicBezTo>
                    <a:cubicBezTo>
                      <a:pt x="9848" y="8582"/>
                      <a:pt x="9848" y="8682"/>
                      <a:pt x="11784" y="8682"/>
                    </a:cubicBezTo>
                    <a:cubicBezTo>
                      <a:pt x="13729" y="8682"/>
                      <a:pt x="13729" y="8591"/>
                      <a:pt x="15665" y="8591"/>
                    </a:cubicBezTo>
                    <a:cubicBezTo>
                      <a:pt x="15723" y="8591"/>
                      <a:pt x="15748" y="8574"/>
                      <a:pt x="15748" y="8516"/>
                    </a:cubicBezTo>
                    <a:cubicBezTo>
                      <a:pt x="15748" y="6406"/>
                      <a:pt x="15872" y="6406"/>
                      <a:pt x="15881" y="4296"/>
                    </a:cubicBezTo>
                    <a:cubicBezTo>
                      <a:pt x="15881" y="2186"/>
                      <a:pt x="15789" y="2186"/>
                      <a:pt x="15789" y="75"/>
                    </a:cubicBez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2" name="Google Shape;1202;p53"/>
            <p:cNvSpPr/>
            <p:nvPr/>
          </p:nvSpPr>
          <p:spPr>
            <a:xfrm>
              <a:off x="2583327" y="1195014"/>
              <a:ext cx="4005376" cy="448391"/>
            </a:xfrm>
            <a:custGeom>
              <a:avLst/>
              <a:gdLst/>
              <a:ahLst/>
              <a:cxnLst/>
              <a:rect l="l" t="t" r="r" b="b"/>
              <a:pathLst>
                <a:path w="15741" h="1855" fill="none" extrusionOk="0">
                  <a:moveTo>
                    <a:pt x="15740" y="1854"/>
                  </a:moveTo>
                  <a:cubicBezTo>
                    <a:pt x="15409" y="1854"/>
                    <a:pt x="15136" y="1589"/>
                    <a:pt x="15128" y="1258"/>
                  </a:cubicBezTo>
                  <a:cubicBezTo>
                    <a:pt x="15128" y="1010"/>
                    <a:pt x="15277" y="779"/>
                    <a:pt x="15508" y="696"/>
                  </a:cubicBezTo>
                  <a:lnTo>
                    <a:pt x="15508" y="1"/>
                  </a:lnTo>
                  <a:lnTo>
                    <a:pt x="14416" y="1"/>
                  </a:lnTo>
                  <a:lnTo>
                    <a:pt x="14383" y="803"/>
                  </a:lnTo>
                  <a:cubicBezTo>
                    <a:pt x="14557" y="886"/>
                    <a:pt x="14664" y="1060"/>
                    <a:pt x="14673" y="1258"/>
                  </a:cubicBezTo>
                  <a:cubicBezTo>
                    <a:pt x="14673" y="1540"/>
                    <a:pt x="14449" y="1772"/>
                    <a:pt x="14168" y="1772"/>
                  </a:cubicBezTo>
                  <a:cubicBezTo>
                    <a:pt x="13878" y="1772"/>
                    <a:pt x="13655" y="1540"/>
                    <a:pt x="13647" y="1258"/>
                  </a:cubicBezTo>
                  <a:cubicBezTo>
                    <a:pt x="13647" y="1060"/>
                    <a:pt x="13754" y="878"/>
                    <a:pt x="13936" y="795"/>
                  </a:cubicBezTo>
                  <a:lnTo>
                    <a:pt x="13961" y="1"/>
                  </a:lnTo>
                  <a:lnTo>
                    <a:pt x="12827" y="1"/>
                  </a:lnTo>
                  <a:lnTo>
                    <a:pt x="12827" y="803"/>
                  </a:lnTo>
                  <a:cubicBezTo>
                    <a:pt x="12993" y="894"/>
                    <a:pt x="13100" y="1068"/>
                    <a:pt x="13100" y="1258"/>
                  </a:cubicBezTo>
                  <a:cubicBezTo>
                    <a:pt x="13109" y="1540"/>
                    <a:pt x="12877" y="1772"/>
                    <a:pt x="12596" y="1772"/>
                  </a:cubicBezTo>
                  <a:cubicBezTo>
                    <a:pt x="12306" y="1772"/>
                    <a:pt x="12074" y="1540"/>
                    <a:pt x="12066" y="1258"/>
                  </a:cubicBezTo>
                  <a:cubicBezTo>
                    <a:pt x="12066" y="1052"/>
                    <a:pt x="12182" y="861"/>
                    <a:pt x="12372" y="779"/>
                  </a:cubicBezTo>
                  <a:lnTo>
                    <a:pt x="12372" y="1"/>
                  </a:lnTo>
                  <a:lnTo>
                    <a:pt x="11247" y="1"/>
                  </a:lnTo>
                  <a:lnTo>
                    <a:pt x="11263" y="795"/>
                  </a:lnTo>
                  <a:cubicBezTo>
                    <a:pt x="11437" y="886"/>
                    <a:pt x="11545" y="1060"/>
                    <a:pt x="11545" y="1258"/>
                  </a:cubicBezTo>
                  <a:cubicBezTo>
                    <a:pt x="11553" y="1548"/>
                    <a:pt x="11321" y="1788"/>
                    <a:pt x="11032" y="1788"/>
                  </a:cubicBezTo>
                  <a:cubicBezTo>
                    <a:pt x="10734" y="1780"/>
                    <a:pt x="10494" y="1548"/>
                    <a:pt x="10494" y="1258"/>
                  </a:cubicBezTo>
                  <a:cubicBezTo>
                    <a:pt x="10485" y="1043"/>
                    <a:pt x="10609" y="845"/>
                    <a:pt x="10816" y="762"/>
                  </a:cubicBezTo>
                  <a:lnTo>
                    <a:pt x="10800" y="1"/>
                  </a:lnTo>
                  <a:lnTo>
                    <a:pt x="9707" y="1"/>
                  </a:lnTo>
                  <a:lnTo>
                    <a:pt x="9674" y="745"/>
                  </a:lnTo>
                  <a:cubicBezTo>
                    <a:pt x="9873" y="836"/>
                    <a:pt x="9997" y="1035"/>
                    <a:pt x="10005" y="1258"/>
                  </a:cubicBezTo>
                  <a:cubicBezTo>
                    <a:pt x="10014" y="1565"/>
                    <a:pt x="9757" y="1821"/>
                    <a:pt x="9451" y="1821"/>
                  </a:cubicBezTo>
                  <a:cubicBezTo>
                    <a:pt x="9136" y="1821"/>
                    <a:pt x="8880" y="1573"/>
                    <a:pt x="8872" y="1258"/>
                  </a:cubicBezTo>
                  <a:cubicBezTo>
                    <a:pt x="8872" y="1027"/>
                    <a:pt x="9004" y="820"/>
                    <a:pt x="9219" y="737"/>
                  </a:cubicBezTo>
                  <a:lnTo>
                    <a:pt x="9252" y="1"/>
                  </a:lnTo>
                  <a:lnTo>
                    <a:pt x="8152" y="1"/>
                  </a:lnTo>
                  <a:lnTo>
                    <a:pt x="8085" y="795"/>
                  </a:lnTo>
                  <a:cubicBezTo>
                    <a:pt x="8259" y="886"/>
                    <a:pt x="8375" y="1060"/>
                    <a:pt x="8375" y="1258"/>
                  </a:cubicBezTo>
                  <a:cubicBezTo>
                    <a:pt x="8383" y="1540"/>
                    <a:pt x="8152" y="1772"/>
                    <a:pt x="7870" y="1763"/>
                  </a:cubicBezTo>
                  <a:cubicBezTo>
                    <a:pt x="7589" y="1763"/>
                    <a:pt x="7357" y="1540"/>
                    <a:pt x="7357" y="1258"/>
                  </a:cubicBezTo>
                  <a:cubicBezTo>
                    <a:pt x="7349" y="1060"/>
                    <a:pt x="7457" y="886"/>
                    <a:pt x="7630" y="795"/>
                  </a:cubicBezTo>
                  <a:lnTo>
                    <a:pt x="7697" y="1"/>
                  </a:lnTo>
                  <a:lnTo>
                    <a:pt x="6571" y="1"/>
                  </a:lnTo>
                  <a:lnTo>
                    <a:pt x="6521" y="762"/>
                  </a:lnTo>
                  <a:cubicBezTo>
                    <a:pt x="6720" y="853"/>
                    <a:pt x="6836" y="1043"/>
                    <a:pt x="6844" y="1258"/>
                  </a:cubicBezTo>
                  <a:cubicBezTo>
                    <a:pt x="6852" y="1556"/>
                    <a:pt x="6604" y="1805"/>
                    <a:pt x="6298" y="1805"/>
                  </a:cubicBezTo>
                  <a:cubicBezTo>
                    <a:pt x="6000" y="1805"/>
                    <a:pt x="5752" y="1565"/>
                    <a:pt x="5744" y="1258"/>
                  </a:cubicBezTo>
                  <a:cubicBezTo>
                    <a:pt x="5735" y="1035"/>
                    <a:pt x="5868" y="836"/>
                    <a:pt x="6066" y="754"/>
                  </a:cubicBezTo>
                  <a:lnTo>
                    <a:pt x="6116" y="1"/>
                  </a:lnTo>
                  <a:lnTo>
                    <a:pt x="4941" y="1"/>
                  </a:lnTo>
                  <a:lnTo>
                    <a:pt x="4974" y="795"/>
                  </a:lnTo>
                  <a:cubicBezTo>
                    <a:pt x="5139" y="886"/>
                    <a:pt x="5247" y="1068"/>
                    <a:pt x="5247" y="1258"/>
                  </a:cubicBezTo>
                  <a:cubicBezTo>
                    <a:pt x="5255" y="1548"/>
                    <a:pt x="5015" y="1796"/>
                    <a:pt x="4717" y="1796"/>
                  </a:cubicBezTo>
                  <a:cubicBezTo>
                    <a:pt x="4419" y="1796"/>
                    <a:pt x="4180" y="1556"/>
                    <a:pt x="4171" y="1258"/>
                  </a:cubicBezTo>
                  <a:cubicBezTo>
                    <a:pt x="4171" y="1035"/>
                    <a:pt x="4312" y="828"/>
                    <a:pt x="4519" y="754"/>
                  </a:cubicBezTo>
                  <a:lnTo>
                    <a:pt x="4486" y="1"/>
                  </a:lnTo>
                  <a:lnTo>
                    <a:pt x="3360" y="1"/>
                  </a:lnTo>
                  <a:lnTo>
                    <a:pt x="3410" y="795"/>
                  </a:lnTo>
                  <a:cubicBezTo>
                    <a:pt x="3575" y="894"/>
                    <a:pt x="3675" y="1068"/>
                    <a:pt x="3675" y="1258"/>
                  </a:cubicBezTo>
                  <a:cubicBezTo>
                    <a:pt x="3683" y="1556"/>
                    <a:pt x="3443" y="1796"/>
                    <a:pt x="3145" y="1796"/>
                  </a:cubicBezTo>
                  <a:cubicBezTo>
                    <a:pt x="2847" y="1796"/>
                    <a:pt x="2607" y="1556"/>
                    <a:pt x="2599" y="1258"/>
                  </a:cubicBezTo>
                  <a:cubicBezTo>
                    <a:pt x="2591" y="1027"/>
                    <a:pt x="2740" y="820"/>
                    <a:pt x="2955" y="745"/>
                  </a:cubicBezTo>
                  <a:lnTo>
                    <a:pt x="2905" y="1"/>
                  </a:lnTo>
                  <a:lnTo>
                    <a:pt x="1780" y="1"/>
                  </a:lnTo>
                  <a:lnTo>
                    <a:pt x="1838" y="737"/>
                  </a:lnTo>
                  <a:cubicBezTo>
                    <a:pt x="2028" y="845"/>
                    <a:pt x="2144" y="1043"/>
                    <a:pt x="2152" y="1258"/>
                  </a:cubicBezTo>
                  <a:cubicBezTo>
                    <a:pt x="2160" y="1581"/>
                    <a:pt x="1896" y="1854"/>
                    <a:pt x="1573" y="1846"/>
                  </a:cubicBezTo>
                  <a:cubicBezTo>
                    <a:pt x="1242" y="1846"/>
                    <a:pt x="977" y="1581"/>
                    <a:pt x="969" y="1258"/>
                  </a:cubicBezTo>
                  <a:cubicBezTo>
                    <a:pt x="960" y="994"/>
                    <a:pt x="1134" y="762"/>
                    <a:pt x="1382" y="696"/>
                  </a:cubicBezTo>
                  <a:lnTo>
                    <a:pt x="1325" y="1"/>
                  </a:lnTo>
                  <a:lnTo>
                    <a:pt x="249" y="1"/>
                  </a:lnTo>
                  <a:lnTo>
                    <a:pt x="249" y="812"/>
                  </a:lnTo>
                  <a:cubicBezTo>
                    <a:pt x="406" y="903"/>
                    <a:pt x="505" y="1076"/>
                    <a:pt x="505" y="1258"/>
                  </a:cubicBezTo>
                  <a:cubicBezTo>
                    <a:pt x="514" y="1540"/>
                    <a:pt x="282" y="1772"/>
                    <a:pt x="0" y="1772"/>
                  </a:cubicBezTo>
                </a:path>
              </a:pathLst>
            </a:custGeom>
            <a:noFill/>
            <a:ln w="9525" cap="rnd" cmpd="sng">
              <a:solidFill>
                <a:srgbClr val="0503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53"/>
          <p:cNvSpPr txBox="1">
            <a:spLocks noGrp="1"/>
          </p:cNvSpPr>
          <p:nvPr>
            <p:ph type="subTitle" idx="1"/>
          </p:nvPr>
        </p:nvSpPr>
        <p:spPr>
          <a:xfrm>
            <a:off x="4707716" y="1020726"/>
            <a:ext cx="3752786" cy="4014922"/>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800"/>
              <a:t>Đầu tiên chúng ta di chuyển theo tất cả hướng trạng thái và bắt đầu tính </a:t>
            </a:r>
            <a:r>
              <a:rPr lang="en" sz="1800" b="1"/>
              <a:t>f(n) </a:t>
            </a:r>
            <a:r>
              <a:rPr lang="en" sz="1800"/>
              <a:t> mỗi hướng</a:t>
            </a:r>
          </a:p>
          <a:p>
            <a:pPr marL="0" lvl="0" indent="0" algn="l" rtl="0">
              <a:spcBef>
                <a:spcPts val="0"/>
              </a:spcBef>
              <a:spcAft>
                <a:spcPts val="1200"/>
              </a:spcAft>
              <a:buNone/>
            </a:pPr>
            <a:r>
              <a:rPr lang="en" sz="1800"/>
              <a:t>Trạng thái </a:t>
            </a:r>
            <a:r>
              <a:rPr lang="en" sz="1800" b="1"/>
              <a:t>f(n) nhỏ nhất </a:t>
            </a:r>
            <a:r>
              <a:rPr lang="en" sz="1800"/>
              <a:t>sẽ được chọn để mở rộng các các trạng thái con khác, tiếp tục cho tới khi tìm được trạng thái đích</a:t>
            </a:r>
          </a:p>
          <a:p>
            <a:pPr marL="0" lvl="0" indent="0" algn="l" rtl="0">
              <a:spcBef>
                <a:spcPts val="0"/>
              </a:spcBef>
              <a:spcAft>
                <a:spcPts val="1200"/>
              </a:spcAft>
              <a:buNone/>
            </a:pPr>
            <a:r>
              <a:rPr lang="en" sz="1800">
                <a:sym typeface="Wingdings" panose="05000000000000000000" pitchFamily="2" charset="2"/>
              </a:rPr>
              <a:t>==&gt; Từ đó biết được đường đi tối ưu nhất từ trạng thái đầu tới trạng thái đích</a:t>
            </a:r>
            <a:endParaRPr sz="1800"/>
          </a:p>
        </p:txBody>
      </p:sp>
      <p:sp>
        <p:nvSpPr>
          <p:cNvPr id="1205" name="Google Shape;1205;p53"/>
          <p:cNvSpPr txBox="1">
            <a:spLocks noGrp="1"/>
          </p:cNvSpPr>
          <p:nvPr>
            <p:ph type="sldNum" idx="12"/>
          </p:nvPr>
        </p:nvSpPr>
        <p:spPr>
          <a:xfrm>
            <a:off x="535840" y="441141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8</a:t>
            </a:fld>
            <a:endParaRPr sz="3200"/>
          </a:p>
        </p:txBody>
      </p:sp>
      <p:grpSp>
        <p:nvGrpSpPr>
          <p:cNvPr id="1208" name="Google Shape;1208;p53"/>
          <p:cNvGrpSpPr/>
          <p:nvPr/>
        </p:nvGrpSpPr>
        <p:grpSpPr>
          <a:xfrm>
            <a:off x="4142422" y="2243470"/>
            <a:ext cx="536808" cy="1839591"/>
            <a:chOff x="4559500" y="2473625"/>
            <a:chExt cx="597450" cy="1551863"/>
          </a:xfrm>
        </p:grpSpPr>
        <p:sp>
          <p:nvSpPr>
            <p:cNvPr id="1209" name="Google Shape;1209;p53"/>
            <p:cNvSpPr/>
            <p:nvPr/>
          </p:nvSpPr>
          <p:spPr>
            <a:xfrm>
              <a:off x="4559500" y="2495188"/>
              <a:ext cx="597450" cy="1530300"/>
            </a:xfrm>
            <a:custGeom>
              <a:avLst/>
              <a:gdLst/>
              <a:ahLst/>
              <a:cxnLst/>
              <a:rect l="l" t="t" r="r" b="b"/>
              <a:pathLst>
                <a:path w="23898" h="61212" extrusionOk="0">
                  <a:moveTo>
                    <a:pt x="23898" y="0"/>
                  </a:moveTo>
                  <a:cubicBezTo>
                    <a:pt x="1994" y="0"/>
                    <a:pt x="21904" y="61212"/>
                    <a:pt x="0" y="61212"/>
                  </a:cubicBezTo>
                </a:path>
              </a:pathLst>
            </a:custGeom>
            <a:noFill/>
            <a:ln w="9525" cap="flat" cmpd="sng">
              <a:solidFill>
                <a:schemeClr val="dk2"/>
              </a:solidFill>
              <a:prstDash val="solid"/>
              <a:round/>
              <a:headEnd type="none" w="med" len="med"/>
              <a:tailEnd type="none" w="med" len="med"/>
            </a:ln>
          </p:spPr>
        </p:sp>
        <p:sp>
          <p:nvSpPr>
            <p:cNvPr id="1210" name="Google Shape;1210;p53"/>
            <p:cNvSpPr/>
            <p:nvPr/>
          </p:nvSpPr>
          <p:spPr>
            <a:xfrm>
              <a:off x="4873875" y="2473625"/>
              <a:ext cx="94325" cy="230600"/>
            </a:xfrm>
            <a:custGeom>
              <a:avLst/>
              <a:gdLst/>
              <a:ahLst/>
              <a:cxnLst/>
              <a:rect l="l" t="t" r="r" b="b"/>
              <a:pathLst>
                <a:path w="3773" h="9224" extrusionOk="0">
                  <a:moveTo>
                    <a:pt x="3773" y="0"/>
                  </a:moveTo>
                  <a:cubicBezTo>
                    <a:pt x="1781" y="2658"/>
                    <a:pt x="0" y="5902"/>
                    <a:pt x="0" y="9224"/>
                  </a:cubicBezTo>
                </a:path>
              </a:pathLst>
            </a:custGeom>
            <a:noFill/>
            <a:ln w="9525" cap="flat" cmpd="sng">
              <a:solidFill>
                <a:schemeClr val="dk2"/>
              </a:solidFill>
              <a:prstDash val="solid"/>
              <a:round/>
              <a:headEnd type="none" w="med" len="med"/>
              <a:tailEnd type="none" w="med" len="med"/>
            </a:ln>
          </p:spPr>
        </p:sp>
      </p:grpSp>
      <p:pic>
        <p:nvPicPr>
          <p:cNvPr id="3074" name="Picture 2">
            <a:extLst>
              <a:ext uri="{FF2B5EF4-FFF2-40B4-BE49-F238E27FC236}">
                <a16:creationId xmlns:a16="http://schemas.microsoft.com/office/drawing/2014/main" id="{DA21AF30-FC55-452D-928D-AE0D88C6483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56149" y="1354052"/>
            <a:ext cx="3247545" cy="31945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1" name="Google Shape;1048;p47">
            <a:extLst>
              <a:ext uri="{FF2B5EF4-FFF2-40B4-BE49-F238E27FC236}">
                <a16:creationId xmlns:a16="http://schemas.microsoft.com/office/drawing/2014/main" id="{16ED5A22-5FE0-4719-B091-3CF5B7F25227}"/>
              </a:ext>
            </a:extLst>
          </p:cNvPr>
          <p:cNvSpPr txBox="1">
            <a:spLocks/>
          </p:cNvSpPr>
          <p:nvPr/>
        </p:nvSpPr>
        <p:spPr>
          <a:xfrm>
            <a:off x="1563865" y="107852"/>
            <a:ext cx="6368024" cy="67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chitects Daughter"/>
              <a:buNone/>
              <a:defRPr sz="4000" b="1" i="0" u="none" strike="noStrike" cap="none">
                <a:solidFill>
                  <a:schemeClr val="dk1"/>
                </a:solidFill>
                <a:latin typeface="Architects Daughter"/>
                <a:ea typeface="Architects Daughter"/>
                <a:cs typeface="Architects Daughter"/>
                <a:sym typeface="Architects Daughter"/>
              </a:defRPr>
            </a:lvl1pPr>
            <a:lvl2pPr marR="0" lvl="1"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2pPr>
            <a:lvl3pPr marR="0" lvl="2"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3pPr>
            <a:lvl4pPr marR="0" lvl="3"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4pPr>
            <a:lvl5pPr marR="0" lvl="4"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5pPr>
            <a:lvl6pPr marR="0" lvl="5"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6pPr>
            <a:lvl7pPr marR="0" lvl="6"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7pPr>
            <a:lvl8pPr marR="0" lvl="7"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8pPr>
            <a:lvl9pPr marR="0" lvl="8"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9pPr>
          </a:lstStyle>
          <a:p>
            <a:r>
              <a:rPr lang="en-US">
                <a:latin typeface="Amasis MT Pro" panose="02040504050005020304" pitchFamily="18" charset="0"/>
              </a:rPr>
              <a:t>Mô hình</a:t>
            </a:r>
            <a:endParaRPr lang="en-US">
              <a:solidFill>
                <a:schemeClr val="lt2"/>
              </a:solidFill>
              <a:latin typeface="Amasis MT Pro" panose="02040504050005020304" pitchFamily="18" charset="0"/>
            </a:endParaRPr>
          </a:p>
        </p:txBody>
      </p:sp>
      <p:sp>
        <p:nvSpPr>
          <p:cNvPr id="22" name="Google Shape;1048;p47">
            <a:extLst>
              <a:ext uri="{FF2B5EF4-FFF2-40B4-BE49-F238E27FC236}">
                <a16:creationId xmlns:a16="http://schemas.microsoft.com/office/drawing/2014/main" id="{C51B0D11-E41F-4211-93C5-B559F9790175}"/>
              </a:ext>
            </a:extLst>
          </p:cNvPr>
          <p:cNvSpPr txBox="1">
            <a:spLocks/>
          </p:cNvSpPr>
          <p:nvPr/>
        </p:nvSpPr>
        <p:spPr>
          <a:xfrm>
            <a:off x="2734030" y="756337"/>
            <a:ext cx="3906370" cy="67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chitects Daughter"/>
              <a:buNone/>
              <a:defRPr sz="4000" b="1" i="0" u="none" strike="noStrike" cap="none">
                <a:solidFill>
                  <a:schemeClr val="dk1"/>
                </a:solidFill>
                <a:latin typeface="Architects Daughter"/>
                <a:ea typeface="Architects Daughter"/>
                <a:cs typeface="Architects Daughter"/>
                <a:sym typeface="Architects Daughter"/>
              </a:defRPr>
            </a:lvl1pPr>
            <a:lvl2pPr marR="0" lvl="1"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2pPr>
            <a:lvl3pPr marR="0" lvl="2"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3pPr>
            <a:lvl4pPr marR="0" lvl="3"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4pPr>
            <a:lvl5pPr marR="0" lvl="4"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5pPr>
            <a:lvl6pPr marR="0" lvl="5"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6pPr>
            <a:lvl7pPr marR="0" lvl="6"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7pPr>
            <a:lvl8pPr marR="0" lvl="7"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8pPr>
            <a:lvl9pPr marR="0" lvl="8" algn="ctr" rtl="0">
              <a:lnSpc>
                <a:spcPct val="100000"/>
              </a:lnSpc>
              <a:spcBef>
                <a:spcPts val="0"/>
              </a:spcBef>
              <a:spcAft>
                <a:spcPts val="0"/>
              </a:spcAft>
              <a:buClr>
                <a:schemeClr val="dk1"/>
              </a:buClr>
              <a:buSzPts val="4200"/>
              <a:buFont typeface="Architects Daughter"/>
              <a:buNone/>
              <a:defRPr sz="4200" b="0" i="0" u="none" strike="noStrike" cap="none">
                <a:solidFill>
                  <a:schemeClr val="dk1"/>
                </a:solidFill>
                <a:latin typeface="Architects Daughter"/>
                <a:ea typeface="Architects Daughter"/>
                <a:cs typeface="Architects Daughter"/>
                <a:sym typeface="Architects Daughter"/>
              </a:defRPr>
            </a:lvl9pPr>
          </a:lstStyle>
          <a:p>
            <a:r>
              <a:rPr lang="en-US">
                <a:latin typeface="Amasis MT Pro" panose="02040504050005020304" pitchFamily="18" charset="0"/>
              </a:rPr>
              <a:t>Giải thuật</a:t>
            </a:r>
            <a:r>
              <a:rPr lang="en-US"/>
              <a:t> </a:t>
            </a:r>
            <a:r>
              <a:rPr lang="en-US">
                <a:solidFill>
                  <a:schemeClr val="lt2"/>
                </a:solidFill>
                <a:latin typeface="Amasis MT Pro" panose="02040504050005020304" pitchFamily="18" charset="0"/>
              </a:rPr>
              <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3">
                                            <p:txEl>
                                              <p:pRg st="0" end="0"/>
                                            </p:txEl>
                                          </p:spTgt>
                                        </p:tgtEl>
                                        <p:attrNameLst>
                                          <p:attrName>style.visibility</p:attrName>
                                        </p:attrNameLst>
                                      </p:cBhvr>
                                      <p:to>
                                        <p:strVal val="visible"/>
                                      </p:to>
                                    </p:set>
                                    <p:animEffect transition="in" filter="fade">
                                      <p:cBhvr>
                                        <p:cTn id="7" dur="500"/>
                                        <p:tgtEl>
                                          <p:spTgt spid="1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03">
                                            <p:txEl>
                                              <p:pRg st="1" end="1"/>
                                            </p:txEl>
                                          </p:spTgt>
                                        </p:tgtEl>
                                        <p:attrNameLst>
                                          <p:attrName>style.visibility</p:attrName>
                                        </p:attrNameLst>
                                      </p:cBhvr>
                                      <p:to>
                                        <p:strVal val="visible"/>
                                      </p:to>
                                    </p:set>
                                    <p:animEffect transition="in" filter="fade">
                                      <p:cBhvr>
                                        <p:cTn id="12" dur="500"/>
                                        <p:tgtEl>
                                          <p:spTgt spid="12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03">
                                            <p:txEl>
                                              <p:pRg st="2" end="2"/>
                                            </p:txEl>
                                          </p:spTgt>
                                        </p:tgtEl>
                                        <p:attrNameLst>
                                          <p:attrName>style.visibility</p:attrName>
                                        </p:attrNameLst>
                                      </p:cBhvr>
                                      <p:to>
                                        <p:strVal val="visible"/>
                                      </p:to>
                                    </p:set>
                                    <p:animEffect transition="in" filter="fade">
                                      <p:cBhvr>
                                        <p:cTn id="17" dur="500"/>
                                        <p:tgtEl>
                                          <p:spTgt spid="12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55"/>
          <p:cNvSpPr txBox="1">
            <a:spLocks noGrp="1"/>
          </p:cNvSpPr>
          <p:nvPr>
            <p:ph type="sldNum" idx="12"/>
          </p:nvPr>
        </p:nvSpPr>
        <p:spPr>
          <a:xfrm>
            <a:off x="415548" y="4450773"/>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3200"/>
              <a:t>9</a:t>
            </a:fld>
            <a:endParaRPr sz="3200"/>
          </a:p>
        </p:txBody>
      </p:sp>
      <p:sp>
        <p:nvSpPr>
          <p:cNvPr id="1225" name="Google Shape;1225;p55"/>
          <p:cNvSpPr txBox="1">
            <a:spLocks noGrp="1"/>
          </p:cNvSpPr>
          <p:nvPr>
            <p:ph type="title"/>
          </p:nvPr>
        </p:nvSpPr>
        <p:spPr>
          <a:xfrm>
            <a:off x="2647507" y="820267"/>
            <a:ext cx="4718100" cy="26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masis MT Pro" panose="02040504050005020304" pitchFamily="18" charset="0"/>
              </a:rPr>
              <a:t>Cài đặt  </a:t>
            </a:r>
            <a:r>
              <a:rPr lang="en">
                <a:solidFill>
                  <a:schemeClr val="lt2"/>
                </a:solidFill>
              </a:rPr>
              <a:t>Giải thuật</a:t>
            </a:r>
            <a:endParaRPr>
              <a:solidFill>
                <a:schemeClr val="lt2"/>
              </a:solidFill>
            </a:endParaRPr>
          </a:p>
        </p:txBody>
      </p:sp>
      <p:pic>
        <p:nvPicPr>
          <p:cNvPr id="5" name="Hình ảnh 4">
            <a:extLst>
              <a:ext uri="{FF2B5EF4-FFF2-40B4-BE49-F238E27FC236}">
                <a16:creationId xmlns:a16="http://schemas.microsoft.com/office/drawing/2014/main" id="{FF4A7EEE-312B-47E5-94BC-FD501ECEC4DA}"/>
              </a:ext>
            </a:extLst>
          </p:cNvPr>
          <p:cNvPicPr>
            <a:picLocks noChangeAspect="1"/>
          </p:cNvPicPr>
          <p:nvPr/>
        </p:nvPicPr>
        <p:blipFill>
          <a:blip r:embed="rId3"/>
          <a:stretch>
            <a:fillRect/>
          </a:stretch>
        </p:blipFill>
        <p:spPr>
          <a:xfrm>
            <a:off x="519778" y="692727"/>
            <a:ext cx="2738169" cy="2667821"/>
          </a:xfrm>
          <a:prstGeom prst="rect">
            <a:avLst/>
          </a:prstGeom>
        </p:spPr>
      </p:pic>
    </p:spTree>
  </p:cSld>
  <p:clrMapOvr>
    <a:masterClrMapping/>
  </p:clrMapOvr>
</p:sld>
</file>

<file path=ppt/theme/theme1.xml><?xml version="1.0" encoding="utf-8"?>
<a:theme xmlns:a="http://schemas.openxmlformats.org/drawingml/2006/main" name=" College Pastel Notes by Slidesgo">
  <a:themeElements>
    <a:clrScheme name="Simple Light">
      <a:dk1>
        <a:srgbClr val="151D30"/>
      </a:dk1>
      <a:lt1>
        <a:srgbClr val="F6F8FF"/>
      </a:lt1>
      <a:dk2>
        <a:srgbClr val="30333B"/>
      </a:dk2>
      <a:lt2>
        <a:srgbClr val="FF81B6"/>
      </a:lt2>
      <a:accent1>
        <a:srgbClr val="FFE6B0"/>
      </a:accent1>
      <a:accent2>
        <a:srgbClr val="E1BAFF"/>
      </a:accent2>
      <a:accent3>
        <a:srgbClr val="C7F0CA"/>
      </a:accent3>
      <a:accent4>
        <a:srgbClr val="FFB6D4"/>
      </a:accent4>
      <a:accent5>
        <a:srgbClr val="A0D5A3"/>
      </a:accent5>
      <a:accent6>
        <a:srgbClr val="FFD67F"/>
      </a:accent6>
      <a:hlink>
        <a:srgbClr val="151D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354</TotalTime>
  <Words>1149</Words>
  <Application>Microsoft Office PowerPoint</Application>
  <PresentationFormat>Trình chiếu Trên màn hình (16:9)</PresentationFormat>
  <Paragraphs>460</Paragraphs>
  <Slides>25</Slides>
  <Notes>25</Notes>
  <HiddenSlides>0</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25</vt:i4>
      </vt:variant>
    </vt:vector>
  </HeadingPairs>
  <TitlesOfParts>
    <vt:vector size="35" baseType="lpstr">
      <vt:lpstr>Amasis MT Pro</vt:lpstr>
      <vt:lpstr>Titillium Web</vt:lpstr>
      <vt:lpstr>Arial</vt:lpstr>
      <vt:lpstr>Times New Roman</vt:lpstr>
      <vt:lpstr>Cambria Math</vt:lpstr>
      <vt:lpstr>Architects Daughter</vt:lpstr>
      <vt:lpstr>-apple-system</vt:lpstr>
      <vt:lpstr>Anaheim</vt:lpstr>
      <vt:lpstr>Montserrat</vt:lpstr>
      <vt:lpstr> College Pastel Notes by Slidesgo</vt:lpstr>
      <vt:lpstr>Trò chơi 8-puzzle</vt:lpstr>
      <vt:lpstr>1</vt:lpstr>
      <vt:lpstr>Phần 1. Mô tả bài toán</vt:lpstr>
      <vt:lpstr>Ví dụ như sau</vt:lpstr>
      <vt:lpstr>Giới thiệu giải thuật</vt:lpstr>
      <vt:lpstr>Giới thiệu</vt:lpstr>
      <vt:lpstr>Bản trình bày PowerPoint</vt:lpstr>
      <vt:lpstr>Bản trình bày PowerPoint</vt:lpstr>
      <vt:lpstr>Cài đặt  Giải thuật</vt:lpstr>
      <vt:lpstr>Trò chơi 8-puzzle</vt:lpstr>
      <vt:lpstr>Bản trình bày PowerPoint</vt:lpstr>
      <vt:lpstr>Bản trình bày PowerPoint</vt:lpstr>
      <vt:lpstr>Bản trình bày PowerPoint</vt:lpstr>
      <vt:lpstr>Bản trình bày PowerPoint</vt:lpstr>
      <vt:lpstr>Kết luận Giải thuật</vt:lpstr>
      <vt:lpstr>Bảng khảo sát </vt:lpstr>
      <vt:lpstr>Lập bảng So sánh</vt:lpstr>
      <vt:lpstr>Lập bảng So sánh</vt:lpstr>
      <vt:lpstr>Lập bảng So sánh</vt:lpstr>
      <vt:lpstr>Lập bảng So sánh</vt:lpstr>
      <vt:lpstr>Bản trình bày PowerPoint</vt:lpstr>
      <vt:lpstr>Ứng dụng thực tế</vt:lpstr>
      <vt:lpstr>Ứng dụng thực tế</vt:lpstr>
      <vt:lpstr>Cảm ơn đã theo dõi </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Trò chơi 8-puzzle</dc:title>
  <cp:lastModifiedBy>Tuấn Kiệt Lê</cp:lastModifiedBy>
  <cp:revision>62</cp:revision>
  <dcterms:modified xsi:type="dcterms:W3CDTF">2021-06-07T09:58:47Z</dcterms:modified>
</cp:coreProperties>
</file>